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1" r:id="rId4"/>
    <p:sldId id="270" r:id="rId5"/>
    <p:sldId id="258" r:id="rId6"/>
    <p:sldId id="259" r:id="rId7"/>
    <p:sldId id="260" r:id="rId8"/>
    <p:sldId id="261" r:id="rId9"/>
    <p:sldId id="262" r:id="rId10"/>
    <p:sldId id="264" r:id="rId11"/>
    <p:sldId id="263" r:id="rId12"/>
    <p:sldId id="265" r:id="rId13"/>
    <p:sldId id="266" r:id="rId14"/>
    <p:sldId id="267" r:id="rId15"/>
    <p:sldId id="268" r:id="rId16"/>
    <p:sldId id="26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467DE-E681-43FC-B0ED-84DEBCF4199E}"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7A12F22D-10F2-4432-9D92-585311695DC2}">
      <dgm:prSet phldrT="[文本]"/>
      <dgm:spPr/>
      <dgm:t>
        <a:bodyPr/>
        <a:lstStyle/>
        <a:p>
          <a:r>
            <a:rPr lang="zh-CN" altLang="en-US" dirty="0" smtClean="0"/>
            <a:t>安防</a:t>
          </a:r>
          <a:endParaRPr lang="zh-CN" altLang="en-US" dirty="0"/>
        </a:p>
      </dgm:t>
    </dgm:pt>
    <dgm:pt modelId="{57B5C95B-1B14-4ED2-8DB9-0376773B0198}" type="parTrans" cxnId="{7C7ACC83-0A3F-4CEF-A73A-75005C350711}">
      <dgm:prSet/>
      <dgm:spPr/>
      <dgm:t>
        <a:bodyPr/>
        <a:lstStyle/>
        <a:p>
          <a:endParaRPr lang="zh-CN" altLang="en-US"/>
        </a:p>
      </dgm:t>
    </dgm:pt>
    <dgm:pt modelId="{B6582FBC-9881-48F4-80B7-B4EE788C5AC0}" type="sibTrans" cxnId="{7C7ACC83-0A3F-4CEF-A73A-75005C350711}">
      <dgm:prSet/>
      <dgm:spPr/>
      <dgm:t>
        <a:bodyPr/>
        <a:lstStyle/>
        <a:p>
          <a:endParaRPr lang="zh-CN" altLang="en-US"/>
        </a:p>
      </dgm:t>
    </dgm:pt>
    <dgm:pt modelId="{17138316-C699-4C5B-98A7-0B2A918259DD}">
      <dgm:prSet phldrT="[文本]"/>
      <dgm:spPr/>
      <dgm:t>
        <a:bodyPr/>
        <a:lstStyle/>
        <a:p>
          <a:r>
            <a:rPr lang="zh-CN" dirty="0" smtClean="0"/>
            <a:t>查看监控视频摘要信息，查找或者跟踪可疑运动事件。</a:t>
          </a:r>
          <a:endParaRPr lang="zh-CN" altLang="en-US" dirty="0"/>
        </a:p>
      </dgm:t>
    </dgm:pt>
    <dgm:pt modelId="{01FB38FA-19D2-43EF-B03E-3B026132CF87}" type="parTrans" cxnId="{AD64FDD3-D523-48A0-89DB-A65DE7E8EABA}">
      <dgm:prSet/>
      <dgm:spPr/>
      <dgm:t>
        <a:bodyPr/>
        <a:lstStyle/>
        <a:p>
          <a:endParaRPr lang="zh-CN" altLang="en-US"/>
        </a:p>
      </dgm:t>
    </dgm:pt>
    <dgm:pt modelId="{53FC0A94-66CF-4DBE-A005-B3030F484325}" type="sibTrans" cxnId="{AD64FDD3-D523-48A0-89DB-A65DE7E8EABA}">
      <dgm:prSet/>
      <dgm:spPr/>
      <dgm:t>
        <a:bodyPr/>
        <a:lstStyle/>
        <a:p>
          <a:endParaRPr lang="zh-CN" altLang="en-US"/>
        </a:p>
      </dgm:t>
    </dgm:pt>
    <dgm:pt modelId="{36DEB4DE-E1D0-4104-B950-F78F9FFFEAB4}">
      <dgm:prSet phldrT="[文本]"/>
      <dgm:spPr/>
      <dgm:t>
        <a:bodyPr/>
        <a:lstStyle/>
        <a:p>
          <a:r>
            <a:rPr lang="zh-CN" altLang="en-US" dirty="0" smtClean="0"/>
            <a:t>交通</a:t>
          </a:r>
          <a:endParaRPr lang="zh-CN" altLang="en-US" dirty="0"/>
        </a:p>
      </dgm:t>
    </dgm:pt>
    <dgm:pt modelId="{C48BA44B-2F9B-47A0-AC1D-BDBD7E2D5A58}" type="parTrans" cxnId="{B0F9D010-5419-4981-8270-C1D07F7E8D04}">
      <dgm:prSet/>
      <dgm:spPr/>
      <dgm:t>
        <a:bodyPr/>
        <a:lstStyle/>
        <a:p>
          <a:endParaRPr lang="zh-CN" altLang="en-US"/>
        </a:p>
      </dgm:t>
    </dgm:pt>
    <dgm:pt modelId="{A0278267-0C17-4307-9545-12B38DCD7A04}" type="sibTrans" cxnId="{B0F9D010-5419-4981-8270-C1D07F7E8D04}">
      <dgm:prSet/>
      <dgm:spPr/>
      <dgm:t>
        <a:bodyPr/>
        <a:lstStyle/>
        <a:p>
          <a:endParaRPr lang="zh-CN" altLang="en-US"/>
        </a:p>
      </dgm:t>
    </dgm:pt>
    <dgm:pt modelId="{8C2003EB-3B55-4AFB-8461-B671DBBEFBC9}">
      <dgm:prSet phldrT="[文本]"/>
      <dgm:spPr/>
      <dgm:t>
        <a:bodyPr/>
        <a:lstStyle/>
        <a:p>
          <a:r>
            <a:rPr lang="zh-CN" dirty="0" smtClean="0"/>
            <a:t>快速浏览通过车辆，寻找自己感兴趣的车辆目标。</a:t>
          </a:r>
          <a:endParaRPr lang="zh-CN" altLang="en-US" dirty="0"/>
        </a:p>
      </dgm:t>
    </dgm:pt>
    <dgm:pt modelId="{8EB59995-F429-40DA-90FC-5293BEFAFE2A}" type="parTrans" cxnId="{253A7920-6EEC-44CD-BE34-66BF1DDF653D}">
      <dgm:prSet/>
      <dgm:spPr/>
      <dgm:t>
        <a:bodyPr/>
        <a:lstStyle/>
        <a:p>
          <a:endParaRPr lang="zh-CN" altLang="en-US"/>
        </a:p>
      </dgm:t>
    </dgm:pt>
    <dgm:pt modelId="{6FFB344F-C85A-442C-BAC4-939E641DBEA4}" type="sibTrans" cxnId="{253A7920-6EEC-44CD-BE34-66BF1DDF653D}">
      <dgm:prSet/>
      <dgm:spPr/>
      <dgm:t>
        <a:bodyPr/>
        <a:lstStyle/>
        <a:p>
          <a:endParaRPr lang="zh-CN" altLang="en-US"/>
        </a:p>
      </dgm:t>
    </dgm:pt>
    <dgm:pt modelId="{FA7E596E-485D-4327-9AC1-8F4D97B21E83}">
      <dgm:prSet phldrT="[文本]"/>
      <dgm:spPr/>
      <dgm:t>
        <a:bodyPr/>
        <a:lstStyle/>
        <a:p>
          <a:r>
            <a:rPr lang="zh-CN" altLang="en-US" dirty="0" smtClean="0"/>
            <a:t>破案</a:t>
          </a:r>
          <a:endParaRPr lang="zh-CN" altLang="en-US" dirty="0"/>
        </a:p>
      </dgm:t>
    </dgm:pt>
    <dgm:pt modelId="{4367945B-65C4-46A8-8726-45148833D3A8}" type="parTrans" cxnId="{5B966554-5D67-4C32-9669-9740A5E676E1}">
      <dgm:prSet/>
      <dgm:spPr/>
      <dgm:t>
        <a:bodyPr/>
        <a:lstStyle/>
        <a:p>
          <a:endParaRPr lang="zh-CN" altLang="en-US"/>
        </a:p>
      </dgm:t>
    </dgm:pt>
    <dgm:pt modelId="{1810E54D-DCA6-4D0A-AADC-F52AC95F04CE}" type="sibTrans" cxnId="{5B966554-5D67-4C32-9669-9740A5E676E1}">
      <dgm:prSet/>
      <dgm:spPr/>
      <dgm:t>
        <a:bodyPr/>
        <a:lstStyle/>
        <a:p>
          <a:endParaRPr lang="zh-CN" altLang="en-US"/>
        </a:p>
      </dgm:t>
    </dgm:pt>
    <dgm:pt modelId="{14E334E3-903B-4069-961C-B04A3691E472}">
      <dgm:prSet phldrT="[文本]"/>
      <dgm:spPr/>
      <dgm:t>
        <a:bodyPr/>
        <a:lstStyle/>
        <a:p>
          <a:r>
            <a:rPr lang="zh-CN" dirty="0" smtClean="0"/>
            <a:t>帮助警方快速提取视频关键摘要事件信息。</a:t>
          </a:r>
          <a:endParaRPr lang="zh-CN" altLang="en-US" dirty="0"/>
        </a:p>
      </dgm:t>
    </dgm:pt>
    <dgm:pt modelId="{7166C2AA-C110-4C48-8EC8-C17B949D58A6}" type="parTrans" cxnId="{377FCB2F-E6CA-43F7-9FD1-A716C3B354EC}">
      <dgm:prSet/>
      <dgm:spPr/>
      <dgm:t>
        <a:bodyPr/>
        <a:lstStyle/>
        <a:p>
          <a:endParaRPr lang="zh-CN" altLang="en-US"/>
        </a:p>
      </dgm:t>
    </dgm:pt>
    <dgm:pt modelId="{86E26DF9-8443-4D06-9359-2214DCE92748}" type="sibTrans" cxnId="{377FCB2F-E6CA-43F7-9FD1-A716C3B354EC}">
      <dgm:prSet/>
      <dgm:spPr/>
      <dgm:t>
        <a:bodyPr/>
        <a:lstStyle/>
        <a:p>
          <a:endParaRPr lang="zh-CN" altLang="en-US"/>
        </a:p>
      </dgm:t>
    </dgm:pt>
    <dgm:pt modelId="{9BFF9F7D-C06C-41C0-B6BD-73C49933BFFE}" type="pres">
      <dgm:prSet presAssocID="{391467DE-E681-43FC-B0ED-84DEBCF4199E}" presName="linearFlow" presStyleCnt="0">
        <dgm:presLayoutVars>
          <dgm:dir/>
          <dgm:animLvl val="lvl"/>
          <dgm:resizeHandles val="exact"/>
        </dgm:presLayoutVars>
      </dgm:prSet>
      <dgm:spPr/>
      <dgm:t>
        <a:bodyPr/>
        <a:lstStyle/>
        <a:p>
          <a:endParaRPr lang="zh-CN" altLang="en-US"/>
        </a:p>
      </dgm:t>
    </dgm:pt>
    <dgm:pt modelId="{6B14DC7F-A9E6-43DF-9C39-DDB79CCD6E37}" type="pres">
      <dgm:prSet presAssocID="{7A12F22D-10F2-4432-9D92-585311695DC2}" presName="composite" presStyleCnt="0"/>
      <dgm:spPr/>
    </dgm:pt>
    <dgm:pt modelId="{F310BE7C-EF92-4CA5-8A8A-65E20338CEC1}" type="pres">
      <dgm:prSet presAssocID="{7A12F22D-10F2-4432-9D92-585311695DC2}" presName="parentText" presStyleLbl="alignNode1" presStyleIdx="0" presStyleCnt="3">
        <dgm:presLayoutVars>
          <dgm:chMax val="1"/>
          <dgm:bulletEnabled val="1"/>
        </dgm:presLayoutVars>
      </dgm:prSet>
      <dgm:spPr/>
      <dgm:t>
        <a:bodyPr/>
        <a:lstStyle/>
        <a:p>
          <a:endParaRPr lang="zh-CN" altLang="en-US"/>
        </a:p>
      </dgm:t>
    </dgm:pt>
    <dgm:pt modelId="{14E17743-6675-4C54-BCF6-82968E179CE6}" type="pres">
      <dgm:prSet presAssocID="{7A12F22D-10F2-4432-9D92-585311695DC2}" presName="descendantText" presStyleLbl="alignAcc1" presStyleIdx="0" presStyleCnt="3">
        <dgm:presLayoutVars>
          <dgm:bulletEnabled val="1"/>
        </dgm:presLayoutVars>
      </dgm:prSet>
      <dgm:spPr/>
      <dgm:t>
        <a:bodyPr/>
        <a:lstStyle/>
        <a:p>
          <a:endParaRPr lang="zh-CN" altLang="en-US"/>
        </a:p>
      </dgm:t>
    </dgm:pt>
    <dgm:pt modelId="{72861065-B595-4753-A1EE-A0136F1A594B}" type="pres">
      <dgm:prSet presAssocID="{B6582FBC-9881-48F4-80B7-B4EE788C5AC0}" presName="sp" presStyleCnt="0"/>
      <dgm:spPr/>
    </dgm:pt>
    <dgm:pt modelId="{4BE71893-FE85-42D6-AC29-F3A4AE9FC1D5}" type="pres">
      <dgm:prSet presAssocID="{36DEB4DE-E1D0-4104-B950-F78F9FFFEAB4}" presName="composite" presStyleCnt="0"/>
      <dgm:spPr/>
    </dgm:pt>
    <dgm:pt modelId="{F2D415E3-9EEB-45C3-BD97-D78296F3D3D4}" type="pres">
      <dgm:prSet presAssocID="{36DEB4DE-E1D0-4104-B950-F78F9FFFEAB4}" presName="parentText" presStyleLbl="alignNode1" presStyleIdx="1" presStyleCnt="3">
        <dgm:presLayoutVars>
          <dgm:chMax val="1"/>
          <dgm:bulletEnabled val="1"/>
        </dgm:presLayoutVars>
      </dgm:prSet>
      <dgm:spPr/>
      <dgm:t>
        <a:bodyPr/>
        <a:lstStyle/>
        <a:p>
          <a:endParaRPr lang="zh-CN" altLang="en-US"/>
        </a:p>
      </dgm:t>
    </dgm:pt>
    <dgm:pt modelId="{0915FB7D-A834-49EB-ACB6-969190B01BB9}" type="pres">
      <dgm:prSet presAssocID="{36DEB4DE-E1D0-4104-B950-F78F9FFFEAB4}" presName="descendantText" presStyleLbl="alignAcc1" presStyleIdx="1" presStyleCnt="3">
        <dgm:presLayoutVars>
          <dgm:bulletEnabled val="1"/>
        </dgm:presLayoutVars>
      </dgm:prSet>
      <dgm:spPr/>
      <dgm:t>
        <a:bodyPr/>
        <a:lstStyle/>
        <a:p>
          <a:endParaRPr lang="zh-CN" altLang="en-US"/>
        </a:p>
      </dgm:t>
    </dgm:pt>
    <dgm:pt modelId="{302B5771-0F38-4C52-B60B-85F3DF10DAF7}" type="pres">
      <dgm:prSet presAssocID="{A0278267-0C17-4307-9545-12B38DCD7A04}" presName="sp" presStyleCnt="0"/>
      <dgm:spPr/>
    </dgm:pt>
    <dgm:pt modelId="{D7037AF3-C3F3-4ED2-9470-0D284C76C30A}" type="pres">
      <dgm:prSet presAssocID="{FA7E596E-485D-4327-9AC1-8F4D97B21E83}" presName="composite" presStyleCnt="0"/>
      <dgm:spPr/>
    </dgm:pt>
    <dgm:pt modelId="{CAAFE378-CE04-4999-B139-19A44AE18F83}" type="pres">
      <dgm:prSet presAssocID="{FA7E596E-485D-4327-9AC1-8F4D97B21E83}" presName="parentText" presStyleLbl="alignNode1" presStyleIdx="2" presStyleCnt="3">
        <dgm:presLayoutVars>
          <dgm:chMax val="1"/>
          <dgm:bulletEnabled val="1"/>
        </dgm:presLayoutVars>
      </dgm:prSet>
      <dgm:spPr/>
      <dgm:t>
        <a:bodyPr/>
        <a:lstStyle/>
        <a:p>
          <a:endParaRPr lang="zh-CN" altLang="en-US"/>
        </a:p>
      </dgm:t>
    </dgm:pt>
    <dgm:pt modelId="{46D78B52-FC8A-4838-8A0E-5E79546FC54F}" type="pres">
      <dgm:prSet presAssocID="{FA7E596E-485D-4327-9AC1-8F4D97B21E83}" presName="descendantText" presStyleLbl="alignAcc1" presStyleIdx="2" presStyleCnt="3">
        <dgm:presLayoutVars>
          <dgm:bulletEnabled val="1"/>
        </dgm:presLayoutVars>
      </dgm:prSet>
      <dgm:spPr/>
      <dgm:t>
        <a:bodyPr/>
        <a:lstStyle/>
        <a:p>
          <a:endParaRPr lang="zh-CN" altLang="en-US"/>
        </a:p>
      </dgm:t>
    </dgm:pt>
  </dgm:ptLst>
  <dgm:cxnLst>
    <dgm:cxn modelId="{E052D09D-DD83-4DB9-9EBD-45F4D1C0C603}" type="presOf" srcId="{14E334E3-903B-4069-961C-B04A3691E472}" destId="{46D78B52-FC8A-4838-8A0E-5E79546FC54F}" srcOrd="0" destOrd="0" presId="urn:microsoft.com/office/officeart/2005/8/layout/chevron2"/>
    <dgm:cxn modelId="{85A445E1-C22B-41CE-B5FF-52336FE4CF4A}" type="presOf" srcId="{17138316-C699-4C5B-98A7-0B2A918259DD}" destId="{14E17743-6675-4C54-BCF6-82968E179CE6}" srcOrd="0" destOrd="0" presId="urn:microsoft.com/office/officeart/2005/8/layout/chevron2"/>
    <dgm:cxn modelId="{FE82F253-1035-46ED-ABCB-5B8D07544467}" type="presOf" srcId="{FA7E596E-485D-4327-9AC1-8F4D97B21E83}" destId="{CAAFE378-CE04-4999-B139-19A44AE18F83}" srcOrd="0" destOrd="0" presId="urn:microsoft.com/office/officeart/2005/8/layout/chevron2"/>
    <dgm:cxn modelId="{253A7920-6EEC-44CD-BE34-66BF1DDF653D}" srcId="{36DEB4DE-E1D0-4104-B950-F78F9FFFEAB4}" destId="{8C2003EB-3B55-4AFB-8461-B671DBBEFBC9}" srcOrd="0" destOrd="0" parTransId="{8EB59995-F429-40DA-90FC-5293BEFAFE2A}" sibTransId="{6FFB344F-C85A-442C-BAC4-939E641DBEA4}"/>
    <dgm:cxn modelId="{5B966554-5D67-4C32-9669-9740A5E676E1}" srcId="{391467DE-E681-43FC-B0ED-84DEBCF4199E}" destId="{FA7E596E-485D-4327-9AC1-8F4D97B21E83}" srcOrd="2" destOrd="0" parTransId="{4367945B-65C4-46A8-8726-45148833D3A8}" sibTransId="{1810E54D-DCA6-4D0A-AADC-F52AC95F04CE}"/>
    <dgm:cxn modelId="{AD64FDD3-D523-48A0-89DB-A65DE7E8EABA}" srcId="{7A12F22D-10F2-4432-9D92-585311695DC2}" destId="{17138316-C699-4C5B-98A7-0B2A918259DD}" srcOrd="0" destOrd="0" parTransId="{01FB38FA-19D2-43EF-B03E-3B026132CF87}" sibTransId="{53FC0A94-66CF-4DBE-A005-B3030F484325}"/>
    <dgm:cxn modelId="{E81E3B12-5870-4068-9A7C-65BC70AC6543}" type="presOf" srcId="{391467DE-E681-43FC-B0ED-84DEBCF4199E}" destId="{9BFF9F7D-C06C-41C0-B6BD-73C49933BFFE}" srcOrd="0" destOrd="0" presId="urn:microsoft.com/office/officeart/2005/8/layout/chevron2"/>
    <dgm:cxn modelId="{7C7ACC83-0A3F-4CEF-A73A-75005C350711}" srcId="{391467DE-E681-43FC-B0ED-84DEBCF4199E}" destId="{7A12F22D-10F2-4432-9D92-585311695DC2}" srcOrd="0" destOrd="0" parTransId="{57B5C95B-1B14-4ED2-8DB9-0376773B0198}" sibTransId="{B6582FBC-9881-48F4-80B7-B4EE788C5AC0}"/>
    <dgm:cxn modelId="{377FCB2F-E6CA-43F7-9FD1-A716C3B354EC}" srcId="{FA7E596E-485D-4327-9AC1-8F4D97B21E83}" destId="{14E334E3-903B-4069-961C-B04A3691E472}" srcOrd="0" destOrd="0" parTransId="{7166C2AA-C110-4C48-8EC8-C17B949D58A6}" sibTransId="{86E26DF9-8443-4D06-9359-2214DCE92748}"/>
    <dgm:cxn modelId="{4B0C8BCE-3D6D-4F1B-9F76-02FF58AA7973}" type="presOf" srcId="{36DEB4DE-E1D0-4104-B950-F78F9FFFEAB4}" destId="{F2D415E3-9EEB-45C3-BD97-D78296F3D3D4}" srcOrd="0" destOrd="0" presId="urn:microsoft.com/office/officeart/2005/8/layout/chevron2"/>
    <dgm:cxn modelId="{2F1C84DA-15A6-4769-87AC-13FCEAE0A366}" type="presOf" srcId="{7A12F22D-10F2-4432-9D92-585311695DC2}" destId="{F310BE7C-EF92-4CA5-8A8A-65E20338CEC1}" srcOrd="0" destOrd="0" presId="urn:microsoft.com/office/officeart/2005/8/layout/chevron2"/>
    <dgm:cxn modelId="{B0F9D010-5419-4981-8270-C1D07F7E8D04}" srcId="{391467DE-E681-43FC-B0ED-84DEBCF4199E}" destId="{36DEB4DE-E1D0-4104-B950-F78F9FFFEAB4}" srcOrd="1" destOrd="0" parTransId="{C48BA44B-2F9B-47A0-AC1D-BDBD7E2D5A58}" sibTransId="{A0278267-0C17-4307-9545-12B38DCD7A04}"/>
    <dgm:cxn modelId="{CDA6BF7D-B43C-4641-9E44-2DD652BF0D6A}" type="presOf" srcId="{8C2003EB-3B55-4AFB-8461-B671DBBEFBC9}" destId="{0915FB7D-A834-49EB-ACB6-969190B01BB9}" srcOrd="0" destOrd="0" presId="urn:microsoft.com/office/officeart/2005/8/layout/chevron2"/>
    <dgm:cxn modelId="{1994FE63-7A14-4905-82B7-807D85BBE6EB}" type="presParOf" srcId="{9BFF9F7D-C06C-41C0-B6BD-73C49933BFFE}" destId="{6B14DC7F-A9E6-43DF-9C39-DDB79CCD6E37}" srcOrd="0" destOrd="0" presId="urn:microsoft.com/office/officeart/2005/8/layout/chevron2"/>
    <dgm:cxn modelId="{4606BAA3-2BD6-406E-9406-8368F6B8D1B6}" type="presParOf" srcId="{6B14DC7F-A9E6-43DF-9C39-DDB79CCD6E37}" destId="{F310BE7C-EF92-4CA5-8A8A-65E20338CEC1}" srcOrd="0" destOrd="0" presId="urn:microsoft.com/office/officeart/2005/8/layout/chevron2"/>
    <dgm:cxn modelId="{94E6EA2B-0250-4327-B057-26ED0774D372}" type="presParOf" srcId="{6B14DC7F-A9E6-43DF-9C39-DDB79CCD6E37}" destId="{14E17743-6675-4C54-BCF6-82968E179CE6}" srcOrd="1" destOrd="0" presId="urn:microsoft.com/office/officeart/2005/8/layout/chevron2"/>
    <dgm:cxn modelId="{4C5E6DCA-77E5-489D-8650-E0A4802DA51B}" type="presParOf" srcId="{9BFF9F7D-C06C-41C0-B6BD-73C49933BFFE}" destId="{72861065-B595-4753-A1EE-A0136F1A594B}" srcOrd="1" destOrd="0" presId="urn:microsoft.com/office/officeart/2005/8/layout/chevron2"/>
    <dgm:cxn modelId="{7AF644D1-9D66-4622-9BB0-6A6B7A8C2721}" type="presParOf" srcId="{9BFF9F7D-C06C-41C0-B6BD-73C49933BFFE}" destId="{4BE71893-FE85-42D6-AC29-F3A4AE9FC1D5}" srcOrd="2" destOrd="0" presId="urn:microsoft.com/office/officeart/2005/8/layout/chevron2"/>
    <dgm:cxn modelId="{B57E19AD-17AE-4637-BCEE-8BF0609CBB67}" type="presParOf" srcId="{4BE71893-FE85-42D6-AC29-F3A4AE9FC1D5}" destId="{F2D415E3-9EEB-45C3-BD97-D78296F3D3D4}" srcOrd="0" destOrd="0" presId="urn:microsoft.com/office/officeart/2005/8/layout/chevron2"/>
    <dgm:cxn modelId="{9F3B945A-8513-4CD8-81CD-390DB699C635}" type="presParOf" srcId="{4BE71893-FE85-42D6-AC29-F3A4AE9FC1D5}" destId="{0915FB7D-A834-49EB-ACB6-969190B01BB9}" srcOrd="1" destOrd="0" presId="urn:microsoft.com/office/officeart/2005/8/layout/chevron2"/>
    <dgm:cxn modelId="{D6D8F6FA-3750-4ECF-ABF0-8803A9F0FA01}" type="presParOf" srcId="{9BFF9F7D-C06C-41C0-B6BD-73C49933BFFE}" destId="{302B5771-0F38-4C52-B60B-85F3DF10DAF7}" srcOrd="3" destOrd="0" presId="urn:microsoft.com/office/officeart/2005/8/layout/chevron2"/>
    <dgm:cxn modelId="{F0C78DAB-CFD5-48B2-8222-6B3A10F52447}" type="presParOf" srcId="{9BFF9F7D-C06C-41C0-B6BD-73C49933BFFE}" destId="{D7037AF3-C3F3-4ED2-9470-0D284C76C30A}" srcOrd="4" destOrd="0" presId="urn:microsoft.com/office/officeart/2005/8/layout/chevron2"/>
    <dgm:cxn modelId="{D740708D-81C4-4716-9148-7CCC49506F33}" type="presParOf" srcId="{D7037AF3-C3F3-4ED2-9470-0D284C76C30A}" destId="{CAAFE378-CE04-4999-B139-19A44AE18F83}" srcOrd="0" destOrd="0" presId="urn:microsoft.com/office/officeart/2005/8/layout/chevron2"/>
    <dgm:cxn modelId="{9454CAC6-FB0C-4833-8C1A-17AF654C7B44}" type="presParOf" srcId="{D7037AF3-C3F3-4ED2-9470-0D284C76C30A}" destId="{46D78B52-FC8A-4838-8A0E-5E79546FC54F}"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C7F7B-CA99-4BB2-B38C-6672A89D2465}" type="doc">
      <dgm:prSet loTypeId="urn:microsoft.com/office/officeart/2005/8/layout/hProcess9" loCatId="process" qsTypeId="urn:microsoft.com/office/officeart/2005/8/quickstyle/simple1" qsCatId="simple" csTypeId="urn:microsoft.com/office/officeart/2005/8/colors/accent1_2" csCatId="accent1" phldr="1"/>
      <dgm:spPr/>
    </dgm:pt>
    <dgm:pt modelId="{A4C3FC71-7DD1-4B5B-AC9A-0AD87AA7CA69}">
      <dgm:prSet phldrT="[文本]"/>
      <dgm:spPr/>
      <dgm:t>
        <a:bodyPr/>
        <a:lstStyle/>
        <a:p>
          <a:r>
            <a:rPr lang="zh-CN" altLang="en-US" dirty="0" smtClean="0"/>
            <a:t>源视频</a:t>
          </a:r>
          <a:endParaRPr lang="zh-CN" altLang="en-US" dirty="0"/>
        </a:p>
      </dgm:t>
    </dgm:pt>
    <dgm:pt modelId="{73E6296E-3C8F-4E94-93EB-4074381F6944}" type="parTrans" cxnId="{12DCD4E3-D35F-4EF8-94F4-B3971FFB688D}">
      <dgm:prSet/>
      <dgm:spPr/>
      <dgm:t>
        <a:bodyPr/>
        <a:lstStyle/>
        <a:p>
          <a:endParaRPr lang="zh-CN" altLang="en-US"/>
        </a:p>
      </dgm:t>
    </dgm:pt>
    <dgm:pt modelId="{CA194AC7-9BCF-402D-B27D-6A7665D51111}" type="sibTrans" cxnId="{12DCD4E3-D35F-4EF8-94F4-B3971FFB688D}">
      <dgm:prSet/>
      <dgm:spPr/>
      <dgm:t>
        <a:bodyPr/>
        <a:lstStyle/>
        <a:p>
          <a:endParaRPr lang="zh-CN" altLang="en-US"/>
        </a:p>
      </dgm:t>
    </dgm:pt>
    <dgm:pt modelId="{3207163A-73B9-4411-8D3E-7561DAE272BB}">
      <dgm:prSet phldrT="[文本]"/>
      <dgm:spPr/>
      <dgm:t>
        <a:bodyPr/>
        <a:lstStyle/>
        <a:p>
          <a:r>
            <a:rPr lang="zh-CN" altLang="en-US" dirty="0" smtClean="0"/>
            <a:t>摘要提取</a:t>
          </a:r>
          <a:endParaRPr lang="zh-CN" altLang="en-US" dirty="0"/>
        </a:p>
      </dgm:t>
    </dgm:pt>
    <dgm:pt modelId="{949BFEA3-F3B9-4ED9-8DD0-9C5F21218905}" type="parTrans" cxnId="{23362E92-4126-47EB-914C-751F863FADB8}">
      <dgm:prSet/>
      <dgm:spPr/>
      <dgm:t>
        <a:bodyPr/>
        <a:lstStyle/>
        <a:p>
          <a:endParaRPr lang="zh-CN" altLang="en-US"/>
        </a:p>
      </dgm:t>
    </dgm:pt>
    <dgm:pt modelId="{8F5191C0-58E3-4298-AAA1-196E2A571E5C}" type="sibTrans" cxnId="{23362E92-4126-47EB-914C-751F863FADB8}">
      <dgm:prSet/>
      <dgm:spPr/>
      <dgm:t>
        <a:bodyPr/>
        <a:lstStyle/>
        <a:p>
          <a:endParaRPr lang="zh-CN" altLang="en-US"/>
        </a:p>
      </dgm:t>
    </dgm:pt>
    <dgm:pt modelId="{10DCB5EA-2DDC-4812-B950-2E89FF06717F}">
      <dgm:prSet phldrT="[文本]"/>
      <dgm:spPr/>
      <dgm:t>
        <a:bodyPr/>
        <a:lstStyle/>
        <a:p>
          <a:r>
            <a:rPr lang="zh-CN" altLang="en-US" dirty="0" smtClean="0"/>
            <a:t>摘要视频</a:t>
          </a:r>
          <a:endParaRPr lang="zh-CN" altLang="en-US" dirty="0"/>
        </a:p>
      </dgm:t>
    </dgm:pt>
    <dgm:pt modelId="{19EF57D0-D814-476D-8DF1-F407E924AFAC}" type="parTrans" cxnId="{95CA2B1F-0BE4-4283-B6BF-AC5E2CBAA3A0}">
      <dgm:prSet/>
      <dgm:spPr/>
      <dgm:t>
        <a:bodyPr/>
        <a:lstStyle/>
        <a:p>
          <a:endParaRPr lang="zh-CN" altLang="en-US"/>
        </a:p>
      </dgm:t>
    </dgm:pt>
    <dgm:pt modelId="{3C6357D5-78A3-45F5-AE4A-6BBBCD026C05}" type="sibTrans" cxnId="{95CA2B1F-0BE4-4283-B6BF-AC5E2CBAA3A0}">
      <dgm:prSet/>
      <dgm:spPr/>
      <dgm:t>
        <a:bodyPr/>
        <a:lstStyle/>
        <a:p>
          <a:endParaRPr lang="zh-CN" altLang="en-US"/>
        </a:p>
      </dgm:t>
    </dgm:pt>
    <dgm:pt modelId="{1817ADCA-09A3-4213-AE34-64476BBCA841}" type="pres">
      <dgm:prSet presAssocID="{F68C7F7B-CA99-4BB2-B38C-6672A89D2465}" presName="CompostProcess" presStyleCnt="0">
        <dgm:presLayoutVars>
          <dgm:dir/>
          <dgm:resizeHandles val="exact"/>
        </dgm:presLayoutVars>
      </dgm:prSet>
      <dgm:spPr/>
    </dgm:pt>
    <dgm:pt modelId="{F9B57240-9699-4813-A3D9-ECFC7DA25DD2}" type="pres">
      <dgm:prSet presAssocID="{F68C7F7B-CA99-4BB2-B38C-6672A89D2465}" presName="arrow" presStyleLbl="bgShp" presStyleIdx="0" presStyleCnt="1"/>
      <dgm:spPr/>
    </dgm:pt>
    <dgm:pt modelId="{EB1B2154-754B-41B0-8C7C-F30362B148E6}" type="pres">
      <dgm:prSet presAssocID="{F68C7F7B-CA99-4BB2-B38C-6672A89D2465}" presName="linearProcess" presStyleCnt="0"/>
      <dgm:spPr/>
    </dgm:pt>
    <dgm:pt modelId="{3037CB55-5BEE-4164-BFD4-D799C0D9BE90}" type="pres">
      <dgm:prSet presAssocID="{A4C3FC71-7DD1-4B5B-AC9A-0AD87AA7CA69}" presName="textNode" presStyleLbl="node1" presStyleIdx="0" presStyleCnt="3">
        <dgm:presLayoutVars>
          <dgm:bulletEnabled val="1"/>
        </dgm:presLayoutVars>
      </dgm:prSet>
      <dgm:spPr/>
      <dgm:t>
        <a:bodyPr/>
        <a:lstStyle/>
        <a:p>
          <a:endParaRPr lang="zh-CN" altLang="en-US"/>
        </a:p>
      </dgm:t>
    </dgm:pt>
    <dgm:pt modelId="{F3F047D9-341D-4A20-93BD-654106AFDCD7}" type="pres">
      <dgm:prSet presAssocID="{CA194AC7-9BCF-402D-B27D-6A7665D51111}" presName="sibTrans" presStyleCnt="0"/>
      <dgm:spPr/>
    </dgm:pt>
    <dgm:pt modelId="{80833226-5955-42A2-ABA7-A17A54342038}" type="pres">
      <dgm:prSet presAssocID="{3207163A-73B9-4411-8D3E-7561DAE272BB}" presName="textNode" presStyleLbl="node1" presStyleIdx="1" presStyleCnt="3">
        <dgm:presLayoutVars>
          <dgm:bulletEnabled val="1"/>
        </dgm:presLayoutVars>
      </dgm:prSet>
      <dgm:spPr/>
      <dgm:t>
        <a:bodyPr/>
        <a:lstStyle/>
        <a:p>
          <a:endParaRPr lang="zh-CN" altLang="en-US"/>
        </a:p>
      </dgm:t>
    </dgm:pt>
    <dgm:pt modelId="{DC7275E8-ED25-4342-B033-03071437B23D}" type="pres">
      <dgm:prSet presAssocID="{8F5191C0-58E3-4298-AAA1-196E2A571E5C}" presName="sibTrans" presStyleCnt="0"/>
      <dgm:spPr/>
    </dgm:pt>
    <dgm:pt modelId="{98D50B15-5B6E-4D24-A417-862FB83A2A0B}" type="pres">
      <dgm:prSet presAssocID="{10DCB5EA-2DDC-4812-B950-2E89FF06717F}" presName="textNode" presStyleLbl="node1" presStyleIdx="2" presStyleCnt="3">
        <dgm:presLayoutVars>
          <dgm:bulletEnabled val="1"/>
        </dgm:presLayoutVars>
      </dgm:prSet>
      <dgm:spPr/>
      <dgm:t>
        <a:bodyPr/>
        <a:lstStyle/>
        <a:p>
          <a:endParaRPr lang="zh-CN" altLang="en-US"/>
        </a:p>
      </dgm:t>
    </dgm:pt>
  </dgm:ptLst>
  <dgm:cxnLst>
    <dgm:cxn modelId="{D9805593-AAA0-43C5-85C5-E6010E517F8C}" type="presOf" srcId="{F68C7F7B-CA99-4BB2-B38C-6672A89D2465}" destId="{1817ADCA-09A3-4213-AE34-64476BBCA841}" srcOrd="0" destOrd="0" presId="urn:microsoft.com/office/officeart/2005/8/layout/hProcess9"/>
    <dgm:cxn modelId="{765AC0C4-863A-4113-8562-CCB3604CBA30}" type="presOf" srcId="{A4C3FC71-7DD1-4B5B-AC9A-0AD87AA7CA69}" destId="{3037CB55-5BEE-4164-BFD4-D799C0D9BE90}" srcOrd="0" destOrd="0" presId="urn:microsoft.com/office/officeart/2005/8/layout/hProcess9"/>
    <dgm:cxn modelId="{23362E92-4126-47EB-914C-751F863FADB8}" srcId="{F68C7F7B-CA99-4BB2-B38C-6672A89D2465}" destId="{3207163A-73B9-4411-8D3E-7561DAE272BB}" srcOrd="1" destOrd="0" parTransId="{949BFEA3-F3B9-4ED9-8DD0-9C5F21218905}" sibTransId="{8F5191C0-58E3-4298-AAA1-196E2A571E5C}"/>
    <dgm:cxn modelId="{12DCD4E3-D35F-4EF8-94F4-B3971FFB688D}" srcId="{F68C7F7B-CA99-4BB2-B38C-6672A89D2465}" destId="{A4C3FC71-7DD1-4B5B-AC9A-0AD87AA7CA69}" srcOrd="0" destOrd="0" parTransId="{73E6296E-3C8F-4E94-93EB-4074381F6944}" sibTransId="{CA194AC7-9BCF-402D-B27D-6A7665D51111}"/>
    <dgm:cxn modelId="{DFC2AB15-8A78-4AC7-9B3F-10DF34A440C7}" type="presOf" srcId="{10DCB5EA-2DDC-4812-B950-2E89FF06717F}" destId="{98D50B15-5B6E-4D24-A417-862FB83A2A0B}" srcOrd="0" destOrd="0" presId="urn:microsoft.com/office/officeart/2005/8/layout/hProcess9"/>
    <dgm:cxn modelId="{95CA2B1F-0BE4-4283-B6BF-AC5E2CBAA3A0}" srcId="{F68C7F7B-CA99-4BB2-B38C-6672A89D2465}" destId="{10DCB5EA-2DDC-4812-B950-2E89FF06717F}" srcOrd="2" destOrd="0" parTransId="{19EF57D0-D814-476D-8DF1-F407E924AFAC}" sibTransId="{3C6357D5-78A3-45F5-AE4A-6BBBCD026C05}"/>
    <dgm:cxn modelId="{2DDDD6F7-F852-4EAE-9202-D9F3A11D47B1}" type="presOf" srcId="{3207163A-73B9-4411-8D3E-7561DAE272BB}" destId="{80833226-5955-42A2-ABA7-A17A54342038}" srcOrd="0" destOrd="0" presId="urn:microsoft.com/office/officeart/2005/8/layout/hProcess9"/>
    <dgm:cxn modelId="{0C5BAB94-89B1-486C-A06A-42CBEF4EE77C}" type="presParOf" srcId="{1817ADCA-09A3-4213-AE34-64476BBCA841}" destId="{F9B57240-9699-4813-A3D9-ECFC7DA25DD2}" srcOrd="0" destOrd="0" presId="urn:microsoft.com/office/officeart/2005/8/layout/hProcess9"/>
    <dgm:cxn modelId="{1A636CA6-284C-4CBE-B742-D43A2EEBB9BC}" type="presParOf" srcId="{1817ADCA-09A3-4213-AE34-64476BBCA841}" destId="{EB1B2154-754B-41B0-8C7C-F30362B148E6}" srcOrd="1" destOrd="0" presId="urn:microsoft.com/office/officeart/2005/8/layout/hProcess9"/>
    <dgm:cxn modelId="{BC391A19-D06D-4AC7-A6D3-E5C398DF39E2}" type="presParOf" srcId="{EB1B2154-754B-41B0-8C7C-F30362B148E6}" destId="{3037CB55-5BEE-4164-BFD4-D799C0D9BE90}" srcOrd="0" destOrd="0" presId="urn:microsoft.com/office/officeart/2005/8/layout/hProcess9"/>
    <dgm:cxn modelId="{8084A6A6-E0BF-476C-9B22-3AECBF85917E}" type="presParOf" srcId="{EB1B2154-754B-41B0-8C7C-F30362B148E6}" destId="{F3F047D9-341D-4A20-93BD-654106AFDCD7}" srcOrd="1" destOrd="0" presId="urn:microsoft.com/office/officeart/2005/8/layout/hProcess9"/>
    <dgm:cxn modelId="{B71991B4-52CC-4738-A99B-64C0F4CF1631}" type="presParOf" srcId="{EB1B2154-754B-41B0-8C7C-F30362B148E6}" destId="{80833226-5955-42A2-ABA7-A17A54342038}" srcOrd="2" destOrd="0" presId="urn:microsoft.com/office/officeart/2005/8/layout/hProcess9"/>
    <dgm:cxn modelId="{FA988028-7CFB-490D-B05A-C8A4CA690EF2}" type="presParOf" srcId="{EB1B2154-754B-41B0-8C7C-F30362B148E6}" destId="{DC7275E8-ED25-4342-B033-03071437B23D}" srcOrd="3" destOrd="0" presId="urn:microsoft.com/office/officeart/2005/8/layout/hProcess9"/>
    <dgm:cxn modelId="{0F4F0117-BC4D-41C1-B387-09851F7E0FA8}" type="presParOf" srcId="{EB1B2154-754B-41B0-8C7C-F30362B148E6}" destId="{98D50B15-5B6E-4D24-A417-862FB83A2A0B}"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10BE7C-EF92-4CA5-8A8A-65E20338CEC1}">
      <dsp:nvSpPr>
        <dsp:cNvPr id="0" name=""/>
        <dsp:cNvSpPr/>
      </dsp:nvSpPr>
      <dsp:spPr>
        <a:xfrm rot="5400000">
          <a:off x="-238868" y="239242"/>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安防</a:t>
          </a:r>
          <a:endParaRPr lang="zh-CN" altLang="en-US" sz="2900" kern="1200" dirty="0"/>
        </a:p>
      </dsp:txBody>
      <dsp:txXfrm rot="5400000">
        <a:off x="-238868" y="239242"/>
        <a:ext cx="1592456" cy="1114719"/>
      </dsp:txXfrm>
    </dsp:sp>
    <dsp:sp modelId="{14E17743-6675-4C54-BCF6-82968E179CE6}">
      <dsp:nvSpPr>
        <dsp:cNvPr id="0" name=""/>
        <dsp:cNvSpPr/>
      </dsp:nvSpPr>
      <dsp:spPr>
        <a:xfrm rot="5400000">
          <a:off x="4154611" y="-3039517"/>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查看监控视频摘要信息，查找或者跟踪可疑运动事件。</a:t>
          </a:r>
          <a:endParaRPr lang="zh-CN" altLang="en-US" sz="3000" kern="1200" dirty="0"/>
        </a:p>
      </dsp:txBody>
      <dsp:txXfrm rot="5400000">
        <a:off x="4154611" y="-3039517"/>
        <a:ext cx="1035096" cy="7114880"/>
      </dsp:txXfrm>
    </dsp:sp>
    <dsp:sp modelId="{F2D415E3-9EEB-45C3-BD97-D78296F3D3D4}">
      <dsp:nvSpPr>
        <dsp:cNvPr id="0" name=""/>
        <dsp:cNvSpPr/>
      </dsp:nvSpPr>
      <dsp:spPr>
        <a:xfrm rot="5400000">
          <a:off x="-238868" y="1637358"/>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交通</a:t>
          </a:r>
          <a:endParaRPr lang="zh-CN" altLang="en-US" sz="2900" kern="1200" dirty="0"/>
        </a:p>
      </dsp:txBody>
      <dsp:txXfrm rot="5400000">
        <a:off x="-238868" y="1637358"/>
        <a:ext cx="1592456" cy="1114719"/>
      </dsp:txXfrm>
    </dsp:sp>
    <dsp:sp modelId="{0915FB7D-A834-49EB-ACB6-969190B01BB9}">
      <dsp:nvSpPr>
        <dsp:cNvPr id="0" name=""/>
        <dsp:cNvSpPr/>
      </dsp:nvSpPr>
      <dsp:spPr>
        <a:xfrm rot="5400000">
          <a:off x="4154611" y="-1641401"/>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快速浏览通过车辆，寻找自己感兴趣的车辆目标。</a:t>
          </a:r>
          <a:endParaRPr lang="zh-CN" altLang="en-US" sz="3000" kern="1200" dirty="0"/>
        </a:p>
      </dsp:txBody>
      <dsp:txXfrm rot="5400000">
        <a:off x="4154611" y="-1641401"/>
        <a:ext cx="1035096" cy="7114880"/>
      </dsp:txXfrm>
    </dsp:sp>
    <dsp:sp modelId="{CAAFE378-CE04-4999-B139-19A44AE18F83}">
      <dsp:nvSpPr>
        <dsp:cNvPr id="0" name=""/>
        <dsp:cNvSpPr/>
      </dsp:nvSpPr>
      <dsp:spPr>
        <a:xfrm rot="5400000">
          <a:off x="-238868" y="3035474"/>
          <a:ext cx="1592456" cy="111471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1">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破案</a:t>
          </a:r>
          <a:endParaRPr lang="zh-CN" altLang="en-US" sz="2900" kern="1200" dirty="0"/>
        </a:p>
      </dsp:txBody>
      <dsp:txXfrm rot="5400000">
        <a:off x="-238868" y="3035474"/>
        <a:ext cx="1592456" cy="1114719"/>
      </dsp:txXfrm>
    </dsp:sp>
    <dsp:sp modelId="{46D78B52-FC8A-4838-8A0E-5E79546FC54F}">
      <dsp:nvSpPr>
        <dsp:cNvPr id="0" name=""/>
        <dsp:cNvSpPr/>
      </dsp:nvSpPr>
      <dsp:spPr>
        <a:xfrm rot="5400000">
          <a:off x="4154611" y="-243285"/>
          <a:ext cx="1035096" cy="711488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sz="3000" kern="1200" dirty="0" smtClean="0"/>
            <a:t>帮助警方快速提取视频关键摘要事件信息。</a:t>
          </a:r>
          <a:endParaRPr lang="zh-CN" altLang="en-US" sz="3000" kern="1200" dirty="0"/>
        </a:p>
      </dsp:txBody>
      <dsp:txXfrm rot="5400000">
        <a:off x="4154611" y="-243285"/>
        <a:ext cx="1035096" cy="71148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B57240-9699-4813-A3D9-ECFC7DA25DD2}">
      <dsp:nvSpPr>
        <dsp:cNvPr id="0" name=""/>
        <dsp:cNvSpPr/>
      </dsp:nvSpPr>
      <dsp:spPr>
        <a:xfrm>
          <a:off x="617219" y="0"/>
          <a:ext cx="6995160" cy="4389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7CB55-5BEE-4164-BFD4-D799C0D9BE90}">
      <dsp:nvSpPr>
        <dsp:cNvPr id="0" name=""/>
        <dsp:cNvSpPr/>
      </dsp:nvSpPr>
      <dsp:spPr>
        <a:xfrm>
          <a:off x="146268"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源视频</a:t>
          </a:r>
          <a:endParaRPr lang="zh-CN" altLang="en-US" sz="4200" kern="1200" dirty="0"/>
        </a:p>
      </dsp:txBody>
      <dsp:txXfrm>
        <a:off x="146268" y="1316831"/>
        <a:ext cx="2468880" cy="1755774"/>
      </dsp:txXfrm>
    </dsp:sp>
    <dsp:sp modelId="{80833226-5955-42A2-ABA7-A17A54342038}">
      <dsp:nvSpPr>
        <dsp:cNvPr id="0" name=""/>
        <dsp:cNvSpPr/>
      </dsp:nvSpPr>
      <dsp:spPr>
        <a:xfrm>
          <a:off x="2880360"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摘要提取</a:t>
          </a:r>
          <a:endParaRPr lang="zh-CN" altLang="en-US" sz="4200" kern="1200" dirty="0"/>
        </a:p>
      </dsp:txBody>
      <dsp:txXfrm>
        <a:off x="2880360" y="1316831"/>
        <a:ext cx="2468880" cy="1755774"/>
      </dsp:txXfrm>
    </dsp:sp>
    <dsp:sp modelId="{98D50B15-5B6E-4D24-A417-862FB83A2A0B}">
      <dsp:nvSpPr>
        <dsp:cNvPr id="0" name=""/>
        <dsp:cNvSpPr/>
      </dsp:nvSpPr>
      <dsp:spPr>
        <a:xfrm>
          <a:off x="5614451" y="1316831"/>
          <a:ext cx="2468880" cy="1755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摘要视频</a:t>
          </a:r>
          <a:endParaRPr lang="zh-CN" altLang="en-US" sz="4200" kern="1200" dirty="0"/>
        </a:p>
      </dsp:txBody>
      <dsp:txXfrm>
        <a:off x="5614451" y="1316831"/>
        <a:ext cx="2468880" cy="17557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2011/6/8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智能视屏摘要软件</a:t>
            </a:r>
            <a:endParaRPr lang="zh-CN" altLang="en-US" dirty="0"/>
          </a:p>
        </p:txBody>
      </p:sp>
      <p:sp>
        <p:nvSpPr>
          <p:cNvPr id="3" name="副标题 2"/>
          <p:cNvSpPr>
            <a:spLocks noGrp="1"/>
          </p:cNvSpPr>
          <p:nvPr>
            <p:ph type="subTitle" idx="1"/>
          </p:nvPr>
        </p:nvSpPr>
        <p:spPr>
          <a:xfrm>
            <a:off x="1071538" y="4714884"/>
            <a:ext cx="7854696" cy="1752600"/>
          </a:xfrm>
        </p:spPr>
        <p:txBody>
          <a:bodyPr>
            <a:normAutofit/>
          </a:bodyPr>
          <a:lstStyle/>
          <a:p>
            <a:pPr algn="just"/>
            <a:r>
              <a:rPr lang="zh-CN" altLang="en-US" dirty="0" smtClean="0"/>
              <a:t>                                                               指导老师：黄翰</a:t>
            </a:r>
            <a:endParaRPr lang="en-US" altLang="zh-CN" dirty="0" smtClean="0"/>
          </a:p>
          <a:p>
            <a:pPr algn="just"/>
            <a:r>
              <a:rPr lang="zh-CN" altLang="en-US" dirty="0" smtClean="0"/>
              <a:t>                                                               作者：刘远一</a:t>
            </a:r>
            <a:endParaRPr lang="en-US" altLang="zh-CN" dirty="0" smtClean="0"/>
          </a:p>
          <a:p>
            <a:pPr algn="just"/>
            <a:r>
              <a:rPr lang="zh-CN" altLang="en-US" dirty="0" smtClean="0"/>
              <a:t>                                                               时间：</a:t>
            </a:r>
            <a:r>
              <a:rPr lang="en-US" altLang="zh-CN" dirty="0" smtClean="0"/>
              <a:t>2011</a:t>
            </a:r>
            <a:r>
              <a:rPr lang="zh-CN" altLang="en-US" dirty="0" smtClean="0"/>
              <a:t>年</a:t>
            </a:r>
            <a:r>
              <a:rPr lang="en-US" altLang="zh-CN" dirty="0" smtClean="0"/>
              <a:t>5</a:t>
            </a:r>
            <a:r>
              <a:rPr lang="zh-CN" altLang="en-US" dirty="0" smtClean="0"/>
              <a:t>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214554"/>
            <a:ext cx="7772400" cy="1362456"/>
          </a:xfrm>
        </p:spPr>
        <p:txBody>
          <a:bodyPr/>
          <a:lstStyle/>
          <a:p>
            <a:pPr algn="ctr"/>
            <a:r>
              <a:rPr lang="zh-CN" altLang="en-US" dirty="0" smtClean="0"/>
              <a:t>技术与理论创新点</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技术与理论创新点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目前大部分已在使用的监控视频软件都是根据视频中事物某些确定性的特征进行处理，比如说查找带着红色帽子的人物或者是搜索某黑色的车辆，这些事物都具有形状，颜色或者其他固定的特征。而当你并不知道事物的特征时，就只有整个视频浏览一遍，智能视频摘要软件就能很好解决这一点，通过提取视频中所有摘要事件，让用户快速浏览以找到自己想要的目标。</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500306"/>
            <a:ext cx="7772400" cy="1362456"/>
          </a:xfrm>
        </p:spPr>
        <p:txBody>
          <a:bodyPr/>
          <a:lstStyle/>
          <a:p>
            <a:pPr algn="ctr"/>
            <a:r>
              <a:rPr lang="zh-CN" altLang="en-US" dirty="0" smtClean="0"/>
              <a:t>广阔的应用前景</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广阔的应用前景</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352" y="2285992"/>
            <a:ext cx="7772400" cy="1362456"/>
          </a:xfrm>
        </p:spPr>
        <p:txBody>
          <a:bodyPr/>
          <a:lstStyle/>
          <a:p>
            <a:pPr algn="ctr"/>
            <a:r>
              <a:rPr lang="zh-CN" altLang="en-US" dirty="0" smtClean="0"/>
              <a:t>成果演示</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成果演示</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058"/>
            <a:ext cx="8229600" cy="1143000"/>
          </a:xfrm>
        </p:spPr>
        <p:txBody>
          <a:bodyPr/>
          <a:lstStyle/>
          <a:p>
            <a:pPr algn="ctr"/>
            <a:r>
              <a:rPr lang="en-US" altLang="zh-CN" dirty="0" smtClean="0"/>
              <a:t>Thank you</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26"/>
            <a:ext cx="8229600" cy="1143000"/>
          </a:xfrm>
        </p:spPr>
        <p:txBody>
          <a:bodyPr/>
          <a:lstStyle/>
          <a:p>
            <a:r>
              <a:rPr lang="zh-CN" altLang="en-US" dirty="0" smtClean="0"/>
              <a:t>课题背景和意义</a:t>
            </a:r>
            <a:endParaRPr lang="zh-CN" altLang="en-US" dirty="0"/>
          </a:p>
        </p:txBody>
      </p:sp>
      <p:sp>
        <p:nvSpPr>
          <p:cNvPr id="3" name="内容占位符 2"/>
          <p:cNvSpPr>
            <a:spLocks noGrp="1"/>
          </p:cNvSpPr>
          <p:nvPr>
            <p:ph idx="1"/>
          </p:nvPr>
        </p:nvSpPr>
        <p:spPr>
          <a:xfrm>
            <a:off x="467544" y="1988840"/>
            <a:ext cx="8229600" cy="3960440"/>
          </a:xfrm>
        </p:spPr>
        <p:txBody>
          <a:bodyPr>
            <a:noAutofit/>
          </a:bodyPr>
          <a:lstStyle/>
          <a:p>
            <a:r>
              <a:rPr lang="zh-CN" altLang="en-US" sz="2800" dirty="0" smtClean="0"/>
              <a:t>随着人类对安全的需要越来越高，安防监控已经遍布各个领域。</a:t>
            </a:r>
            <a:r>
              <a:rPr lang="zh-CN" altLang="en-US" sz="2800" dirty="0" smtClean="0"/>
              <a:t>在</a:t>
            </a:r>
            <a:r>
              <a:rPr lang="zh-CN" altLang="en-US" sz="2800" dirty="0" smtClean="0"/>
              <a:t>现在的视频监控领域中，往往一个监控视频就有几十个小时，而且监控摄像头也数不胜数，一般来说很难有这么多人力资源和时间资源来监控或者查看这么庞大的视频资源。</a:t>
            </a:r>
            <a:endParaRPr lang="zh-CN"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课题背景和意义</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smtClean="0"/>
              <a:t>  </a:t>
            </a:r>
            <a:endParaRPr lang="zh-CN" altLang="en-US" dirty="0"/>
          </a:p>
        </p:txBody>
      </p:sp>
      <p:pic>
        <p:nvPicPr>
          <p:cNvPr id="1026" name="Picture 2" descr="C:\Users\liuyuanyi\Desktop\监控1.jpg"/>
          <p:cNvPicPr>
            <a:picLocks noChangeAspect="1" noChangeArrowheads="1"/>
          </p:cNvPicPr>
          <p:nvPr/>
        </p:nvPicPr>
        <p:blipFill>
          <a:blip r:embed="rId2" cstate="print"/>
          <a:srcRect/>
          <a:stretch>
            <a:fillRect/>
          </a:stretch>
        </p:blipFill>
        <p:spPr bwMode="auto">
          <a:xfrm>
            <a:off x="3563888" y="3212976"/>
            <a:ext cx="1409700" cy="1152525"/>
          </a:xfrm>
          <a:prstGeom prst="rect">
            <a:avLst/>
          </a:prstGeom>
          <a:noFill/>
        </p:spPr>
      </p:pic>
      <p:pic>
        <p:nvPicPr>
          <p:cNvPr id="1027" name="Picture 3" descr="C:\Users\liuyuanyi\Desktop\车辆2.jpg"/>
          <p:cNvPicPr>
            <a:picLocks noChangeAspect="1" noChangeArrowheads="1"/>
          </p:cNvPicPr>
          <p:nvPr/>
        </p:nvPicPr>
        <p:blipFill>
          <a:blip r:embed="rId3" cstate="print"/>
          <a:srcRect/>
          <a:stretch>
            <a:fillRect/>
          </a:stretch>
        </p:blipFill>
        <p:spPr bwMode="auto">
          <a:xfrm>
            <a:off x="899592" y="1916832"/>
            <a:ext cx="1872208" cy="1626884"/>
          </a:xfrm>
          <a:prstGeom prst="rect">
            <a:avLst/>
          </a:prstGeom>
          <a:noFill/>
        </p:spPr>
      </p:pic>
      <p:pic>
        <p:nvPicPr>
          <p:cNvPr id="1028" name="Picture 4" descr="C:\Users\liuyuanyi\Desktop\监控3.jpg"/>
          <p:cNvPicPr>
            <a:picLocks noChangeAspect="1" noChangeArrowheads="1"/>
          </p:cNvPicPr>
          <p:nvPr/>
        </p:nvPicPr>
        <p:blipFill>
          <a:blip r:embed="rId4" cstate="print"/>
          <a:srcRect/>
          <a:stretch>
            <a:fillRect/>
          </a:stretch>
        </p:blipFill>
        <p:spPr bwMode="auto">
          <a:xfrm>
            <a:off x="827584" y="4437112"/>
            <a:ext cx="2160240" cy="1695188"/>
          </a:xfrm>
          <a:prstGeom prst="rect">
            <a:avLst/>
          </a:prstGeom>
          <a:noFill/>
        </p:spPr>
      </p:pic>
      <p:pic>
        <p:nvPicPr>
          <p:cNvPr id="1029" name="Picture 5" descr="C:\Users\liuyuanyi\Desktop\监控4.jpg"/>
          <p:cNvPicPr>
            <a:picLocks noChangeAspect="1" noChangeArrowheads="1"/>
          </p:cNvPicPr>
          <p:nvPr/>
        </p:nvPicPr>
        <p:blipFill>
          <a:blip r:embed="rId5" cstate="print"/>
          <a:srcRect/>
          <a:stretch>
            <a:fillRect/>
          </a:stretch>
        </p:blipFill>
        <p:spPr bwMode="auto">
          <a:xfrm>
            <a:off x="5622925" y="1917700"/>
            <a:ext cx="2382449" cy="1799332"/>
          </a:xfrm>
          <a:prstGeom prst="rect">
            <a:avLst/>
          </a:prstGeom>
          <a:noFill/>
        </p:spPr>
      </p:pic>
      <p:pic>
        <p:nvPicPr>
          <p:cNvPr id="1030" name="Picture 6" descr="C:\Users\liuyuanyi\AppData\Roaming\Tencent\Users\416180381\QQ\WinTemp\RichOle\HC]9}2ZOFCUA(ZCS(FKBRQE.jpg"/>
          <p:cNvPicPr>
            <a:picLocks noChangeAspect="1" noChangeArrowheads="1"/>
          </p:cNvPicPr>
          <p:nvPr/>
        </p:nvPicPr>
        <p:blipFill>
          <a:blip r:embed="rId6" cstate="print"/>
          <a:srcRect/>
          <a:stretch>
            <a:fillRect/>
          </a:stretch>
        </p:blipFill>
        <p:spPr bwMode="auto">
          <a:xfrm>
            <a:off x="5724128" y="4437112"/>
            <a:ext cx="2172792" cy="1656184"/>
          </a:xfrm>
          <a:prstGeom prst="rect">
            <a:avLst/>
          </a:prstGeom>
          <a:noFill/>
        </p:spPr>
      </p:pic>
      <p:cxnSp>
        <p:nvCxnSpPr>
          <p:cNvPr id="10" name="直接箭头连接符 9"/>
          <p:cNvCxnSpPr>
            <a:endCxn id="1029" idx="1"/>
          </p:cNvCxnSpPr>
          <p:nvPr/>
        </p:nvCxnSpPr>
        <p:spPr>
          <a:xfrm flipV="1">
            <a:off x="4427984" y="2817366"/>
            <a:ext cx="1194941" cy="323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26" idx="2"/>
            <a:endCxn id="1028" idx="3"/>
          </p:cNvCxnSpPr>
          <p:nvPr/>
        </p:nvCxnSpPr>
        <p:spPr>
          <a:xfrm rot="5400000">
            <a:off x="3168679" y="4184646"/>
            <a:ext cx="919205" cy="1280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26" idx="3"/>
            <a:endCxn id="1030" idx="1"/>
          </p:cNvCxnSpPr>
          <p:nvPr/>
        </p:nvCxnSpPr>
        <p:spPr>
          <a:xfrm>
            <a:off x="4973588" y="3789239"/>
            <a:ext cx="750540" cy="1475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26" idx="1"/>
            <a:endCxn id="1027" idx="3"/>
          </p:cNvCxnSpPr>
          <p:nvPr/>
        </p:nvCxnSpPr>
        <p:spPr>
          <a:xfrm rot="10800000">
            <a:off x="2771800" y="2730275"/>
            <a:ext cx="792088" cy="1058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3573016"/>
            <a:ext cx="1296144" cy="584775"/>
          </a:xfrm>
          <a:prstGeom prst="rect">
            <a:avLst/>
          </a:prstGeom>
          <a:noFill/>
        </p:spPr>
        <p:txBody>
          <a:bodyPr wrap="square" rtlCol="0">
            <a:spAutoFit/>
          </a:bodyPr>
          <a:lstStyle/>
          <a:p>
            <a:r>
              <a:rPr lang="zh-CN" altLang="en-US" sz="3200" dirty="0" smtClean="0"/>
              <a:t>交通</a:t>
            </a:r>
            <a:endParaRPr lang="zh-CN" altLang="en-US" sz="3200" dirty="0"/>
          </a:p>
        </p:txBody>
      </p:sp>
      <p:sp>
        <p:nvSpPr>
          <p:cNvPr id="21" name="TextBox 20"/>
          <p:cNvSpPr txBox="1"/>
          <p:nvPr/>
        </p:nvSpPr>
        <p:spPr>
          <a:xfrm>
            <a:off x="3059832" y="5517232"/>
            <a:ext cx="1296144" cy="1077218"/>
          </a:xfrm>
          <a:prstGeom prst="rect">
            <a:avLst/>
          </a:prstGeom>
          <a:noFill/>
        </p:spPr>
        <p:txBody>
          <a:bodyPr wrap="square" rtlCol="0">
            <a:spAutoFit/>
          </a:bodyPr>
          <a:lstStyle/>
          <a:p>
            <a:r>
              <a:rPr lang="zh-CN" altLang="en-US" sz="3200" dirty="0" smtClean="0"/>
              <a:t>单位正门</a:t>
            </a:r>
            <a:endParaRPr lang="zh-CN" altLang="en-US" sz="3200" dirty="0"/>
          </a:p>
        </p:txBody>
      </p:sp>
      <p:sp>
        <p:nvSpPr>
          <p:cNvPr id="22" name="TextBox 21"/>
          <p:cNvSpPr txBox="1"/>
          <p:nvPr/>
        </p:nvSpPr>
        <p:spPr>
          <a:xfrm>
            <a:off x="7847856" y="2564904"/>
            <a:ext cx="1296144" cy="584775"/>
          </a:xfrm>
          <a:prstGeom prst="rect">
            <a:avLst/>
          </a:prstGeom>
          <a:noFill/>
        </p:spPr>
        <p:txBody>
          <a:bodyPr wrap="square" rtlCol="0">
            <a:spAutoFit/>
          </a:bodyPr>
          <a:lstStyle/>
          <a:p>
            <a:r>
              <a:rPr lang="zh-CN" altLang="en-US" sz="3200" dirty="0" smtClean="0"/>
              <a:t>室内</a:t>
            </a:r>
            <a:endParaRPr lang="zh-CN" altLang="en-US" sz="3200" dirty="0"/>
          </a:p>
        </p:txBody>
      </p:sp>
      <p:sp>
        <p:nvSpPr>
          <p:cNvPr id="23" name="TextBox 22"/>
          <p:cNvSpPr txBox="1"/>
          <p:nvPr/>
        </p:nvSpPr>
        <p:spPr>
          <a:xfrm>
            <a:off x="7847856" y="5589240"/>
            <a:ext cx="1296144" cy="584775"/>
          </a:xfrm>
          <a:prstGeom prst="rect">
            <a:avLst/>
          </a:prstGeom>
          <a:noFill/>
        </p:spPr>
        <p:txBody>
          <a:bodyPr wrap="square" rtlCol="0">
            <a:spAutoFit/>
          </a:bodyPr>
          <a:lstStyle/>
          <a:p>
            <a:r>
              <a:rPr lang="zh-CN" altLang="en-US" sz="3200" dirty="0" smtClean="0"/>
              <a:t>街道</a:t>
            </a: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课题背景和意义</a:t>
            </a:r>
            <a:endParaRPr lang="zh-CN" altLang="en-US" dirty="0"/>
          </a:p>
        </p:txBody>
      </p:sp>
      <p:sp>
        <p:nvSpPr>
          <p:cNvPr id="4" name="内容占位符 2"/>
          <p:cNvSpPr txBox="1">
            <a:spLocks noGrp="1"/>
          </p:cNvSpPr>
          <p:nvPr>
            <p:ph idx="1"/>
          </p:nvPr>
        </p:nvSpPr>
        <p:spPr>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针对上面提到的问题，提出了一种提取视频摘要的方法，把整个视频的所有摘要事件都提取出来并放到一个很短的视频中同时播放，大大减少了浏览视频的时间，在安防监控领域中有着广阔的应用前景。</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066544"/>
            <a:ext cx="7772400" cy="1362456"/>
          </a:xfrm>
        </p:spPr>
        <p:txBody>
          <a:bodyPr/>
          <a:lstStyle/>
          <a:p>
            <a:pPr algn="ctr"/>
            <a:r>
              <a:rPr lang="zh-CN" altLang="en-US" dirty="0" smtClean="0"/>
              <a:t>系统设计与实现</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基本原理</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视频摘要分析；</a:t>
            </a:r>
            <a:endParaRPr lang="en-US" altLang="zh-CN" sz="2800" dirty="0" smtClean="0"/>
          </a:p>
          <a:p>
            <a:r>
              <a:rPr lang="zh-CN" altLang="en-US" sz="2800" dirty="0" smtClean="0"/>
              <a:t>视频摘要提取；</a:t>
            </a:r>
            <a:endParaRPr lang="en-US" altLang="zh-CN" sz="2800" dirty="0" smtClean="0"/>
          </a:p>
          <a:p>
            <a:r>
              <a:rPr lang="zh-CN" altLang="en-US" sz="2800" dirty="0" smtClean="0"/>
              <a:t>所有视频摘要合并到同一个视频中；</a:t>
            </a:r>
            <a:endParaRPr lang="en-US" altLang="zh-CN" sz="2800" dirty="0" smtClean="0"/>
          </a:p>
          <a:p>
            <a:endParaRPr lang="en-US" altLang="zh-CN" sz="2800" dirty="0" smtClean="0"/>
          </a:p>
          <a:p>
            <a:r>
              <a:rPr lang="zh-CN" altLang="en-US" sz="2800" dirty="0" smtClean="0"/>
              <a:t>备注：系统支持</a:t>
            </a:r>
            <a:r>
              <a:rPr lang="zh-CN" altLang="en-US" sz="2800" dirty="0" smtClean="0"/>
              <a:t>所有</a:t>
            </a:r>
            <a:r>
              <a:rPr lang="en-US" altLang="zh-CN" sz="2800" dirty="0" err="1" smtClean="0"/>
              <a:t>avi</a:t>
            </a:r>
            <a:r>
              <a:rPr lang="zh-CN" altLang="en-US" sz="2800" dirty="0" smtClean="0"/>
              <a:t>格式的视频，并对每一个摘要事件进行编号，用户可以有选择查看指定的事件或者查看所有事件。</a:t>
            </a:r>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系统处理流程图</a:t>
            </a:r>
            <a:endParaRPr lang="zh-CN" altLang="en-US" dirty="0"/>
          </a:p>
        </p:txBody>
      </p:sp>
      <p:pic>
        <p:nvPicPr>
          <p:cNvPr id="4" name="内容占位符 3" descr="未命名.jpg"/>
          <p:cNvPicPr>
            <a:picLocks noGrp="1"/>
          </p:cNvPicPr>
          <p:nvPr>
            <p:ph idx="1"/>
          </p:nvPr>
        </p:nvPicPr>
        <p:blipFill>
          <a:blip r:embed="rId2" cstate="print"/>
          <a:stretch>
            <a:fillRect/>
          </a:stretch>
        </p:blipFill>
        <p:spPr>
          <a:xfrm>
            <a:off x="2285984" y="1928802"/>
            <a:ext cx="3931765" cy="45656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运行最低配置</a:t>
            </a:r>
            <a:endParaRPr lang="zh-CN" altLang="en-US" dirty="0"/>
          </a:p>
        </p:txBody>
      </p:sp>
      <p:sp>
        <p:nvSpPr>
          <p:cNvPr id="3" name="内容占位符 2"/>
          <p:cNvSpPr>
            <a:spLocks noGrp="1"/>
          </p:cNvSpPr>
          <p:nvPr>
            <p:ph idx="1"/>
          </p:nvPr>
        </p:nvSpPr>
        <p:spPr/>
        <p:txBody>
          <a:bodyPr/>
          <a:lstStyle/>
          <a:p>
            <a:r>
              <a:rPr lang="zh-CN" altLang="en-US" sz="2800" dirty="0" smtClean="0">
                <a:latin typeface="+mn-ea"/>
              </a:rPr>
              <a:t>操作系统：</a:t>
            </a:r>
            <a:r>
              <a:rPr lang="en-US" altLang="zh-CN" sz="2800" dirty="0" smtClean="0">
                <a:latin typeface="+mn-ea"/>
              </a:rPr>
              <a:t>Windows 7/Windows </a:t>
            </a:r>
            <a:r>
              <a:rPr lang="en-US" altLang="zh-CN" sz="2800" dirty="0" err="1" smtClean="0">
                <a:latin typeface="+mn-ea"/>
              </a:rPr>
              <a:t>xp</a:t>
            </a:r>
            <a:endParaRPr lang="en-US" sz="2800" dirty="0" smtClean="0">
              <a:latin typeface="+mn-ea"/>
            </a:endParaRPr>
          </a:p>
          <a:p>
            <a:r>
              <a:rPr lang="en-US" sz="2800" dirty="0" smtClean="0">
                <a:latin typeface="+mn-ea"/>
              </a:rPr>
              <a:t>CPU</a:t>
            </a:r>
            <a:r>
              <a:rPr lang="zh-CN" altLang="en-US" sz="2800" dirty="0" smtClean="0">
                <a:latin typeface="+mn-ea"/>
              </a:rPr>
              <a:t>：</a:t>
            </a:r>
            <a:r>
              <a:rPr lang="en-US" sz="2800" dirty="0" smtClean="0">
                <a:latin typeface="+mn-ea"/>
              </a:rPr>
              <a:t>AMD</a:t>
            </a:r>
            <a:r>
              <a:rPr lang="zh-CN" altLang="en-US" sz="2800" dirty="0" smtClean="0">
                <a:latin typeface="+mn-ea"/>
              </a:rPr>
              <a:t>双核，</a:t>
            </a:r>
            <a:r>
              <a:rPr lang="en-US" sz="2800" dirty="0" smtClean="0">
                <a:latin typeface="+mn-ea"/>
              </a:rPr>
              <a:t>2.30GHz</a:t>
            </a:r>
            <a:endParaRPr lang="zh-CN" altLang="en-US" sz="2800" dirty="0" smtClean="0">
              <a:latin typeface="+mn-ea"/>
            </a:endParaRPr>
          </a:p>
          <a:p>
            <a:r>
              <a:rPr lang="zh-CN" altLang="en-US" sz="2800" dirty="0" smtClean="0">
                <a:latin typeface="+mn-ea"/>
              </a:rPr>
              <a:t>内存：</a:t>
            </a:r>
            <a:r>
              <a:rPr lang="en-US" sz="2800" dirty="0" smtClean="0">
                <a:latin typeface="+mn-ea"/>
              </a:rPr>
              <a:t>DDR2</a:t>
            </a:r>
            <a:r>
              <a:rPr lang="zh-CN" altLang="en-US" sz="2800" dirty="0" smtClean="0">
                <a:latin typeface="+mn-ea"/>
              </a:rPr>
              <a:t>代，</a:t>
            </a:r>
            <a:r>
              <a:rPr lang="en-US" sz="2800" dirty="0" smtClean="0">
                <a:latin typeface="+mn-ea"/>
              </a:rPr>
              <a:t>3.25GB</a:t>
            </a:r>
            <a:endParaRPr lang="zh-CN" altLang="en-US" sz="2800" dirty="0" smtClean="0">
              <a:latin typeface="+mn-ea"/>
            </a:endParaRPr>
          </a:p>
          <a:p>
            <a:r>
              <a:rPr lang="zh-CN" altLang="en-US" sz="2800" dirty="0" smtClean="0">
                <a:latin typeface="+mn-ea"/>
              </a:rPr>
              <a:t>显卡：</a:t>
            </a:r>
            <a:r>
              <a:rPr lang="en-US" sz="2800" dirty="0" smtClean="0">
                <a:latin typeface="+mn-ea"/>
              </a:rPr>
              <a:t>Intel</a:t>
            </a:r>
            <a:r>
              <a:rPr lang="zh-CN" altLang="en-US" sz="2800" dirty="0" smtClean="0">
                <a:latin typeface="+mn-ea"/>
              </a:rPr>
              <a:t>（</a:t>
            </a:r>
            <a:r>
              <a:rPr lang="en-US" sz="2800" dirty="0" smtClean="0">
                <a:latin typeface="+mn-ea"/>
              </a:rPr>
              <a:t>R</a:t>
            </a:r>
            <a:r>
              <a:rPr lang="zh-CN" altLang="en-US" sz="2800" dirty="0" smtClean="0">
                <a:latin typeface="+mn-ea"/>
              </a:rPr>
              <a:t>）</a:t>
            </a:r>
            <a:r>
              <a:rPr lang="en-US" sz="2800" dirty="0" smtClean="0">
                <a:latin typeface="+mn-ea"/>
              </a:rPr>
              <a:t> G45/43 Express Chipset</a:t>
            </a:r>
            <a:endParaRPr lang="zh-CN" altLang="en-US" sz="2800" dirty="0" smtClean="0">
              <a:latin typeface="+mn-ea"/>
            </a:endParaRPr>
          </a:p>
          <a:p>
            <a:r>
              <a:rPr lang="zh-CN" altLang="en-US" sz="2800" dirty="0" smtClean="0">
                <a:latin typeface="+mn-ea"/>
              </a:rPr>
              <a:t>硬盘空间：</a:t>
            </a:r>
            <a:r>
              <a:rPr lang="en-US" sz="2800" dirty="0" smtClean="0">
                <a:latin typeface="+mn-ea"/>
              </a:rPr>
              <a:t>10G</a:t>
            </a:r>
            <a:r>
              <a:rPr lang="zh-CN" altLang="en-US" sz="2800" dirty="0" smtClean="0">
                <a:latin typeface="+mn-ea"/>
              </a:rPr>
              <a:t>以上的硬盘空间，用以存放视频结果</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系统指标</a:t>
            </a:r>
            <a:endParaRPr lang="zh-CN" altLang="en-US" dirty="0"/>
          </a:p>
        </p:txBody>
      </p:sp>
      <p:sp>
        <p:nvSpPr>
          <p:cNvPr id="3" name="内容占位符 2"/>
          <p:cNvSpPr>
            <a:spLocks noGrp="1"/>
          </p:cNvSpPr>
          <p:nvPr>
            <p:ph idx="1"/>
          </p:nvPr>
        </p:nvSpPr>
        <p:spPr/>
        <p:txBody>
          <a:bodyPr/>
          <a:lstStyle/>
          <a:p>
            <a:r>
              <a:rPr lang="zh-CN" altLang="en-US" dirty="0" smtClean="0"/>
              <a:t>支持的视频格式</a:t>
            </a:r>
            <a:endParaRPr lang="en-US" altLang="zh-CN" dirty="0" smtClean="0"/>
          </a:p>
          <a:p>
            <a:pPr>
              <a:buNone/>
            </a:pPr>
            <a:r>
              <a:rPr lang="zh-CN" altLang="en-US" dirty="0" smtClean="0"/>
              <a:t>           本软件系统支持</a:t>
            </a:r>
            <a:r>
              <a:rPr lang="en-US" altLang="zh-CN" dirty="0" err="1" smtClean="0"/>
              <a:t>avi</a:t>
            </a:r>
            <a:r>
              <a:rPr lang="zh-CN" altLang="en-US" dirty="0" smtClean="0"/>
              <a:t>格式的视频，其他格式视频需要转换。</a:t>
            </a:r>
            <a:endParaRPr lang="en-US" altLang="zh-CN" dirty="0" smtClean="0"/>
          </a:p>
          <a:p>
            <a:r>
              <a:rPr lang="zh-CN" altLang="en-US" dirty="0" smtClean="0"/>
              <a:t>视频拍摄要求</a:t>
            </a:r>
            <a:endParaRPr lang="en-US" altLang="zh-CN" dirty="0" smtClean="0"/>
          </a:p>
          <a:p>
            <a:pPr>
              <a:buNone/>
            </a:pPr>
            <a:r>
              <a:rPr lang="zh-CN" altLang="en-US" dirty="0" smtClean="0"/>
              <a:t>           支持固定摄像头下拍摄的视频，镜头不能有抖动，抖动会对视频摘要提取的数据准确率有影响。</a:t>
            </a:r>
            <a:endParaRPr lang="en-US" altLang="zh-CN" dirty="0" smtClean="0"/>
          </a:p>
          <a:p>
            <a:r>
              <a:rPr lang="zh-CN" altLang="en-US" dirty="0" smtClean="0"/>
              <a:t>视频处理时间</a:t>
            </a:r>
            <a:endParaRPr lang="en-US" altLang="zh-CN" dirty="0" smtClean="0"/>
          </a:p>
          <a:p>
            <a:pPr>
              <a:buNone/>
            </a:pPr>
            <a:r>
              <a:rPr lang="en-US" altLang="zh-CN" dirty="0" smtClean="0"/>
              <a:t>           </a:t>
            </a:r>
            <a:r>
              <a:rPr lang="zh-CN" altLang="en-US" dirty="0" smtClean="0"/>
              <a:t>视频处理时间跟视频分辨率，长度，摘要事件数有关，但是最慢的处理时间小于视频长度的五分之一。</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TotalTime>
  <Words>506</Words>
  <Application>Microsoft Office PowerPoint</Application>
  <PresentationFormat>全屏显示(4:3)</PresentationFormat>
  <Paragraphs>52</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流畅</vt:lpstr>
      <vt:lpstr>智能视屏摘要软件</vt:lpstr>
      <vt:lpstr>课题背景和意义</vt:lpstr>
      <vt:lpstr>课题背景和意义</vt:lpstr>
      <vt:lpstr>课题背景和意义</vt:lpstr>
      <vt:lpstr>系统设计与实现</vt:lpstr>
      <vt:lpstr>基本原理</vt:lpstr>
      <vt:lpstr>系统处理流程图</vt:lpstr>
      <vt:lpstr>运行最低配置</vt:lpstr>
      <vt:lpstr>系统指标</vt:lpstr>
      <vt:lpstr>技术与理论创新点</vt:lpstr>
      <vt:lpstr>技术与理论创新点</vt:lpstr>
      <vt:lpstr>广阔的应用前景</vt:lpstr>
      <vt:lpstr>广阔的应用前景</vt:lpstr>
      <vt:lpstr>成果演示</vt:lpstr>
      <vt:lpstr>成果演示</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智能视屏摘要软件</dc:title>
  <cp:lastModifiedBy>liuyuanyi</cp:lastModifiedBy>
  <cp:revision>28</cp:revision>
  <dcterms:modified xsi:type="dcterms:W3CDTF">2011-06-08T14:19:59Z</dcterms:modified>
</cp:coreProperties>
</file>