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7" r:id="rId4"/>
    <p:sldId id="268" r:id="rId5"/>
    <p:sldId id="269" r:id="rId6"/>
    <p:sldId id="257" r:id="rId7"/>
    <p:sldId id="262" r:id="rId8"/>
    <p:sldId id="259" r:id="rId9"/>
    <p:sldId id="263" r:id="rId10"/>
    <p:sldId id="260" r:id="rId11"/>
    <p:sldId id="264" r:id="rId12"/>
    <p:sldId id="270" r:id="rId13"/>
    <p:sldId id="261"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2" y="-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基于摘要的监控视频信息检索系统</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116632"/>
            <a:ext cx="6400800" cy="1368152"/>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处理速度快；</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a:t>
            </a:r>
            <a:r>
              <a:rPr lang="zh-CN" altLang="en-US" dirty="0" smtClean="0"/>
              <a:t>，</a:t>
            </a:r>
            <a:r>
              <a:rPr lang="zh-CN" altLang="en-US" dirty="0"/>
              <a:t>检出</a:t>
            </a:r>
            <a:r>
              <a:rPr lang="zh-CN" altLang="en-US" dirty="0" smtClean="0"/>
              <a:t>率</a:t>
            </a:r>
            <a:r>
              <a:rPr lang="zh-CN" altLang="en-US" dirty="0" smtClean="0"/>
              <a:t>达到</a:t>
            </a:r>
            <a:r>
              <a:rPr lang="en-US" altLang="zh-CN" dirty="0" smtClean="0"/>
              <a:t>90%</a:t>
            </a:r>
            <a:r>
              <a:rPr lang="zh-CN" altLang="en-US" dirty="0" smtClean="0"/>
              <a:t>以上，支持多种特征的事件处理；</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smtClean="0">
                <a:solidFill>
                  <a:schemeClr val="tx1"/>
                </a:solidFill>
              </a:rPr>
              <a:t>基于摘要的监控视频信息检索系统</a:t>
            </a:r>
            <a:endParaRPr lang="zh-CN" altLang="en-US" sz="3200" dirty="0">
              <a:solidFill>
                <a:schemeClr val="tx1"/>
              </a:solidFill>
            </a:endParaRP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1197</TotalTime>
  <Words>498</Words>
  <Application>Microsoft Office PowerPoint</Application>
  <PresentationFormat>全屏显示(4:3)</PresentationFormat>
  <Paragraphs>53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气流</vt:lpstr>
      <vt:lpstr>基于摘要的监控视频信息检索系统</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lyy</cp:lastModifiedBy>
  <cp:revision>66</cp:revision>
  <dcterms:created xsi:type="dcterms:W3CDTF">2013-06-27T06:37:43Z</dcterms:created>
  <dcterms:modified xsi:type="dcterms:W3CDTF">2013-10-19T00:03:14Z</dcterms:modified>
</cp:coreProperties>
</file>