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67" r:id="rId5"/>
    <p:sldId id="268" r:id="rId6"/>
    <p:sldId id="269" r:id="rId7"/>
    <p:sldId id="257" r:id="rId8"/>
    <p:sldId id="262" r:id="rId9"/>
    <p:sldId id="259" r:id="rId10"/>
    <p:sldId id="263" r:id="rId11"/>
    <p:sldId id="260" r:id="rId12"/>
    <p:sldId id="264" r:id="rId13"/>
    <p:sldId id="270" r:id="rId14"/>
    <p:sldId id="26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634" y="-7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2013/6/30</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dirty="0" smtClean="0"/>
              <a:t>基于云处理的视频摘要</a:t>
            </a:r>
            <a:r>
              <a:rPr lang="zh-CN" altLang="en-US" dirty="0"/>
              <a:t>和</a:t>
            </a:r>
            <a:r>
              <a:rPr lang="zh-CN" altLang="en-US" dirty="0" smtClean="0"/>
              <a:t>视频信息检索</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27384"/>
            <a:ext cx="6400800" cy="3474720"/>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98296"/>
            <a:ext cx="6400800" cy="3474720"/>
          </a:xfrm>
        </p:spPr>
        <p:txBody>
          <a:bodyPr/>
          <a:lstStyle/>
          <a:p>
            <a:r>
              <a:rPr lang="zh-CN" altLang="en-US" dirty="0"/>
              <a:t>如今的网络水平和云技术也使得能让监控人员随意调用查看联网的每一个摄像头。</a:t>
            </a:r>
            <a:endParaRPr lang="en-US" altLang="zh-CN" dirty="0"/>
          </a:p>
          <a:p>
            <a:endParaRPr lang="zh-CN" altLang="en-US" dirty="0"/>
          </a:p>
        </p:txBody>
      </p:sp>
      <p:pic>
        <p:nvPicPr>
          <p:cNvPr id="1026" name="Picture 2" descr="C:\Users\liuyuanyi\Desktop\ppt图片素材\监控摄像头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213" y="980728"/>
            <a:ext cx="941865"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yuanyi\Desktop\ppt图片素材\监控摄像头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204864"/>
            <a:ext cx="1198993" cy="11521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iuyuanyi\Desktop\ppt图片素材\监控摄像头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05" y="3789040"/>
            <a:ext cx="1119170" cy="1160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2223" y="3356992"/>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pic>
        <p:nvPicPr>
          <p:cNvPr id="1030"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90" y="1421904"/>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89" y="2378968"/>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565" y="3603104"/>
            <a:ext cx="581025"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44581" y="3171056"/>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sp>
        <p:nvSpPr>
          <p:cNvPr id="15" name="TextBox 14"/>
          <p:cNvSpPr txBox="1"/>
          <p:nvPr/>
        </p:nvSpPr>
        <p:spPr>
          <a:xfrm>
            <a:off x="1417521" y="5157192"/>
            <a:ext cx="1185119" cy="646331"/>
          </a:xfrm>
          <a:prstGeom prst="rect">
            <a:avLst/>
          </a:prstGeom>
          <a:noFill/>
        </p:spPr>
        <p:txBody>
          <a:bodyPr wrap="square" rtlCol="0">
            <a:spAutoFit/>
          </a:bodyPr>
          <a:lstStyle/>
          <a:p>
            <a:r>
              <a:rPr lang="zh-CN" altLang="en-US" dirty="0" smtClean="0"/>
              <a:t>各种监控摄像头</a:t>
            </a:r>
            <a:endParaRPr lang="zh-CN" altLang="en-US" dirty="0"/>
          </a:p>
        </p:txBody>
      </p:sp>
      <p:sp>
        <p:nvSpPr>
          <p:cNvPr id="21" name="TextBox 20"/>
          <p:cNvSpPr txBox="1"/>
          <p:nvPr/>
        </p:nvSpPr>
        <p:spPr>
          <a:xfrm>
            <a:off x="4516157" y="4653136"/>
            <a:ext cx="1120512" cy="646331"/>
          </a:xfrm>
          <a:prstGeom prst="rect">
            <a:avLst/>
          </a:prstGeom>
          <a:noFill/>
        </p:spPr>
        <p:txBody>
          <a:bodyPr wrap="square" rtlCol="0">
            <a:spAutoFit/>
          </a:bodyPr>
          <a:lstStyle/>
          <a:p>
            <a:r>
              <a:rPr lang="zh-CN" altLang="en-US" dirty="0" smtClean="0"/>
              <a:t>云端存储服务器</a:t>
            </a:r>
            <a:endParaRPr lang="zh-CN" altLang="en-US" dirty="0"/>
          </a:p>
        </p:txBody>
      </p:sp>
      <p:sp>
        <p:nvSpPr>
          <p:cNvPr id="16" name="右箭头 15"/>
          <p:cNvSpPr/>
          <p:nvPr/>
        </p:nvSpPr>
        <p:spPr>
          <a:xfrm rot="1861810">
            <a:off x="2529704" y="1897294"/>
            <a:ext cx="2266330" cy="30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2624373" y="2780928"/>
            <a:ext cx="193217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9595521">
            <a:off x="2460034" y="3657102"/>
            <a:ext cx="2314743"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1" name="Picture 7" descr="C:\Users\liuyuanyi\Desktop\ppt图片素材\pc终端.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033" y="1334624"/>
            <a:ext cx="991351" cy="7982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uyuanyi\Desktop\ppt图片素材\笔记本终端.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0236" y="2476128"/>
            <a:ext cx="806673" cy="75922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liuyuanyi\Desktop\ppt图片素材\移动终端.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3397" y="3789040"/>
            <a:ext cx="925520" cy="732128"/>
          </a:xfrm>
          <a:prstGeom prst="rect">
            <a:avLst/>
          </a:prstGeom>
          <a:noFill/>
          <a:extLst>
            <a:ext uri="{909E8E84-426E-40DD-AFC4-6F175D3DCCD1}">
              <a14:hiddenFill xmlns:a14="http://schemas.microsoft.com/office/drawing/2010/main">
                <a:solidFill>
                  <a:srgbClr val="FFFFFF"/>
                </a:solidFill>
              </a14:hiddenFill>
            </a:ext>
          </a:extLst>
        </p:spPr>
      </p:pic>
      <p:sp>
        <p:nvSpPr>
          <p:cNvPr id="28" name="右箭头 27"/>
          <p:cNvSpPr/>
          <p:nvPr/>
        </p:nvSpPr>
        <p:spPr>
          <a:xfrm rot="1861810">
            <a:off x="5142577" y="3472271"/>
            <a:ext cx="1817016" cy="231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276629" y="2636912"/>
            <a:ext cx="164159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20179190">
            <a:off x="5212483" y="1831465"/>
            <a:ext cx="1566974"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60405" y="2420888"/>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2" name="TextBox 31"/>
          <p:cNvSpPr txBox="1"/>
          <p:nvPr/>
        </p:nvSpPr>
        <p:spPr>
          <a:xfrm>
            <a:off x="5708677" y="2348880"/>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3" name="TextBox 32"/>
          <p:cNvSpPr txBox="1"/>
          <p:nvPr/>
        </p:nvSpPr>
        <p:spPr>
          <a:xfrm>
            <a:off x="6860805" y="4653136"/>
            <a:ext cx="1120512" cy="369332"/>
          </a:xfrm>
          <a:prstGeom prst="rect">
            <a:avLst/>
          </a:prstGeom>
          <a:noFill/>
        </p:spPr>
        <p:txBody>
          <a:bodyPr wrap="square" rtlCol="0">
            <a:spAutoFit/>
          </a:bodyPr>
          <a:lstStyle/>
          <a:p>
            <a:r>
              <a:rPr lang="zh-CN" altLang="en-US" dirty="0" smtClean="0"/>
              <a:t>监控终端</a:t>
            </a:r>
            <a:endParaRPr lang="zh-CN" altLang="en-US" dirty="0"/>
          </a:p>
        </p:txBody>
      </p:sp>
    </p:spTree>
    <p:extLst>
      <p:ext uri="{BB962C8B-B14F-4D97-AF65-F5344CB8AC3E}">
        <p14:creationId xmlns:p14="http://schemas.microsoft.com/office/powerpoint/2010/main" val="412035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7776864" cy="584775"/>
          </a:xfrm>
          <a:prstGeom prst="rect">
            <a:avLst/>
          </a:prstGeom>
          <a:noFill/>
        </p:spPr>
        <p:txBody>
          <a:bodyPr wrap="square" rtlCol="0">
            <a:spAutoFit/>
          </a:bodyPr>
          <a:lstStyle/>
          <a:p>
            <a:r>
              <a:rPr lang="zh-CN" altLang="en-US" sz="3200" dirty="0" smtClean="0"/>
              <a:t>目标：实时高效、 准确具体、 安全可靠</a:t>
            </a:r>
            <a:endParaRPr lang="en-US" altLang="zh-CN" sz="3200" dirty="0" smtClean="0"/>
          </a:p>
        </p:txBody>
      </p:sp>
      <p:sp>
        <p:nvSpPr>
          <p:cNvPr id="5" name="TextBox 4"/>
          <p:cNvSpPr txBox="1"/>
          <p:nvPr/>
        </p:nvSpPr>
        <p:spPr>
          <a:xfrm>
            <a:off x="611560" y="2638653"/>
            <a:ext cx="3877985" cy="646331"/>
          </a:xfrm>
          <a:prstGeom prst="rect">
            <a:avLst/>
          </a:prstGeom>
          <a:noFill/>
          <a:ln>
            <a:solidFill>
              <a:schemeClr val="bg2">
                <a:lumMod val="50000"/>
              </a:schemeClr>
            </a:solidFill>
          </a:ln>
        </p:spPr>
        <p:txBody>
          <a:bodyPr wrap="none" rtlCol="0">
            <a:spAutoFit/>
          </a:bodyPr>
          <a:lstStyle/>
          <a:p>
            <a:r>
              <a:rPr lang="zh-CN" altLang="en-US" dirty="0" smtClean="0"/>
              <a:t>支持实时监控处理和离线监控处理，</a:t>
            </a:r>
            <a:endParaRPr lang="en-US" altLang="zh-CN" dirty="0" smtClean="0"/>
          </a:p>
          <a:p>
            <a:r>
              <a:rPr lang="zh-CN" altLang="en-US" dirty="0" smtClean="0"/>
              <a:t>处理和网络响应速度快，即查即得；</a:t>
            </a:r>
            <a:endParaRPr lang="zh-CN" altLang="en-US" dirty="0"/>
          </a:p>
        </p:txBody>
      </p:sp>
      <p:sp>
        <p:nvSpPr>
          <p:cNvPr id="6" name="TextBox 5"/>
          <p:cNvSpPr txBox="1"/>
          <p:nvPr/>
        </p:nvSpPr>
        <p:spPr>
          <a:xfrm>
            <a:off x="2915816" y="3717031"/>
            <a:ext cx="3816424" cy="646331"/>
          </a:xfrm>
          <a:prstGeom prst="rect">
            <a:avLst/>
          </a:prstGeom>
          <a:noFill/>
          <a:ln>
            <a:solidFill>
              <a:schemeClr val="bg2">
                <a:lumMod val="50000"/>
              </a:schemeClr>
            </a:solidFill>
          </a:ln>
        </p:spPr>
        <p:txBody>
          <a:bodyPr wrap="square" rtlCol="0">
            <a:spAutoFit/>
          </a:bodyPr>
          <a:lstStyle/>
          <a:p>
            <a:r>
              <a:rPr lang="zh-CN" altLang="en-US" dirty="0" smtClean="0"/>
              <a:t>准确识别各种事件，准确率达到</a:t>
            </a:r>
            <a:r>
              <a:rPr lang="en-US" altLang="zh-CN" dirty="0" smtClean="0"/>
              <a:t>90%</a:t>
            </a:r>
            <a:r>
              <a:rPr lang="zh-CN" altLang="en-US" dirty="0" smtClean="0"/>
              <a:t>以上，支持多种特征的事件处理；</a:t>
            </a:r>
            <a:endParaRPr lang="zh-CN" altLang="en-US" dirty="0"/>
          </a:p>
        </p:txBody>
      </p:sp>
      <p:sp>
        <p:nvSpPr>
          <p:cNvPr id="7" name="TextBox 6"/>
          <p:cNvSpPr txBox="1"/>
          <p:nvPr/>
        </p:nvSpPr>
        <p:spPr>
          <a:xfrm>
            <a:off x="5148064" y="5086925"/>
            <a:ext cx="3816424" cy="646331"/>
          </a:xfrm>
          <a:prstGeom prst="rect">
            <a:avLst/>
          </a:prstGeom>
          <a:noFill/>
          <a:ln>
            <a:solidFill>
              <a:schemeClr val="bg2">
                <a:lumMod val="50000"/>
              </a:schemeClr>
            </a:solidFill>
          </a:ln>
        </p:spPr>
        <p:txBody>
          <a:bodyPr wrap="square" rtlCol="0">
            <a:spAutoFit/>
          </a:bodyPr>
          <a:lstStyle/>
          <a:p>
            <a:r>
              <a:rPr lang="zh-CN" altLang="en-US" dirty="0" smtClean="0"/>
              <a:t>网络云安全确保数据保密，网络云服务确保系统性能可靠。</a:t>
            </a:r>
            <a:endParaRPr lang="zh-CN" altLang="en-US" dirty="0"/>
          </a:p>
        </p:txBody>
      </p:sp>
      <p:sp>
        <p:nvSpPr>
          <p:cNvPr id="10" name="下箭头 9"/>
          <p:cNvSpPr/>
          <p:nvPr/>
        </p:nvSpPr>
        <p:spPr>
          <a:xfrm>
            <a:off x="2699792" y="1700807"/>
            <a:ext cx="432048" cy="937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788024" y="1700808"/>
            <a:ext cx="432048" cy="2016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76256" y="1700808"/>
            <a:ext cx="432048" cy="33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a:solidFill>
                  <a:schemeClr val="tx1"/>
                </a:solidFill>
              </a:rPr>
              <a:t>基于云处理的视频摘要和视频信息检索</a:t>
            </a:r>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87824" y="1700808"/>
            <a:ext cx="2749471" cy="400110"/>
          </a:xfrm>
          <a:prstGeom prst="rect">
            <a:avLst/>
          </a:prstGeom>
          <a:noFill/>
        </p:spPr>
        <p:txBody>
          <a:bodyPr wrap="none" rtlCol="0">
            <a:spAutoFit/>
          </a:bodyPr>
          <a:lstStyle/>
          <a:p>
            <a:pPr algn="ctr"/>
            <a:r>
              <a:rPr lang="zh-CN" altLang="en-US" sz="2000" dirty="0"/>
              <a:t>运动物体</a:t>
            </a:r>
            <a:r>
              <a:rPr lang="zh-CN" altLang="en-US" sz="2000" dirty="0" smtClean="0"/>
              <a:t>检测：帧差法</a:t>
            </a:r>
            <a:endParaRPr lang="en-US" altLang="zh-CN" sz="2000" dirty="0"/>
          </a:p>
        </p:txBody>
      </p:sp>
      <p:sp>
        <p:nvSpPr>
          <p:cNvPr id="8" name="TextBox 7"/>
          <p:cNvSpPr txBox="1"/>
          <p:nvPr/>
        </p:nvSpPr>
        <p:spPr>
          <a:xfrm>
            <a:off x="2997303"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物体跟踪：矩形轮廓匹配</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67744" y="0"/>
            <a:ext cx="4608512" cy="54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a:t>
            </a:r>
            <a:r>
              <a:rPr lang="zh-CN" altLang="en-US" smtClean="0"/>
              <a:t>关键</a:t>
            </a:r>
            <a:r>
              <a:rPr lang="zh-CN" altLang="en-US" dirty="0" smtClean="0"/>
              <a:t>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791</TotalTime>
  <Words>559</Words>
  <Application>Microsoft Office PowerPoint</Application>
  <PresentationFormat>全屏显示(4:3)</PresentationFormat>
  <Paragraphs>62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气流</vt:lpstr>
      <vt:lpstr>基于云处理的视频摘要和视频信息检索</vt:lpstr>
      <vt:lpstr>监控领域现状</vt:lpstr>
      <vt:lpstr>监控领域现状</vt:lpstr>
      <vt:lpstr>存在的问题？</vt:lpstr>
      <vt:lpstr>解决方案</vt:lpstr>
      <vt:lpstr>视频摘要</vt:lpstr>
      <vt:lpstr>视频摘要关键技术</vt:lpstr>
      <vt:lpstr>视频摘要技术路线</vt:lpstr>
      <vt:lpstr>特征提取关键技术</vt:lpstr>
      <vt:lpstr>特征提取技术路线</vt:lpstr>
      <vt:lpstr>技术难点</vt:lpstr>
      <vt:lpstr>视频云摘要和云检索</vt:lpstr>
      <vt:lpstr>云框架</vt:lpstr>
      <vt:lpstr>应用举例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liuyuanyi</cp:lastModifiedBy>
  <cp:revision>56</cp:revision>
  <dcterms:created xsi:type="dcterms:W3CDTF">2013-06-27T06:37:43Z</dcterms:created>
  <dcterms:modified xsi:type="dcterms:W3CDTF">2013-06-30T14:15:38Z</dcterms:modified>
</cp:coreProperties>
</file>