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2" r:id="rId3"/>
    <p:sldId id="265" r:id="rId4"/>
    <p:sldId id="266" r:id="rId5"/>
    <p:sldId id="267" r:id="rId6"/>
    <p:sldId id="268" r:id="rId7"/>
    <p:sldId id="269" r:id="rId8"/>
    <p:sldId id="257" r:id="rId9"/>
    <p:sldId id="262" r:id="rId10"/>
    <p:sldId id="259" r:id="rId11"/>
    <p:sldId id="263" r:id="rId12"/>
    <p:sldId id="260" r:id="rId13"/>
    <p:sldId id="264" r:id="rId14"/>
    <p:sldId id="270" r:id="rId15"/>
    <p:sldId id="261"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2"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2013/10/18</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基于摘要的监控视频信息检索系统</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sz="quarter" idx="13"/>
          </p:nvPr>
        </p:nvSpPr>
        <p:spPr/>
        <p:txBody>
          <a:bodyPr/>
          <a:lstStyle/>
          <a:p>
            <a:r>
              <a:rPr lang="zh-CN" altLang="en-US" dirty="0" smtClean="0"/>
              <a:t>背景</a:t>
            </a:r>
            <a:endParaRPr lang="en-US" altLang="zh-CN" smtClean="0"/>
          </a:p>
          <a:p>
            <a:endParaRPr lang="en-US" altLang="zh-CN" dirty="0" smtClean="0"/>
          </a:p>
          <a:p>
            <a:endParaRPr lang="zh-CN" altLang="en-US" dirty="0"/>
          </a:p>
        </p:txBody>
      </p:sp>
    </p:spTree>
    <p:extLst>
      <p:ext uri="{BB962C8B-B14F-4D97-AF65-F5344CB8AC3E}">
        <p14:creationId xmlns:p14="http://schemas.microsoft.com/office/powerpoint/2010/main" val="30321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116632"/>
            <a:ext cx="6400800" cy="1368152"/>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1184</TotalTime>
  <Words>562</Words>
  <Application>Microsoft Office PowerPoint</Application>
  <PresentationFormat>全屏显示(4:3)</PresentationFormat>
  <Paragraphs>65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气流</vt:lpstr>
      <vt:lpstr>基于摘要的监控视频信息检索系统</vt:lpstr>
      <vt:lpstr>目录</vt:lpstr>
      <vt:lpstr>监控领域现状</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lyy</cp:lastModifiedBy>
  <cp:revision>64</cp:revision>
  <dcterms:created xsi:type="dcterms:W3CDTF">2013-06-27T06:37:43Z</dcterms:created>
  <dcterms:modified xsi:type="dcterms:W3CDTF">2013-10-18T16:15:00Z</dcterms:modified>
</cp:coreProperties>
</file>