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7"/>
  </p:normalViewPr>
  <p:slideViewPr>
    <p:cSldViewPr snapToGrid="0">
      <p:cViewPr varScale="1">
        <p:scale>
          <a:sx n="155" d="100"/>
          <a:sy n="155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0225-85B2-4E40-2953-6FB0D0AF6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C2B85-9E2D-9BA9-A8D1-C052A8ABF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F080F-15AC-9807-641B-82073667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774D-02BE-0840-AD6D-63CC8002D64D}" type="datetimeFigureOut">
              <a:rPr lang="en-CH" smtClean="0"/>
              <a:t>09.01.23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C3C79-2595-57DB-16F9-F25D006A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1BA83-C36D-1EFC-3A82-2BCFEA2E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E4EB-166A-5144-B19D-E199633A9D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085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6E04-DEF7-E616-511A-BEAD728B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C6C64-1EB8-C861-5C80-A7C2646F5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48EB9-A0E2-8F3F-E2DF-AD584C337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774D-02BE-0840-AD6D-63CC8002D64D}" type="datetimeFigureOut">
              <a:rPr lang="en-CH" smtClean="0"/>
              <a:t>09.01.23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95CA6-0B90-4D42-2506-3935E3BF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61C78-0D7F-787D-A2A6-1232517E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E4EB-166A-5144-B19D-E199633A9D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742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0AD81-9EE3-9E12-4821-10BD12C2A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1B234-9130-620E-2087-F62175CFB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1D28E-D308-144C-FD8F-4D4D3A69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774D-02BE-0840-AD6D-63CC8002D64D}" type="datetimeFigureOut">
              <a:rPr lang="en-CH" smtClean="0"/>
              <a:t>09.01.23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F652D-7B76-6158-B3D2-0910ABB7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4743E-994A-520E-6C8E-03F15303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E4EB-166A-5144-B19D-E199633A9D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3256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58FD-7CD7-0C44-9667-5ABC3624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13B10-843C-921A-6CFC-799B4CF65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CEB4C-43FC-657F-7951-73E67306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774D-02BE-0840-AD6D-63CC8002D64D}" type="datetimeFigureOut">
              <a:rPr lang="en-CH" smtClean="0"/>
              <a:t>09.01.23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E2389-8E11-86BD-8C46-CFA6F95F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508E-6AAB-83BA-B3C0-F56B0441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E4EB-166A-5144-B19D-E199633A9D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649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466E-36D7-C573-DEB0-DE5119AD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CBD69-DC38-A019-3A70-F9467E8C0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9A8B3-2E1E-265C-BF94-6C4E3515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774D-02BE-0840-AD6D-63CC8002D64D}" type="datetimeFigureOut">
              <a:rPr lang="en-CH" smtClean="0"/>
              <a:t>09.01.23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01DD-488B-8844-4907-0601D96B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60B7A-178E-A7B9-68C2-F2273B02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E4EB-166A-5144-B19D-E199633A9D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8470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2323-CCEA-5D3F-733F-F0F4C717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323A-990F-506F-D540-FF3D2ACED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19E51-A7C4-FC46-7245-973BB840B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410E8-9146-B654-1303-087E3877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774D-02BE-0840-AD6D-63CC8002D64D}" type="datetimeFigureOut">
              <a:rPr lang="en-CH" smtClean="0"/>
              <a:t>09.01.23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BFB9C-4BA4-4B29-1394-4295E4DC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AE5C2-9C85-6901-3CDC-8F2F4F29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E4EB-166A-5144-B19D-E199633A9D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218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4307-E2FE-0159-0CEE-825F215E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EE457-12E4-B79D-4A45-901F80741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233A7-BB7C-B622-E75B-3A13CEFD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F5A11-8584-5EB9-9DCC-A8A7BCB0E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FF0F2-8B74-286A-7ECC-AD060CAE2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9351A-D1CC-E2F1-66C0-9772AF6C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774D-02BE-0840-AD6D-63CC8002D64D}" type="datetimeFigureOut">
              <a:rPr lang="en-CH" smtClean="0"/>
              <a:t>09.01.23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7ADFA-1FCD-1C73-7C64-23D24A02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44291-F417-4FD7-9A08-182BA367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E4EB-166A-5144-B19D-E199633A9D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81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88D8-9F3F-8469-2F51-50C7941E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75643-B748-8AC1-B072-16FCA191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774D-02BE-0840-AD6D-63CC8002D64D}" type="datetimeFigureOut">
              <a:rPr lang="en-CH" smtClean="0"/>
              <a:t>09.01.23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50EBA-25BC-D414-F244-CF2EF3CA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B3E61-E671-9D99-9085-5173FFA1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E4EB-166A-5144-B19D-E199633A9D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919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BF478-E646-E501-C5CE-C77ED787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774D-02BE-0840-AD6D-63CC8002D64D}" type="datetimeFigureOut">
              <a:rPr lang="en-CH" smtClean="0"/>
              <a:t>09.01.23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6E643-C916-8148-BF4E-2FF6FC64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AE651-DA01-F94E-678A-06539147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E4EB-166A-5144-B19D-E199633A9D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451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26EB-52C3-BA40-74D7-B5758EFD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9BBE3-1F66-B865-6CC3-29B3861CD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27E36-10B0-DC79-4CB7-F78A5283E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C5BA1-E554-07AA-8F1B-2C09A513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774D-02BE-0840-AD6D-63CC8002D64D}" type="datetimeFigureOut">
              <a:rPr lang="en-CH" smtClean="0"/>
              <a:t>09.01.23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E17AB-ED45-8B35-241C-2960C0E5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ACD2D-2D13-D383-650D-F63B38DE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E4EB-166A-5144-B19D-E199633A9D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822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B78E-B9AC-DE97-8F3C-2112C06A0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92791E-0A8B-5378-6965-505951DB0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02D42-14C2-A124-5071-BB15F367F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672E7-D1A6-3934-9FDA-CB16B519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774D-02BE-0840-AD6D-63CC8002D64D}" type="datetimeFigureOut">
              <a:rPr lang="en-CH" smtClean="0"/>
              <a:t>09.01.23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A9D24-6252-7283-1FB3-98CDACFD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473EE-882E-FB78-AB9D-BD6FBBF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E4EB-166A-5144-B19D-E199633A9D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186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B7657-3F97-00A0-D73F-248C813F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34206-A6CD-D043-607E-8F0110112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C645-BDCC-377F-BBA0-3A04CEA75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B774D-02BE-0840-AD6D-63CC8002D64D}" type="datetimeFigureOut">
              <a:rPr lang="en-CH" smtClean="0"/>
              <a:t>09.01.23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593BD-2BB4-0821-B5FC-496223352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59818-3ADA-B28E-EC54-B9F84895B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8E4EB-166A-5144-B19D-E199633A9D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183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A265877-BBEE-B70E-B120-98D3CC2BC429}"/>
              </a:ext>
            </a:extLst>
          </p:cNvPr>
          <p:cNvGrpSpPr/>
          <p:nvPr/>
        </p:nvGrpSpPr>
        <p:grpSpPr>
          <a:xfrm>
            <a:off x="5339137" y="4019758"/>
            <a:ext cx="1513726" cy="1438382"/>
            <a:chOff x="4626564" y="2845942"/>
            <a:chExt cx="1513726" cy="143838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BF2549-3639-289E-F281-2753C8ED1E0B}"/>
                </a:ext>
              </a:extLst>
            </p:cNvPr>
            <p:cNvSpPr txBox="1"/>
            <p:nvPr/>
          </p:nvSpPr>
          <p:spPr>
            <a:xfrm>
              <a:off x="4626564" y="2918643"/>
              <a:ext cx="15137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H" dirty="0"/>
                <a:t>Middleware</a:t>
              </a:r>
            </a:p>
          </p:txBody>
        </p:sp>
        <p:pic>
          <p:nvPicPr>
            <p:cNvPr id="6" name="Graphic 5" descr="Processor outline">
              <a:extLst>
                <a:ext uri="{FF2B5EF4-FFF2-40B4-BE49-F238E27FC236}">
                  <a16:creationId xmlns:a16="http://schemas.microsoft.com/office/drawing/2014/main" id="{BC47F824-7AD3-BC22-F3B0-0379FF494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6227" y="3288758"/>
              <a:ext cx="914400" cy="914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65F658-63A8-8A6D-FCDE-0904ADE14E52}"/>
                </a:ext>
              </a:extLst>
            </p:cNvPr>
            <p:cNvSpPr/>
            <p:nvPr/>
          </p:nvSpPr>
          <p:spPr>
            <a:xfrm>
              <a:off x="4626564" y="2845942"/>
              <a:ext cx="1513726" cy="14383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0A15D93-303F-CE16-CFB5-40F1E70A4E67}"/>
              </a:ext>
            </a:extLst>
          </p:cNvPr>
          <p:cNvGrpSpPr/>
          <p:nvPr/>
        </p:nvGrpSpPr>
        <p:grpSpPr>
          <a:xfrm>
            <a:off x="9498458" y="4019758"/>
            <a:ext cx="1513726" cy="1438382"/>
            <a:chOff x="4626564" y="2845942"/>
            <a:chExt cx="1513726" cy="14383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334F73-9CF1-AC20-7AFE-F5D9329FC61B}"/>
                </a:ext>
              </a:extLst>
            </p:cNvPr>
            <p:cNvSpPr txBox="1"/>
            <p:nvPr/>
          </p:nvSpPr>
          <p:spPr>
            <a:xfrm>
              <a:off x="4626564" y="2918643"/>
              <a:ext cx="15137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H" dirty="0"/>
                <a:t>Watcher</a:t>
              </a:r>
            </a:p>
          </p:txBody>
        </p:sp>
        <p:pic>
          <p:nvPicPr>
            <p:cNvPr id="11" name="Graphic 10" descr="Processor outline">
              <a:extLst>
                <a:ext uri="{FF2B5EF4-FFF2-40B4-BE49-F238E27FC236}">
                  <a16:creationId xmlns:a16="http://schemas.microsoft.com/office/drawing/2014/main" id="{7F66527B-B107-9D2F-106C-0DAA2FBE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6227" y="3288758"/>
              <a:ext cx="914400" cy="9144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AE5BB7-D838-2E84-ECCB-3B9F93714168}"/>
                </a:ext>
              </a:extLst>
            </p:cNvPr>
            <p:cNvSpPr/>
            <p:nvPr/>
          </p:nvSpPr>
          <p:spPr>
            <a:xfrm>
              <a:off x="4626564" y="2845942"/>
              <a:ext cx="1513726" cy="14383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9E3A00-A38B-CDCE-78D2-E6DEAFFEC2F0}"/>
              </a:ext>
            </a:extLst>
          </p:cNvPr>
          <p:cNvGrpSpPr/>
          <p:nvPr/>
        </p:nvGrpSpPr>
        <p:grpSpPr>
          <a:xfrm>
            <a:off x="9498458" y="655771"/>
            <a:ext cx="1513726" cy="1910431"/>
            <a:chOff x="7598989" y="343692"/>
            <a:chExt cx="1513726" cy="1910431"/>
          </a:xfrm>
        </p:grpSpPr>
        <p:pic>
          <p:nvPicPr>
            <p:cNvPr id="14" name="Graphic 13" descr="Database outline">
              <a:extLst>
                <a:ext uri="{FF2B5EF4-FFF2-40B4-BE49-F238E27FC236}">
                  <a16:creationId xmlns:a16="http://schemas.microsoft.com/office/drawing/2014/main" id="{877B0AE3-7A72-2744-17CC-65182CBB2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98652" y="1267023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708217-665D-314F-0120-3DD7D6B1AE9E}"/>
                </a:ext>
              </a:extLst>
            </p:cNvPr>
            <p:cNvSpPr txBox="1"/>
            <p:nvPr/>
          </p:nvSpPr>
          <p:spPr>
            <a:xfrm>
              <a:off x="7598989" y="343693"/>
              <a:ext cx="1513726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H" dirty="0"/>
                <a:t>Azure Cosmos Database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56F53D2-6AFA-F489-0EA7-F13806082082}"/>
                </a:ext>
              </a:extLst>
            </p:cNvPr>
            <p:cNvSpPr/>
            <p:nvPr/>
          </p:nvSpPr>
          <p:spPr>
            <a:xfrm>
              <a:off x="7598989" y="343692"/>
              <a:ext cx="1513726" cy="1910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82FDDB-8596-0F43-3065-1CB172D73269}"/>
              </a:ext>
            </a:extLst>
          </p:cNvPr>
          <p:cNvGrpSpPr/>
          <p:nvPr/>
        </p:nvGrpSpPr>
        <p:grpSpPr>
          <a:xfrm>
            <a:off x="5339137" y="399029"/>
            <a:ext cx="1513726" cy="2167956"/>
            <a:chOff x="4626564" y="165195"/>
            <a:chExt cx="1513726" cy="2167956"/>
          </a:xfrm>
        </p:grpSpPr>
        <p:pic>
          <p:nvPicPr>
            <p:cNvPr id="1026" name="Picture 2" descr="What are Azure Cognitive Services?">
              <a:extLst>
                <a:ext uri="{FF2B5EF4-FFF2-40B4-BE49-F238E27FC236}">
                  <a16:creationId xmlns:a16="http://schemas.microsoft.com/office/drawing/2014/main" id="{E1E0A5B2-3DA1-6E5B-6629-04C5C9BDDD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08" t="14981" r="17317" b="15805"/>
            <a:stretch/>
          </p:blipFill>
          <p:spPr bwMode="auto">
            <a:xfrm>
              <a:off x="4887074" y="1722106"/>
              <a:ext cx="904125" cy="558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8AD721-09EE-9971-4C71-41B279218AEE}"/>
                </a:ext>
              </a:extLst>
            </p:cNvPr>
            <p:cNvSpPr txBox="1"/>
            <p:nvPr/>
          </p:nvSpPr>
          <p:spPr>
            <a:xfrm>
              <a:off x="4626564" y="208428"/>
              <a:ext cx="1513726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H" dirty="0"/>
                <a:t>Azure Cognitive Services – Speecht to text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170016A-AC61-99B9-F1FD-29248ECBEA90}"/>
                </a:ext>
              </a:extLst>
            </p:cNvPr>
            <p:cNvSpPr/>
            <p:nvPr/>
          </p:nvSpPr>
          <p:spPr>
            <a:xfrm>
              <a:off x="4626564" y="165195"/>
              <a:ext cx="1513726" cy="21679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72E34D-EE4A-9378-2458-AC12944E3D7C}"/>
              </a:ext>
            </a:extLst>
          </p:cNvPr>
          <p:cNvGrpSpPr/>
          <p:nvPr/>
        </p:nvGrpSpPr>
        <p:grpSpPr>
          <a:xfrm>
            <a:off x="569639" y="3997149"/>
            <a:ext cx="2529386" cy="1845250"/>
            <a:chOff x="3566614" y="4524850"/>
            <a:chExt cx="2529386" cy="184525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5F4E7BD-579E-05E4-1B17-535065848E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0105" t="29962" r="34888" b="52057"/>
            <a:stretch/>
          </p:blipFill>
          <p:spPr>
            <a:xfrm>
              <a:off x="4712411" y="5034337"/>
              <a:ext cx="1253449" cy="1233144"/>
            </a:xfrm>
            <a:prstGeom prst="rect">
              <a:avLst/>
            </a:prstGeom>
          </p:spPr>
        </p:pic>
        <p:pic>
          <p:nvPicPr>
            <p:cNvPr id="23" name="Graphic 22" descr="Browser window outline">
              <a:extLst>
                <a:ext uri="{FF2B5EF4-FFF2-40B4-BE49-F238E27FC236}">
                  <a16:creationId xmlns:a16="http://schemas.microsoft.com/office/drawing/2014/main" id="{7D863FEF-07C3-041A-F827-0C5FCEA5D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712164" y="5193709"/>
              <a:ext cx="914400" cy="9144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4F641B-78C5-6092-D450-8E1E534C0B7C}"/>
                </a:ext>
              </a:extLst>
            </p:cNvPr>
            <p:cNvSpPr/>
            <p:nvPr/>
          </p:nvSpPr>
          <p:spPr>
            <a:xfrm>
              <a:off x="3566614" y="4524850"/>
              <a:ext cx="2529386" cy="1845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956A94-F07C-0C3D-D28A-4F94FB84E99F}"/>
                </a:ext>
              </a:extLst>
            </p:cNvPr>
            <p:cNvSpPr txBox="1"/>
            <p:nvPr/>
          </p:nvSpPr>
          <p:spPr>
            <a:xfrm>
              <a:off x="4074444" y="4594928"/>
              <a:ext cx="15137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H" dirty="0"/>
                <a:t>MovieMatch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079F30D-5B62-CA07-6051-750C9F11E1B6}"/>
              </a:ext>
            </a:extLst>
          </p:cNvPr>
          <p:cNvGrpSpPr/>
          <p:nvPr/>
        </p:nvGrpSpPr>
        <p:grpSpPr>
          <a:xfrm>
            <a:off x="3099025" y="5095982"/>
            <a:ext cx="2240112" cy="143838"/>
            <a:chOff x="3099025" y="5095982"/>
            <a:chExt cx="2240112" cy="14383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80B21DD-70E1-A85D-60B9-1AA4DD8A6EDA}"/>
                </a:ext>
              </a:extLst>
            </p:cNvPr>
            <p:cNvCxnSpPr/>
            <p:nvPr/>
          </p:nvCxnSpPr>
          <p:spPr>
            <a:xfrm>
              <a:off x="3099025" y="5239820"/>
              <a:ext cx="2240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9CD66CE-E67B-9F27-652C-D318F0A38A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9025" y="5095982"/>
              <a:ext cx="2240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DB0914-E509-7DF6-31C5-6240C6076075}"/>
              </a:ext>
            </a:extLst>
          </p:cNvPr>
          <p:cNvGrpSpPr/>
          <p:nvPr/>
        </p:nvGrpSpPr>
        <p:grpSpPr>
          <a:xfrm>
            <a:off x="3099025" y="4448587"/>
            <a:ext cx="2240112" cy="143838"/>
            <a:chOff x="3099025" y="5095982"/>
            <a:chExt cx="2240112" cy="143838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B517B9D-620A-6E2D-582B-D7EE18CA551F}"/>
                </a:ext>
              </a:extLst>
            </p:cNvPr>
            <p:cNvCxnSpPr/>
            <p:nvPr/>
          </p:nvCxnSpPr>
          <p:spPr>
            <a:xfrm>
              <a:off x="3099025" y="5239820"/>
              <a:ext cx="2240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76BB755-721B-84C0-F3FB-0EB657D496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9025" y="5095982"/>
              <a:ext cx="2240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6A4A645-6932-B9AC-8C4F-3E8864446196}"/>
              </a:ext>
            </a:extLst>
          </p:cNvPr>
          <p:cNvGrpSpPr/>
          <p:nvPr/>
        </p:nvGrpSpPr>
        <p:grpSpPr>
          <a:xfrm rot="16200000">
            <a:off x="5373846" y="3217220"/>
            <a:ext cx="1444308" cy="143838"/>
            <a:chOff x="3099025" y="5095982"/>
            <a:chExt cx="1444308" cy="14383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271349C-A046-2BE4-B55F-395F3775972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821179" y="4517666"/>
              <a:ext cx="0" cy="1444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2D6C941-B74F-E48D-BA8C-0E7B825A833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21179" y="4373828"/>
              <a:ext cx="0" cy="1444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9A76C66-12F1-1E12-AF09-E9622D04EA7D}"/>
              </a:ext>
            </a:extLst>
          </p:cNvPr>
          <p:cNvGrpSpPr/>
          <p:nvPr/>
        </p:nvGrpSpPr>
        <p:grpSpPr>
          <a:xfrm rot="16200000">
            <a:off x="9533166" y="3217220"/>
            <a:ext cx="1444308" cy="143838"/>
            <a:chOff x="3099025" y="5095982"/>
            <a:chExt cx="1444308" cy="143838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051623D-BE9C-EE3F-83E2-BC4F9A31E8A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821179" y="4517666"/>
              <a:ext cx="0" cy="1444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EEF51FF-1C57-7572-086F-754388F752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21179" y="4373828"/>
              <a:ext cx="0" cy="1444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A2EF35D-D4BC-D522-8D9C-4E5217F4E5CD}"/>
              </a:ext>
            </a:extLst>
          </p:cNvPr>
          <p:cNvGrpSpPr/>
          <p:nvPr/>
        </p:nvGrpSpPr>
        <p:grpSpPr>
          <a:xfrm>
            <a:off x="6852863" y="4602488"/>
            <a:ext cx="2645595" cy="207358"/>
            <a:chOff x="3092176" y="5032462"/>
            <a:chExt cx="2645595" cy="207358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ED2C4D3-206C-E1E2-EBB0-E5D2126DD86C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25" y="5239820"/>
              <a:ext cx="26387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3EB1283-93ED-4725-6D2B-A2B79A2B2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2176" y="5032462"/>
              <a:ext cx="2645595" cy="15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8" name="Picture 4" descr="Bert | Spotify">
            <a:extLst>
              <a:ext uri="{FF2B5EF4-FFF2-40B4-BE49-F238E27FC236}">
                <a16:creationId xmlns:a16="http://schemas.microsoft.com/office/drawing/2014/main" id="{8F2B272D-1FCC-284F-9F6C-6ABA5D8C6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891" y="1498771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6C91997-D5F8-8FB1-C913-774C9AA9CDAC}"/>
              </a:ext>
            </a:extLst>
          </p:cNvPr>
          <p:cNvSpPr txBox="1"/>
          <p:nvPr/>
        </p:nvSpPr>
        <p:spPr>
          <a:xfrm>
            <a:off x="1936679" y="487332"/>
            <a:ext cx="151372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ALBERT – generate embeddings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DCA52A5-123D-DD07-8D00-1BB305CF727C}"/>
              </a:ext>
            </a:extLst>
          </p:cNvPr>
          <p:cNvSpPr/>
          <p:nvPr/>
        </p:nvSpPr>
        <p:spPr>
          <a:xfrm>
            <a:off x="1864760" y="416213"/>
            <a:ext cx="1585641" cy="2508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0AF104C-0CC7-2760-6B30-DF5065951159}"/>
              </a:ext>
            </a:extLst>
          </p:cNvPr>
          <p:cNvGrpSpPr/>
          <p:nvPr/>
        </p:nvGrpSpPr>
        <p:grpSpPr>
          <a:xfrm rot="2198576">
            <a:off x="3415914" y="2554875"/>
            <a:ext cx="1974811" cy="1558328"/>
            <a:chOff x="3129060" y="4384805"/>
            <a:chExt cx="1974811" cy="1558328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3E97E6B-E471-CA48-49AC-8A8512AFD3CE}"/>
                </a:ext>
              </a:extLst>
            </p:cNvPr>
            <p:cNvCxnSpPr>
              <a:cxnSpLocks/>
            </p:cNvCxnSpPr>
            <p:nvPr/>
          </p:nvCxnSpPr>
          <p:spPr>
            <a:xfrm rot="19401424">
              <a:off x="3215187" y="4529333"/>
              <a:ext cx="1888684" cy="1413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D48C16D-2655-842F-E410-E6ECD80A5FBE}"/>
                </a:ext>
              </a:extLst>
            </p:cNvPr>
            <p:cNvCxnSpPr>
              <a:cxnSpLocks/>
            </p:cNvCxnSpPr>
            <p:nvPr/>
          </p:nvCxnSpPr>
          <p:spPr>
            <a:xfrm rot="19401424" flipH="1" flipV="1">
              <a:off x="3129060" y="4384805"/>
              <a:ext cx="1974582" cy="1443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F41AF2A-BFA0-BEC3-2FD4-C670836498D7}"/>
              </a:ext>
            </a:extLst>
          </p:cNvPr>
          <p:cNvSpPr txBox="1"/>
          <p:nvPr/>
        </p:nvSpPr>
        <p:spPr>
          <a:xfrm>
            <a:off x="3244575" y="5246169"/>
            <a:ext cx="1963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dirty="0"/>
              <a:t>1 – recommendation by ids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6DE333F-9660-BE72-D71A-73AA9BA85E81}"/>
              </a:ext>
            </a:extLst>
          </p:cNvPr>
          <p:cNvSpPr txBox="1"/>
          <p:nvPr/>
        </p:nvSpPr>
        <p:spPr>
          <a:xfrm>
            <a:off x="3262933" y="4563999"/>
            <a:ext cx="1963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dirty="0"/>
              <a:t>2 – recommendation by voice recording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9A5BD047-2E74-FDC8-319D-D49CB0CDF3A6}"/>
              </a:ext>
            </a:extLst>
          </p:cNvPr>
          <p:cNvSpPr txBox="1"/>
          <p:nvPr/>
        </p:nvSpPr>
        <p:spPr>
          <a:xfrm>
            <a:off x="7193772" y="4809846"/>
            <a:ext cx="1963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3 – check balance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48C7389D-BB33-81C8-40B0-7C6993EC5EDF}"/>
              </a:ext>
            </a:extLst>
          </p:cNvPr>
          <p:cNvSpPr txBox="1"/>
          <p:nvPr/>
        </p:nvSpPr>
        <p:spPr>
          <a:xfrm>
            <a:off x="9940772" y="3171268"/>
            <a:ext cx="1963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4 – read databse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33E0C588-D19E-3C88-5889-7B778C7076CC}"/>
              </a:ext>
            </a:extLst>
          </p:cNvPr>
          <p:cNvSpPr txBox="1"/>
          <p:nvPr/>
        </p:nvSpPr>
        <p:spPr>
          <a:xfrm>
            <a:off x="6211883" y="3144338"/>
            <a:ext cx="1963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5 – turn voice recording into text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2C1BE2E7-6A21-4468-4EF4-984CBE87385F}"/>
              </a:ext>
            </a:extLst>
          </p:cNvPr>
          <p:cNvSpPr txBox="1"/>
          <p:nvPr/>
        </p:nvSpPr>
        <p:spPr>
          <a:xfrm>
            <a:off x="2492970" y="3369756"/>
            <a:ext cx="1963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6 – turn text into embedding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82015498-67B3-71AA-5153-1D3D708CE394}"/>
              </a:ext>
            </a:extLst>
          </p:cNvPr>
          <p:cNvSpPr txBox="1"/>
          <p:nvPr/>
        </p:nvSpPr>
        <p:spPr>
          <a:xfrm>
            <a:off x="1077469" y="6046573"/>
            <a:ext cx="552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A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3F00E924-CB6A-7BD5-5120-EAECCAF33958}"/>
              </a:ext>
            </a:extLst>
          </p:cNvPr>
          <p:cNvSpPr txBox="1"/>
          <p:nvPr/>
        </p:nvSpPr>
        <p:spPr>
          <a:xfrm>
            <a:off x="5819940" y="5700529"/>
            <a:ext cx="552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AE5F0870-787F-9A42-E38A-FC19E992B5A2}"/>
              </a:ext>
            </a:extLst>
          </p:cNvPr>
          <p:cNvSpPr txBox="1"/>
          <p:nvPr/>
        </p:nvSpPr>
        <p:spPr>
          <a:xfrm>
            <a:off x="9979261" y="5736846"/>
            <a:ext cx="552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C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E8FB0633-74B5-3374-8ADE-0EEE98B139A5}"/>
              </a:ext>
            </a:extLst>
          </p:cNvPr>
          <p:cNvSpPr txBox="1"/>
          <p:nvPr/>
        </p:nvSpPr>
        <p:spPr>
          <a:xfrm>
            <a:off x="11189415" y="1314316"/>
            <a:ext cx="552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D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160F8EF5-30F6-E097-228C-5875BC6E656D}"/>
              </a:ext>
            </a:extLst>
          </p:cNvPr>
          <p:cNvSpPr txBox="1"/>
          <p:nvPr/>
        </p:nvSpPr>
        <p:spPr>
          <a:xfrm>
            <a:off x="7030094" y="1330792"/>
            <a:ext cx="552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A94735A-D3E1-51B7-C9D7-EADDD4F7E678}"/>
              </a:ext>
            </a:extLst>
          </p:cNvPr>
          <p:cNvSpPr txBox="1"/>
          <p:nvPr/>
        </p:nvSpPr>
        <p:spPr>
          <a:xfrm>
            <a:off x="3577532" y="1336346"/>
            <a:ext cx="552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83109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55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Ronny Schneeberger (s)</dc:creator>
  <cp:lastModifiedBy>Ronny Schneeberger (s)</cp:lastModifiedBy>
  <cp:revision>3</cp:revision>
  <dcterms:created xsi:type="dcterms:W3CDTF">2023-01-09T18:37:54Z</dcterms:created>
  <dcterms:modified xsi:type="dcterms:W3CDTF">2023-01-10T10:11:55Z</dcterms:modified>
</cp:coreProperties>
</file>