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9" r:id="rId2"/>
    <p:sldId id="272" r:id="rId3"/>
    <p:sldId id="261" r:id="rId4"/>
    <p:sldId id="262" r:id="rId5"/>
    <p:sldId id="274" r:id="rId6"/>
    <p:sldId id="275" r:id="rId7"/>
    <p:sldId id="263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92832F5-EA01-48E5-B403-87E193F50680}">
          <p14:sldIdLst>
            <p14:sldId id="259"/>
          </p14:sldIdLst>
        </p14:section>
        <p14:section name="Projektübersicht" id="{087866C3-7028-482C-8D34-6BF5363FBD75}">
          <p14:sldIdLst>
            <p14:sldId id="272"/>
            <p14:sldId id="261"/>
          </p14:sldIdLst>
        </p14:section>
        <p14:section name="Statusaktualisierung" id="{521DEF98-8796-4632-831A-16252E9A6054}">
          <p14:sldIdLst>
            <p14:sldId id="262"/>
            <p14:sldId id="274"/>
            <p14:sldId id="275"/>
            <p14:sldId id="263"/>
          </p14:sldIdLst>
        </p14:section>
        <p14:section name="Zeitachse" id="{CF24EBA6-C924-424D-AC31-A4B9992A87E0}">
          <p14:sldIdLst/>
        </p14:section>
        <p14:section name="Nächste Schritte und Aufgaben" id="{C24C98EC-938D-4034-8DB8-5E8DBF16E3CB}">
          <p14:sldIdLst/>
        </p14:section>
        <p14:section name="Anhang" id="{E35CCD6A-2288-476E-BC93-C75323AE1F3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35" autoAdjust="0"/>
    <p:restoredTop sz="88187" autoAdjust="0"/>
  </p:normalViewPr>
  <p:slideViewPr>
    <p:cSldViewPr>
      <p:cViewPr varScale="1">
        <p:scale>
          <a:sx n="99" d="100"/>
          <a:sy n="99" d="100"/>
        </p:scale>
        <p:origin x="-120" y="-616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de-DE"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de-DE" sz="1200"/>
            </a:lvl1pPr>
          </a:lstStyle>
          <a:p>
            <a:fld id="{724506C0-3FFE-45A5-803D-9F4FC5464A70}" type="datetimeFigureOut">
              <a:rPr lang="de-DE"/>
              <a:pPr/>
              <a:t>29.10.17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de-DE"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de-DE" sz="1200"/>
            </a:lvl1pPr>
          </a:lstStyle>
          <a:p>
            <a:fld id="{F8646707-6BBD-41A9-B4DF-0C76A73A2D2A}" type="slidenum">
              <a:rPr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673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/>
            </a:pPr>
            <a:r>
              <a:rPr lang="de-DE" dirty="0" smtClean="0"/>
              <a:t>Diese Vorlage eignet sich als Ausgangspunkt für Aktualisierungen zu</a:t>
            </a:r>
            <a:r>
              <a:rPr lang="de-DE" baseline="0" dirty="0" smtClean="0"/>
              <a:t> Projektmeilensteinen.</a:t>
            </a:r>
            <a:endParaRPr lang="de-DE" dirty="0" smtClean="0"/>
          </a:p>
          <a:p>
            <a:endParaRPr lang="de-DE" baseline="0" dirty="0" smtClean="0"/>
          </a:p>
          <a:p>
            <a:pPr lvl="0"/>
            <a:r>
              <a:rPr lang="de-DE" sz="1000" b="1" dirty="0" smtClean="0"/>
              <a:t>Abschnitte</a:t>
            </a:r>
            <a:endParaRPr lang="de-DE" sz="1000" b="0" dirty="0" smtClean="0"/>
          </a:p>
          <a:p>
            <a:pPr lvl="0"/>
            <a:r>
              <a:rPr lang="de-DE" sz="1000" b="0" baseline="0" dirty="0" smtClean="0"/>
              <a:t>Abschnitte können Sie bei der Gliederung Ihrer Folien unterstützen oder die Zusammenarbeit zwischen mehreren Autoren erleichtern. Klicken Sie auf der Registerkarte </a:t>
            </a:r>
            <a:r>
              <a:rPr lang="de-DE" sz="1000" b="1" baseline="0" dirty="0" smtClean="0"/>
              <a:t>Erste Folie</a:t>
            </a:r>
            <a:r>
              <a:rPr lang="de-DE" sz="1000" b="0" baseline="0" dirty="0" smtClean="0"/>
              <a:t> unter Folien auf </a:t>
            </a:r>
            <a:r>
              <a:rPr lang="de-DE" sz="1000" b="1" baseline="0" dirty="0" smtClean="0"/>
              <a:t>Abschnitt</a:t>
            </a:r>
            <a:r>
              <a:rPr lang="de-DE" sz="1000" b="0" baseline="0" dirty="0" smtClean="0"/>
              <a:t>, und klicken Sie dann auf </a:t>
            </a:r>
            <a:r>
              <a:rPr lang="de-DE" sz="1000" b="1" baseline="0" dirty="0" smtClean="0"/>
              <a:t>Abschnitt hinzufügen</a:t>
            </a:r>
            <a:r>
              <a:rPr lang="de-DE" sz="1000" b="0" baseline="0" dirty="0" smtClean="0"/>
              <a:t>.</a:t>
            </a:r>
            <a:endParaRPr lang="de-DE" sz="1000" b="0" dirty="0" smtClean="0"/>
          </a:p>
          <a:p>
            <a:pPr lvl="0"/>
            <a:endParaRPr lang="de-DE" sz="1000" b="1" dirty="0" smtClean="0"/>
          </a:p>
          <a:p>
            <a:pPr lvl="0"/>
            <a:r>
              <a:rPr lang="de-DE" sz="1000" b="1" dirty="0" smtClean="0"/>
              <a:t>Notizen</a:t>
            </a:r>
          </a:p>
          <a:p>
            <a:pPr lvl="0"/>
            <a:r>
              <a:rPr lang="de-DE" sz="1000" dirty="0" smtClean="0"/>
              <a:t>Verwenden Sie den Notizenbereich für Vortragsnotizen oder optionale Detailinformationen für Ihr Publikum.</a:t>
            </a:r>
            <a:r>
              <a:rPr lang="de-DE" sz="1000" baseline="0" dirty="0" smtClean="0"/>
              <a:t> </a:t>
            </a:r>
            <a:r>
              <a:rPr lang="de-DE" sz="1000" baseline="0" smtClean="0"/>
              <a:t>Sie können diese Notizen während der Präsentation in der Referentenansicht anzeigen.  </a:t>
            </a:r>
            <a:endParaRPr lang="de-DE" sz="1000" baseline="0" dirty="0" smtClean="0"/>
          </a:p>
          <a:p>
            <a:pPr lvl="0">
              <a:buFontTx/>
              <a:buNone/>
            </a:pPr>
            <a:r>
              <a:rPr lang="de-DE" sz="1000" dirty="0" smtClean="0"/>
              <a:t>Achten Sie auf den Schriftgrad (für Barrierefreiheit, Sichtbarkeit, Videoerstellung und Onlineproduktion wichtig)</a:t>
            </a:r>
          </a:p>
          <a:p>
            <a:pPr lvl="0"/>
            <a:endParaRPr lang="de-DE" sz="1000" dirty="0" smtClean="0"/>
          </a:p>
          <a:p>
            <a:pPr lvl="0">
              <a:buFontTx/>
              <a:buNone/>
            </a:pPr>
            <a:r>
              <a:rPr lang="de-DE" sz="1000" b="1" dirty="0" smtClean="0"/>
              <a:t>Abgestimmte Farben </a:t>
            </a:r>
          </a:p>
          <a:p>
            <a:pPr lvl="0">
              <a:buFontTx/>
              <a:buNone/>
            </a:pPr>
            <a:r>
              <a:rPr lang="de-DE" sz="1000" dirty="0" smtClean="0"/>
              <a:t>Achten Sie besonders auf Diagramme, Illustrationen und Textfelder.</a:t>
            </a:r>
            <a:r>
              <a:rPr lang="de-DE" sz="1000" baseline="0" dirty="0" smtClean="0"/>
              <a:t> </a:t>
            </a:r>
            <a:endParaRPr lang="de-DE" sz="1000" dirty="0" smtClean="0"/>
          </a:p>
          <a:p>
            <a:pPr lvl="0"/>
            <a:r>
              <a:rPr lang="de-DE" sz="1000" dirty="0" smtClean="0"/>
              <a:t>Bedenken Sie, dass Teilnehmer schwarzweiß oder in </a:t>
            </a:r>
            <a:r>
              <a:rPr lang="de-DE" sz="1000" dirty="0" err="1" smtClean="0"/>
              <a:t>Graustufen drucken</a:t>
            </a:r>
            <a:r>
              <a:rPr lang="de-DE" sz="1000" dirty="0" smtClean="0"/>
              <a:t>. Erstellen Sie einen Probedruck, um sicherzustellen, dass Ihre Farben funktionieren, wenn Ihre Teilnehmer in schwarzweiß und </a:t>
            </a:r>
            <a:r>
              <a:rPr lang="de-DE" sz="1000" dirty="0" err="1" smtClean="0"/>
              <a:t>Graustufen drucken</a:t>
            </a:r>
            <a:r>
              <a:rPr lang="de-DE" sz="1000" dirty="0" smtClean="0"/>
              <a:t>.</a:t>
            </a:r>
          </a:p>
          <a:p>
            <a:pPr lvl="0">
              <a:buFontTx/>
              <a:buNone/>
            </a:pPr>
            <a:endParaRPr lang="de-DE" sz="1000" dirty="0" smtClean="0"/>
          </a:p>
          <a:p>
            <a:pPr lvl="0">
              <a:buFontTx/>
              <a:buNone/>
            </a:pPr>
            <a:r>
              <a:rPr lang="de-DE" sz="1000" b="1" dirty="0" smtClean="0"/>
              <a:t>Grafiken, Tabellen und Diagramme</a:t>
            </a:r>
          </a:p>
          <a:p>
            <a:pPr lvl="0"/>
            <a:r>
              <a:rPr lang="de-DE" sz="1000" dirty="0" smtClean="0"/>
              <a:t>Gestalten Sie einfach: Verwenden Sie möglichst einheitliche Formate und Farben, die nicht vom Inhalt ablenken.</a:t>
            </a:r>
          </a:p>
          <a:p>
            <a:pPr lvl="0"/>
            <a:r>
              <a:rPr lang="de-DE" sz="1000" dirty="0" smtClean="0"/>
              <a:t>Beschriften Sie alle Diagramme und Tabellen.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Worin besteht das Projekt</a:t>
            </a:r>
            <a:r>
              <a:rPr lang="de-DE" baseline="0" dirty="0" smtClean="0"/>
              <a:t> ?</a:t>
            </a:r>
          </a:p>
          <a:p>
            <a:r>
              <a:rPr lang="de-DE" dirty="0" smtClean="0"/>
              <a:t>Definieren</a:t>
            </a:r>
            <a:r>
              <a:rPr lang="de-DE" baseline="0" dirty="0" smtClean="0"/>
              <a:t> des Ziels dieses Projekts</a:t>
            </a:r>
          </a:p>
          <a:p>
            <a:pPr lvl="1"/>
            <a:r>
              <a:rPr lang="de-DE" dirty="0" smtClean="0"/>
              <a:t>Wurden ähnliche Projekte bereits bearbeitet, oder ist dies ein neues Gebiet?</a:t>
            </a:r>
          </a:p>
          <a:p>
            <a:r>
              <a:rPr lang="de-DE" baseline="0" dirty="0" smtClean="0"/>
              <a:t>Definieren des Umfangs des Projekts</a:t>
            </a:r>
          </a:p>
          <a:p>
            <a:pPr lvl="1"/>
            <a:r>
              <a:rPr lang="de-DE" baseline="0" dirty="0" smtClean="0"/>
              <a:t>Ist dies ein unabhängiges Projekt, oder hängt es mit anderen Projekten zusammen?</a:t>
            </a:r>
          </a:p>
          <a:p>
            <a:pPr lvl="0"/>
            <a:endParaRPr lang="de-DE" baseline="0" dirty="0" smtClean="0"/>
          </a:p>
          <a:p>
            <a:pPr lvl="0"/>
            <a:r>
              <a:rPr lang="de-DE" baseline="0" dirty="0" smtClean="0"/>
              <a:t>* Beachten Sie, dass diese Folie für wöchentliche Statusberichte nicht erforderlich ist.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Worin besteht das Projekt</a:t>
            </a:r>
            <a:r>
              <a:rPr lang="de-DE" baseline="0" dirty="0" smtClean="0"/>
              <a:t> ?</a:t>
            </a:r>
          </a:p>
          <a:p>
            <a:r>
              <a:rPr lang="de-DE" dirty="0" smtClean="0"/>
              <a:t>Definieren</a:t>
            </a:r>
            <a:r>
              <a:rPr lang="de-DE" baseline="0" dirty="0" smtClean="0"/>
              <a:t> des Ziels dieses Projekts</a:t>
            </a:r>
          </a:p>
          <a:p>
            <a:pPr lvl="1"/>
            <a:r>
              <a:rPr lang="de-DE" dirty="0" smtClean="0"/>
              <a:t>Wurden ähnliche Projekte bereits bearbeitet, oder ist dies ein neues Gebiet?</a:t>
            </a:r>
          </a:p>
          <a:p>
            <a:r>
              <a:rPr lang="de-DE" baseline="0" dirty="0" smtClean="0"/>
              <a:t>Definieren des Umfangs des Projekts</a:t>
            </a:r>
          </a:p>
          <a:p>
            <a:pPr lvl="1"/>
            <a:r>
              <a:rPr lang="de-DE" baseline="0" dirty="0" smtClean="0"/>
              <a:t>Ist dies ein unabhängiges Projekt, oder hängt es mit anderen Projekten zusammen?</a:t>
            </a:r>
          </a:p>
          <a:p>
            <a:pPr lvl="0"/>
            <a:endParaRPr lang="de-DE" baseline="0" dirty="0" smtClean="0"/>
          </a:p>
          <a:p>
            <a:pPr lvl="0"/>
            <a:r>
              <a:rPr lang="de-DE" baseline="0" dirty="0" smtClean="0"/>
              <a:t>* Beachten Sie, dass diese Folie für wöchentliche Statusberichte nicht erforderlich ist.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de-DE" dirty="0" smtClean="0"/>
              <a:t>* Sollten einige dieser</a:t>
            </a:r>
            <a:r>
              <a:rPr lang="de-DE" baseline="0" dirty="0" smtClean="0"/>
              <a:t> diese Probleme zu einer Terminverzögerung geführt haben oder weiter besprochen werden müssen, geben Sie Einzelheiten auf der nächsten Folie an.</a:t>
            </a:r>
          </a:p>
          <a:p>
            <a:pPr>
              <a:buFont typeface="Arial" charset="0"/>
              <a:buNone/>
            </a:pPr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de-DE" dirty="0" smtClean="0"/>
              <a:t>* Sollten einige dieser</a:t>
            </a:r>
            <a:r>
              <a:rPr lang="de-DE" baseline="0" dirty="0" smtClean="0"/>
              <a:t> diese Probleme zu einer Terminverzögerung geführt haben oder weiter besprochen werden müssen, geben Sie Einzelheiten auf der nächsten Folie an.</a:t>
            </a:r>
          </a:p>
          <a:p>
            <a:pPr>
              <a:buFont typeface="Arial" charset="0"/>
              <a:buNone/>
            </a:pPr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de-DE" dirty="0" smtClean="0"/>
              <a:t>* Sollten einige dieser</a:t>
            </a:r>
            <a:r>
              <a:rPr lang="de-DE" baseline="0" dirty="0" smtClean="0"/>
              <a:t> diese Probleme zu einer Terminverzögerung geführt haben oder weiter besprochen werden müssen, geben Sie Einzelheiten auf der nächsten Folie an.</a:t>
            </a:r>
          </a:p>
          <a:p>
            <a:pPr>
              <a:buFont typeface="Arial" charset="0"/>
              <a:buNone/>
            </a:pPr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baseline="0" dirty="0" smtClean="0"/>
              <a:t>Duplizieren Sie diese Folie bei Bedarf, wenn es mehr als ein Thema gibt.</a:t>
            </a:r>
          </a:p>
          <a:p>
            <a:r>
              <a:rPr lang="de-DE" dirty="0" smtClean="0"/>
              <a:t>Diese und verwandte Folien</a:t>
            </a:r>
            <a:r>
              <a:rPr lang="de-DE" baseline="0" dirty="0" smtClean="0"/>
              <a:t> können bei Bedarf in den Anhang verschoben oder ausgeblendet werden.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 eaLnBrk="1" latinLnBrk="0" hangingPunct="1">
              <a:defRPr kumimoji="0" lang="de-DE">
                <a:latin typeface="Georgia" pitchFamily="18" charset="0"/>
              </a:defRPr>
            </a:lvl1pPr>
          </a:lstStyle>
          <a:p>
            <a:pPr eaLnBrk="1" latinLnBrk="0" hangingPunct="1"/>
            <a:r>
              <a:rPr kumimoji="0" lang="de-DE" smtClean="0"/>
              <a:t>Mastertitelformat bearbeiten</a:t>
            </a:r>
            <a:endParaRPr kumimoji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de-DE"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de-DE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de-DE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de-DE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de-DE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de-DE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de-DE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de-DE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de-DE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de-DE"/>
              <a:t>Zum Bearbeiten klicken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kumimoji="0" lang="de-DE"/>
              <a:pPr/>
              <a:t>29.10.17</a:t>
            </a:fld>
            <a:endParaRPr kumimoji="0"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kumimoji="0"/>
              <a:pPr/>
              <a:t>‹Nr.›</a:t>
            </a:fld>
            <a:endParaRPr kumimoji="0"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kumimoji="0" lang="de-DE" smtClean="0"/>
              <a:t>Mastertitelformat bearbeiten</a:t>
            </a:r>
            <a:endParaRPr kumimoji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kumimoji="0" lang="de-DE" smtClean="0"/>
              <a:t>Mastertextformat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kumimoji="0" lang="de-DE"/>
              <a:pPr/>
              <a:t>29.10.17</a:t>
            </a:fld>
            <a:endParaRPr kumimoji="0"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kumimoji="0"/>
              <a:pPr/>
              <a:t>‹Nr.›</a:t>
            </a:fld>
            <a:endParaRPr kumimoji="0" lang="de-DE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pPr eaLnBrk="1" latinLnBrk="0" hangingPunct="1"/>
            <a:r>
              <a:rPr kumimoji="0" lang="de-DE" smtClean="0"/>
              <a:t>Mastertitelformat bearbeiten</a:t>
            </a:r>
            <a:endParaRPr kumimoji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kumimoji="0" lang="de-DE" smtClean="0"/>
              <a:t>Mastertextformat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kumimoji="0" lang="de-DE"/>
              <a:pPr/>
              <a:t>29.10.17</a:t>
            </a:fld>
            <a:endParaRPr kumimoji="0"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kumimoji="0"/>
              <a:pPr/>
              <a:t>‹Nr.›</a:t>
            </a:fld>
            <a:endParaRPr kumimoji="0" lang="de-DE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/>
          <a:srcRect l="-92" t="50811" r="45394" b="-590"/>
          <a:stretch/>
        </p:blipFill>
        <p:spPr>
          <a:xfrm>
            <a:off x="-13647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 eaLnBrk="1" latinLnBrk="0" hangingPunct="1">
              <a:defRPr kumimoji="0" lang="de-DE" sz="3600" b="0" cap="none">
                <a:latin typeface="Georgia" pitchFamily="18" charset="0"/>
              </a:defRPr>
            </a:lvl1pPr>
          </a:lstStyle>
          <a:p>
            <a:r>
              <a:rPr kumimoji="0" lang="de-DE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 eaLnBrk="1" latinLnBrk="0" hangingPunct="1">
              <a:buNone/>
              <a:defRPr kumimoji="0" lang="de-DE"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eaLnBrk="1" latinLnBrk="0" hangingPunct="1">
              <a:buNone/>
              <a:defRPr kumimoji="0" lang="de-DE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de-DE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de-DE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de-DE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de-DE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de-DE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de-DE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de-DE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kumimoji="0" lang="de-DE"/>
              <a:pPr/>
              <a:t>29.10.17</a:t>
            </a:fld>
            <a:endParaRPr kumimoji="0"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kumimoji="0"/>
              <a:pPr/>
              <a:t>‹Nr.›</a:t>
            </a:fld>
            <a:endParaRPr kumimoji="0" lang="de-DE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 eaLnBrk="1" latinLnBrk="0" hangingPunct="1">
              <a:defRPr kumimoji="0" lang="de-DE" sz="2800">
                <a:latin typeface="Georgia" pitchFamily="18" charset="0"/>
              </a:defRPr>
            </a:lvl1pPr>
          </a:lstStyle>
          <a:p>
            <a:pPr eaLnBrk="1" latinLnBrk="0" hangingPunct="1"/>
            <a:r>
              <a:rPr kumimoji="0" lang="de-DE" smtClean="0"/>
              <a:t>Mastertitelformat bearbeiten</a:t>
            </a:r>
            <a:endParaRPr kumimoji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de-DE" sz="2000">
                <a:latin typeface="Georgia" pitchFamily="18" charset="0"/>
              </a:defRPr>
            </a:lvl1pPr>
            <a:lvl2pPr marL="571500" indent="-22860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de-DE" sz="1800">
                <a:latin typeface="Georgia" pitchFamily="18" charset="0"/>
              </a:defRPr>
            </a:lvl2pPr>
            <a:lvl3pPr eaLnBrk="1" latinLnBrk="0" hangingPunct="1">
              <a:defRPr kumimoji="0" lang="de-DE" sz="2000">
                <a:latin typeface="Georgia" pitchFamily="18" charset="0"/>
              </a:defRPr>
            </a:lvl3pPr>
            <a:lvl4pPr eaLnBrk="1" latinLnBrk="0" hangingPunct="1">
              <a:defRPr kumimoji="0" lang="de-DE" sz="2000">
                <a:latin typeface="Georgia" pitchFamily="18" charset="0"/>
              </a:defRPr>
            </a:lvl4pPr>
            <a:lvl5pPr eaLnBrk="1" latinLnBrk="0" hangingPunct="1">
              <a:defRPr kumimoji="0" lang="de-DE" sz="2000">
                <a:latin typeface="Georgia" pitchFamily="18" charset="0"/>
              </a:defRPr>
            </a:lvl5pPr>
          </a:lstStyle>
          <a:p>
            <a:pPr lvl="0" eaLnBrk="1" latinLnBrk="0" hangingPunct="1"/>
            <a:r>
              <a:rPr kumimoji="0" lang="de-DE" smtClean="0"/>
              <a:t>Mastertextformat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kumimoji="0" lang="de-DE"/>
              <a:pPr/>
              <a:t>29.10.17</a:t>
            </a:fld>
            <a:endParaRPr kumimoji="0"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kumimoji="0"/>
              <a:pPr/>
              <a:t>‹Nr.›</a:t>
            </a:fld>
            <a:endParaRPr kumimoji="0" lang="de-DE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kumimoji="0" lang="de-DE" smtClean="0"/>
              <a:t>Mastertitelformat bearbeiten</a:t>
            </a:r>
            <a:endParaRPr kumimoji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de-DE" sz="2400"/>
            </a:lvl1pPr>
            <a:lvl2pPr eaLnBrk="1" latinLnBrk="0" hangingPunct="1">
              <a:defRPr kumimoji="0" lang="de-DE" sz="2000"/>
            </a:lvl2pPr>
            <a:lvl3pPr eaLnBrk="1" latinLnBrk="0" hangingPunct="1">
              <a:defRPr kumimoji="0" lang="de-DE" sz="1800"/>
            </a:lvl3pPr>
            <a:lvl4pPr eaLnBrk="1" latinLnBrk="0" hangingPunct="1">
              <a:defRPr kumimoji="0" lang="de-DE" sz="1600"/>
            </a:lvl4pPr>
            <a:lvl5pPr eaLnBrk="1" latinLnBrk="0" hangingPunct="1">
              <a:defRPr kumimoji="0" lang="de-DE" sz="1600"/>
            </a:lvl5pPr>
            <a:lvl6pPr eaLnBrk="1" latinLnBrk="0" hangingPunct="1">
              <a:defRPr kumimoji="0" lang="de-DE" sz="1800"/>
            </a:lvl6pPr>
            <a:lvl7pPr eaLnBrk="1" latinLnBrk="0" hangingPunct="1">
              <a:defRPr kumimoji="0" lang="de-DE" sz="1800"/>
            </a:lvl7pPr>
            <a:lvl8pPr eaLnBrk="1" latinLnBrk="0" hangingPunct="1">
              <a:defRPr kumimoji="0" lang="de-DE" sz="1800"/>
            </a:lvl8pPr>
            <a:lvl9pPr eaLnBrk="1" latinLnBrk="0" hangingPunct="1">
              <a:defRPr kumimoji="0" lang="de-DE" sz="1800"/>
            </a:lvl9pPr>
          </a:lstStyle>
          <a:p>
            <a:pPr lvl="0" eaLnBrk="1" latinLnBrk="0" hangingPunct="1"/>
            <a:r>
              <a:rPr kumimoji="0" lang="de-DE" smtClean="0"/>
              <a:t>Mastertextformat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de-DE" sz="2400"/>
            </a:lvl1pPr>
            <a:lvl2pPr eaLnBrk="1" latinLnBrk="0" hangingPunct="1">
              <a:defRPr kumimoji="0" lang="de-DE" sz="2000"/>
            </a:lvl2pPr>
            <a:lvl3pPr eaLnBrk="1" latinLnBrk="0" hangingPunct="1">
              <a:defRPr kumimoji="0" lang="de-DE" sz="1800"/>
            </a:lvl3pPr>
            <a:lvl4pPr eaLnBrk="1" latinLnBrk="0" hangingPunct="1">
              <a:defRPr kumimoji="0" lang="de-DE" sz="1600"/>
            </a:lvl4pPr>
            <a:lvl5pPr eaLnBrk="1" latinLnBrk="0" hangingPunct="1">
              <a:defRPr kumimoji="0" lang="de-DE" sz="1600"/>
            </a:lvl5pPr>
            <a:lvl6pPr eaLnBrk="1" latinLnBrk="0" hangingPunct="1">
              <a:defRPr kumimoji="0" lang="de-DE" sz="1800"/>
            </a:lvl6pPr>
            <a:lvl7pPr eaLnBrk="1" latinLnBrk="0" hangingPunct="1">
              <a:defRPr kumimoji="0" lang="de-DE" sz="1800"/>
            </a:lvl7pPr>
            <a:lvl8pPr eaLnBrk="1" latinLnBrk="0" hangingPunct="1">
              <a:defRPr kumimoji="0" lang="de-DE" sz="1800"/>
            </a:lvl8pPr>
            <a:lvl9pPr eaLnBrk="1" latinLnBrk="0" hangingPunct="1">
              <a:defRPr kumimoji="0" lang="de-DE" sz="1800"/>
            </a:lvl9pPr>
          </a:lstStyle>
          <a:p>
            <a:pPr lvl="0" eaLnBrk="1" latinLnBrk="0" hangingPunct="1"/>
            <a:r>
              <a:rPr kumimoji="0" lang="de-DE" smtClean="0"/>
              <a:t>Mastertextformat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kumimoji="0" lang="de-DE"/>
              <a:pPr/>
              <a:t>29.10.17</a:t>
            </a:fld>
            <a:endParaRPr kumimoji="0"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kumimoji="0"/>
              <a:pPr/>
              <a:t>‹Nr.›</a:t>
            </a:fld>
            <a:endParaRPr kumimoji="0" lang="de-DE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 eaLnBrk="1" latinLnBrk="0" hangingPunct="1">
              <a:defRPr kumimoji="0" lang="de-DE"/>
            </a:lvl1pPr>
          </a:lstStyle>
          <a:p>
            <a:pPr eaLnBrk="1" latinLnBrk="0" hangingPunct="1"/>
            <a:r>
              <a:rPr kumimoji="0" lang="de-DE" smtClean="0"/>
              <a:t>Mastertitelformat bearbeiten</a:t>
            </a:r>
            <a:endParaRPr kumimoji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de-DE" sz="2000" b="1"/>
            </a:lvl1pPr>
            <a:lvl2pPr marL="457200" indent="0" eaLnBrk="1" latinLnBrk="0" hangingPunct="1">
              <a:buNone/>
              <a:defRPr kumimoji="0" lang="de-DE" sz="2000" b="1"/>
            </a:lvl2pPr>
            <a:lvl3pPr marL="914400" indent="0" eaLnBrk="1" latinLnBrk="0" hangingPunct="1">
              <a:buNone/>
              <a:defRPr kumimoji="0" lang="de-DE" sz="1800" b="1"/>
            </a:lvl3pPr>
            <a:lvl4pPr marL="1371600" indent="0" eaLnBrk="1" latinLnBrk="0" hangingPunct="1">
              <a:buNone/>
              <a:defRPr kumimoji="0" lang="de-DE" sz="1600" b="1"/>
            </a:lvl4pPr>
            <a:lvl5pPr marL="1828800" indent="0" eaLnBrk="1" latinLnBrk="0" hangingPunct="1">
              <a:buNone/>
              <a:defRPr kumimoji="0" lang="de-DE" sz="1600" b="1"/>
            </a:lvl5pPr>
            <a:lvl6pPr marL="2286000" indent="0" eaLnBrk="1" latinLnBrk="0" hangingPunct="1">
              <a:buNone/>
              <a:defRPr kumimoji="0" lang="de-DE" sz="1600" b="1"/>
            </a:lvl6pPr>
            <a:lvl7pPr marL="2743200" indent="0" eaLnBrk="1" latinLnBrk="0" hangingPunct="1">
              <a:buNone/>
              <a:defRPr kumimoji="0" lang="de-DE" sz="1600" b="1"/>
            </a:lvl7pPr>
            <a:lvl8pPr marL="3200400" indent="0" eaLnBrk="1" latinLnBrk="0" hangingPunct="1">
              <a:buNone/>
              <a:defRPr kumimoji="0" lang="de-DE" sz="1600" b="1"/>
            </a:lvl8pPr>
            <a:lvl9pPr marL="3657600" indent="0" eaLnBrk="1" latinLnBrk="0" hangingPunct="1">
              <a:buNone/>
              <a:defRPr kumimoji="0" lang="de-DE" sz="1600" b="1"/>
            </a:lvl9pPr>
          </a:lstStyle>
          <a:p>
            <a:pPr lvl="0" eaLnBrk="1" latinLnBrk="0" hangingPunct="1"/>
            <a:r>
              <a:rPr kumimoji="0"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de-DE" sz="2000"/>
            </a:lvl1pPr>
            <a:lvl2pPr eaLnBrk="1" latinLnBrk="0" hangingPunct="1">
              <a:defRPr kumimoji="0" lang="de-DE" sz="1800"/>
            </a:lvl2pPr>
            <a:lvl3pPr eaLnBrk="1" latinLnBrk="0" hangingPunct="1">
              <a:defRPr kumimoji="0" lang="de-DE" sz="1600"/>
            </a:lvl3pPr>
            <a:lvl4pPr eaLnBrk="1" latinLnBrk="0" hangingPunct="1">
              <a:defRPr kumimoji="0" lang="de-DE" sz="1400"/>
            </a:lvl4pPr>
            <a:lvl5pPr eaLnBrk="1" latinLnBrk="0" hangingPunct="1">
              <a:defRPr kumimoji="0" lang="de-DE" sz="1400"/>
            </a:lvl5pPr>
            <a:lvl6pPr eaLnBrk="1" latinLnBrk="0" hangingPunct="1">
              <a:defRPr kumimoji="0" lang="de-DE" sz="1600"/>
            </a:lvl6pPr>
            <a:lvl7pPr eaLnBrk="1" latinLnBrk="0" hangingPunct="1">
              <a:defRPr kumimoji="0" lang="de-DE" sz="1600"/>
            </a:lvl7pPr>
            <a:lvl8pPr eaLnBrk="1" latinLnBrk="0" hangingPunct="1">
              <a:defRPr kumimoji="0" lang="de-DE" sz="1600"/>
            </a:lvl8pPr>
            <a:lvl9pPr eaLnBrk="1" latinLnBrk="0" hangingPunct="1">
              <a:defRPr kumimoji="0" lang="de-DE" sz="1600"/>
            </a:lvl9pPr>
          </a:lstStyle>
          <a:p>
            <a:pPr lvl="0" eaLnBrk="1" latinLnBrk="0" hangingPunct="1"/>
            <a:r>
              <a:rPr kumimoji="0" lang="de-DE" smtClean="0"/>
              <a:t>Mastertextformat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de-DE" sz="2000" b="1"/>
            </a:lvl1pPr>
            <a:lvl2pPr marL="457200" indent="0" eaLnBrk="1" latinLnBrk="0" hangingPunct="1">
              <a:buNone/>
              <a:defRPr kumimoji="0" lang="de-DE" sz="2000" b="1"/>
            </a:lvl2pPr>
            <a:lvl3pPr marL="914400" indent="0" eaLnBrk="1" latinLnBrk="0" hangingPunct="1">
              <a:buNone/>
              <a:defRPr kumimoji="0" lang="de-DE" sz="1800" b="1"/>
            </a:lvl3pPr>
            <a:lvl4pPr marL="1371600" indent="0" eaLnBrk="1" latinLnBrk="0" hangingPunct="1">
              <a:buNone/>
              <a:defRPr kumimoji="0" lang="de-DE" sz="1600" b="1"/>
            </a:lvl4pPr>
            <a:lvl5pPr marL="1828800" indent="0" eaLnBrk="1" latinLnBrk="0" hangingPunct="1">
              <a:buNone/>
              <a:defRPr kumimoji="0" lang="de-DE" sz="1600" b="1"/>
            </a:lvl5pPr>
            <a:lvl6pPr marL="2286000" indent="0" eaLnBrk="1" latinLnBrk="0" hangingPunct="1">
              <a:buNone/>
              <a:defRPr kumimoji="0" lang="de-DE" sz="1600" b="1"/>
            </a:lvl6pPr>
            <a:lvl7pPr marL="2743200" indent="0" eaLnBrk="1" latinLnBrk="0" hangingPunct="1">
              <a:buNone/>
              <a:defRPr kumimoji="0" lang="de-DE" sz="1600" b="1"/>
            </a:lvl7pPr>
            <a:lvl8pPr marL="3200400" indent="0" eaLnBrk="1" latinLnBrk="0" hangingPunct="1">
              <a:buNone/>
              <a:defRPr kumimoji="0" lang="de-DE" sz="1600" b="1"/>
            </a:lvl8pPr>
            <a:lvl9pPr marL="3657600" indent="0" eaLnBrk="1" latinLnBrk="0" hangingPunct="1">
              <a:buNone/>
              <a:defRPr kumimoji="0" lang="de-DE" sz="1600" b="1"/>
            </a:lvl9pPr>
          </a:lstStyle>
          <a:p>
            <a:pPr lvl="0" eaLnBrk="1" latinLnBrk="0" hangingPunct="1"/>
            <a:r>
              <a:rPr kumimoji="0"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de-DE" sz="2000"/>
            </a:lvl1pPr>
            <a:lvl2pPr eaLnBrk="1" latinLnBrk="0" hangingPunct="1">
              <a:defRPr kumimoji="0" lang="de-DE" sz="1800"/>
            </a:lvl2pPr>
            <a:lvl3pPr eaLnBrk="1" latinLnBrk="0" hangingPunct="1">
              <a:defRPr kumimoji="0" lang="de-DE" sz="1600"/>
            </a:lvl3pPr>
            <a:lvl4pPr eaLnBrk="1" latinLnBrk="0" hangingPunct="1">
              <a:defRPr kumimoji="0" lang="de-DE" sz="1400"/>
            </a:lvl4pPr>
            <a:lvl5pPr eaLnBrk="1" latinLnBrk="0" hangingPunct="1">
              <a:defRPr kumimoji="0" lang="de-DE" sz="1400"/>
            </a:lvl5pPr>
            <a:lvl6pPr eaLnBrk="1" latinLnBrk="0" hangingPunct="1">
              <a:defRPr kumimoji="0" lang="de-DE" sz="1600"/>
            </a:lvl6pPr>
            <a:lvl7pPr eaLnBrk="1" latinLnBrk="0" hangingPunct="1">
              <a:defRPr kumimoji="0" lang="de-DE" sz="1600"/>
            </a:lvl7pPr>
            <a:lvl8pPr eaLnBrk="1" latinLnBrk="0" hangingPunct="1">
              <a:defRPr kumimoji="0" lang="de-DE" sz="1600"/>
            </a:lvl8pPr>
            <a:lvl9pPr eaLnBrk="1" latinLnBrk="0" hangingPunct="1">
              <a:defRPr kumimoji="0" lang="de-DE" sz="1600"/>
            </a:lvl9pPr>
          </a:lstStyle>
          <a:p>
            <a:pPr lvl="0" eaLnBrk="1" latinLnBrk="0" hangingPunct="1"/>
            <a:r>
              <a:rPr kumimoji="0" lang="de-DE" smtClean="0"/>
              <a:t>Mastertextformat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kumimoji="0" lang="de-DE"/>
              <a:pPr/>
              <a:t>29.10.17</a:t>
            </a:fld>
            <a:endParaRPr kumimoji="0"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kumimoji="0"/>
              <a:pPr/>
              <a:t>‹Nr.›</a:t>
            </a:fld>
            <a:endParaRPr kumimoji="0" lang="de-DE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eaLnBrk="1" latinLnBrk="0" hangingPunct="1">
              <a:defRPr kumimoji="0" lang="de-DE" sz="2800"/>
            </a:lvl1pPr>
          </a:lstStyle>
          <a:p>
            <a:pPr eaLnBrk="1" latinLnBrk="0" hangingPunct="1"/>
            <a:r>
              <a:rPr kumimoji="0" lang="de-DE" smtClean="0"/>
              <a:t>Mastertitelformat bearbeiten</a:t>
            </a:r>
            <a:endParaRPr kumimoji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kumimoji="0" lang="de-DE"/>
              <a:pPr/>
              <a:t>29.10.17</a:t>
            </a:fld>
            <a:endParaRPr kumimoji="0"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kumimoji="0"/>
              <a:pPr/>
              <a:t>‹Nr.›</a:t>
            </a:fld>
            <a:endParaRPr kumimoji="0" lang="de-DE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kumimoji="0" lang="de-DE"/>
              <a:pPr/>
              <a:t>29.10.17</a:t>
            </a:fld>
            <a:endParaRPr kumimoji="0"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kumimoji="0"/>
              <a:pPr/>
              <a:t>‹Nr.›</a:t>
            </a:fld>
            <a:endParaRPr kumimoji="0" lang="de-DE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 eaLnBrk="1" latinLnBrk="0" hangingPunct="1">
              <a:defRPr kumimoji="0" lang="de-DE" sz="2000" b="1"/>
            </a:lvl1pPr>
          </a:lstStyle>
          <a:p>
            <a:pPr eaLnBrk="1" latinLnBrk="0" hangingPunct="1"/>
            <a:r>
              <a:rPr kumimoji="0" lang="de-DE" smtClean="0"/>
              <a:t>Mastertitelformat bearbeiten</a:t>
            </a:r>
            <a:endParaRPr kumimoji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 eaLnBrk="1" latinLnBrk="0" hangingPunct="1">
              <a:defRPr kumimoji="0" lang="de-DE" sz="2800"/>
            </a:lvl1pPr>
            <a:lvl2pPr eaLnBrk="1" latinLnBrk="0" hangingPunct="1">
              <a:defRPr kumimoji="0" lang="de-DE" sz="2400"/>
            </a:lvl2pPr>
            <a:lvl3pPr eaLnBrk="1" latinLnBrk="0" hangingPunct="1">
              <a:defRPr kumimoji="0" lang="de-DE" sz="2000"/>
            </a:lvl3pPr>
            <a:lvl4pPr eaLnBrk="1" latinLnBrk="0" hangingPunct="1">
              <a:defRPr kumimoji="0" lang="de-DE" sz="1800"/>
            </a:lvl4pPr>
            <a:lvl5pPr eaLnBrk="1" latinLnBrk="0" hangingPunct="1">
              <a:defRPr kumimoji="0" lang="de-DE" sz="1800"/>
            </a:lvl5pPr>
            <a:lvl6pPr eaLnBrk="1" latinLnBrk="0" hangingPunct="1">
              <a:defRPr kumimoji="0" lang="de-DE" sz="2000"/>
            </a:lvl6pPr>
            <a:lvl7pPr eaLnBrk="1" latinLnBrk="0" hangingPunct="1">
              <a:defRPr kumimoji="0" lang="de-DE" sz="2000"/>
            </a:lvl7pPr>
            <a:lvl8pPr eaLnBrk="1" latinLnBrk="0" hangingPunct="1">
              <a:defRPr kumimoji="0" lang="de-DE" sz="2000"/>
            </a:lvl8pPr>
            <a:lvl9pPr eaLnBrk="1" latinLnBrk="0" hangingPunct="1">
              <a:defRPr kumimoji="0" lang="de-DE" sz="2000"/>
            </a:lvl9pPr>
          </a:lstStyle>
          <a:p>
            <a:pPr lvl="0" eaLnBrk="1" latinLnBrk="0" hangingPunct="1"/>
            <a:r>
              <a:rPr kumimoji="0" lang="de-DE" smtClean="0"/>
              <a:t>Mastertextformat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 eaLnBrk="1" latinLnBrk="0" hangingPunct="1">
              <a:buNone/>
              <a:defRPr kumimoji="0" lang="de-DE" sz="1400"/>
            </a:lvl1pPr>
            <a:lvl2pPr marL="457200" indent="0" eaLnBrk="1" latinLnBrk="0" hangingPunct="1">
              <a:buNone/>
              <a:defRPr kumimoji="0" lang="de-DE" sz="1200"/>
            </a:lvl2pPr>
            <a:lvl3pPr marL="914400" indent="0" eaLnBrk="1" latinLnBrk="0" hangingPunct="1">
              <a:buNone/>
              <a:defRPr kumimoji="0" lang="de-DE" sz="1000"/>
            </a:lvl3pPr>
            <a:lvl4pPr marL="1371600" indent="0" eaLnBrk="1" latinLnBrk="0" hangingPunct="1">
              <a:buNone/>
              <a:defRPr kumimoji="0" lang="de-DE" sz="900"/>
            </a:lvl4pPr>
            <a:lvl5pPr marL="1828800" indent="0" eaLnBrk="1" latinLnBrk="0" hangingPunct="1">
              <a:buNone/>
              <a:defRPr kumimoji="0" lang="de-DE" sz="900"/>
            </a:lvl5pPr>
            <a:lvl6pPr marL="2286000" indent="0" eaLnBrk="1" latinLnBrk="0" hangingPunct="1">
              <a:buNone/>
              <a:defRPr kumimoji="0" lang="de-DE" sz="900"/>
            </a:lvl6pPr>
            <a:lvl7pPr marL="2743200" indent="0" eaLnBrk="1" latinLnBrk="0" hangingPunct="1">
              <a:buNone/>
              <a:defRPr kumimoji="0" lang="de-DE" sz="900"/>
            </a:lvl7pPr>
            <a:lvl8pPr marL="3200400" indent="0" eaLnBrk="1" latinLnBrk="0" hangingPunct="1">
              <a:buNone/>
              <a:defRPr kumimoji="0" lang="de-DE" sz="900"/>
            </a:lvl8pPr>
            <a:lvl9pPr marL="3657600" indent="0" eaLnBrk="1" latinLnBrk="0" hangingPunct="1">
              <a:buNone/>
              <a:defRPr kumimoji="0" lang="de-DE" sz="900"/>
            </a:lvl9pPr>
          </a:lstStyle>
          <a:p>
            <a:pPr lvl="0" eaLnBrk="1" latinLnBrk="0" hangingPunct="1"/>
            <a:r>
              <a:rPr kumimoji="0"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kumimoji="0" lang="de-DE"/>
              <a:pPr/>
              <a:t>29.10.17</a:t>
            </a:fld>
            <a:endParaRPr kumimoji="0"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kumimoji="0"/>
              <a:pPr/>
              <a:t>‹Nr.›</a:t>
            </a:fld>
            <a:endParaRPr kumimoji="0" lang="de-DE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de-DE" sz="2000" b="1"/>
            </a:lvl1pPr>
          </a:lstStyle>
          <a:p>
            <a:pPr eaLnBrk="1" latinLnBrk="0" hangingPunct="1"/>
            <a:r>
              <a:rPr kumimoji="0" lang="de-DE" smtClean="0"/>
              <a:t>Mastertitelformat bearbeiten</a:t>
            </a:r>
            <a:endParaRPr kumimoji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de-DE" sz="3200"/>
            </a:lvl1pPr>
            <a:lvl2pPr marL="457200" indent="0" eaLnBrk="1" latinLnBrk="0" hangingPunct="1">
              <a:buNone/>
              <a:defRPr kumimoji="0" lang="de-DE" sz="2800"/>
            </a:lvl2pPr>
            <a:lvl3pPr marL="914400" indent="0" eaLnBrk="1" latinLnBrk="0" hangingPunct="1">
              <a:buNone/>
              <a:defRPr kumimoji="0" lang="de-DE" sz="2400"/>
            </a:lvl3pPr>
            <a:lvl4pPr marL="1371600" indent="0" eaLnBrk="1" latinLnBrk="0" hangingPunct="1">
              <a:buNone/>
              <a:defRPr kumimoji="0" lang="de-DE" sz="2000"/>
            </a:lvl4pPr>
            <a:lvl5pPr marL="1828800" indent="0" eaLnBrk="1" latinLnBrk="0" hangingPunct="1">
              <a:buNone/>
              <a:defRPr kumimoji="0" lang="de-DE" sz="2000"/>
            </a:lvl5pPr>
            <a:lvl6pPr marL="2286000" indent="0" eaLnBrk="1" latinLnBrk="0" hangingPunct="1">
              <a:buNone/>
              <a:defRPr kumimoji="0" lang="de-DE" sz="2000"/>
            </a:lvl6pPr>
            <a:lvl7pPr marL="2743200" indent="0" eaLnBrk="1" latinLnBrk="0" hangingPunct="1">
              <a:buNone/>
              <a:defRPr kumimoji="0" lang="de-DE" sz="2000"/>
            </a:lvl7pPr>
            <a:lvl8pPr marL="3200400" indent="0" eaLnBrk="1" latinLnBrk="0" hangingPunct="1">
              <a:buNone/>
              <a:defRPr kumimoji="0" lang="de-DE" sz="2000"/>
            </a:lvl8pPr>
            <a:lvl9pPr marL="3657600" indent="0" eaLnBrk="1" latinLnBrk="0" hangingPunct="1">
              <a:buNone/>
              <a:defRPr kumimoji="0" lang="de-DE" sz="2000"/>
            </a:lvl9pPr>
          </a:lstStyle>
          <a:p>
            <a:pPr eaLnBrk="1" latinLnBrk="0" hangingPunct="1"/>
            <a:r>
              <a:rPr kumimoji="0" lang="de-DE" smtClean="0"/>
              <a:t>Bild auf Platzhalter ziehen oder durch Klicken auf Symbol hinzufügen</a:t>
            </a:r>
            <a:endParaRPr kumimoji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de-DE" sz="1400"/>
            </a:lvl1pPr>
            <a:lvl2pPr marL="457200" indent="0" eaLnBrk="1" latinLnBrk="0" hangingPunct="1">
              <a:buNone/>
              <a:defRPr kumimoji="0" lang="de-DE" sz="1200"/>
            </a:lvl2pPr>
            <a:lvl3pPr marL="914400" indent="0" eaLnBrk="1" latinLnBrk="0" hangingPunct="1">
              <a:buNone/>
              <a:defRPr kumimoji="0" lang="de-DE" sz="1000"/>
            </a:lvl3pPr>
            <a:lvl4pPr marL="1371600" indent="0" eaLnBrk="1" latinLnBrk="0" hangingPunct="1">
              <a:buNone/>
              <a:defRPr kumimoji="0" lang="de-DE" sz="900"/>
            </a:lvl4pPr>
            <a:lvl5pPr marL="1828800" indent="0" eaLnBrk="1" latinLnBrk="0" hangingPunct="1">
              <a:buNone/>
              <a:defRPr kumimoji="0" lang="de-DE" sz="900"/>
            </a:lvl5pPr>
            <a:lvl6pPr marL="2286000" indent="0" eaLnBrk="1" latinLnBrk="0" hangingPunct="1">
              <a:buNone/>
              <a:defRPr kumimoji="0" lang="de-DE" sz="900"/>
            </a:lvl6pPr>
            <a:lvl7pPr marL="2743200" indent="0" eaLnBrk="1" latinLnBrk="0" hangingPunct="1">
              <a:buNone/>
              <a:defRPr kumimoji="0" lang="de-DE" sz="900"/>
            </a:lvl7pPr>
            <a:lvl8pPr marL="3200400" indent="0" eaLnBrk="1" latinLnBrk="0" hangingPunct="1">
              <a:buNone/>
              <a:defRPr kumimoji="0" lang="de-DE" sz="900"/>
            </a:lvl8pPr>
            <a:lvl9pPr marL="3657600" indent="0" eaLnBrk="1" latinLnBrk="0" hangingPunct="1">
              <a:buNone/>
              <a:defRPr kumimoji="0" lang="de-DE" sz="900"/>
            </a:lvl9pPr>
          </a:lstStyle>
          <a:p>
            <a:pPr lvl="0" eaLnBrk="1" latinLnBrk="0" hangingPunct="1"/>
            <a:r>
              <a:rPr kumimoji="0"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kumimoji="0" lang="de-DE"/>
              <a:pPr/>
              <a:t>29.10.17</a:t>
            </a:fld>
            <a:endParaRPr kumimoji="0"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kumimoji="0"/>
              <a:pPr/>
              <a:t>‹Nr.›</a:t>
            </a:fld>
            <a:endParaRPr kumimoji="0" lang="de-DE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de-DE" smtClean="0"/>
              <a:t>Mastertitelformat bearbeiten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de-DE" smtClean="0"/>
              <a:t>Mastertextformat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de-D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kumimoji="0" lang="de-DE"/>
              <a:pPr/>
              <a:t>29.10.17</a:t>
            </a:fld>
            <a:endParaRPr kumimoji="0"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de-D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de-D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kumimoji="0"/>
              <a:pPr/>
              <a:t>‹Nr.›</a:t>
            </a:fld>
            <a:endParaRPr kumimoji="0"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de-DE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de-DE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de-DE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de-DE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de-DE"/>
      </a:defPPr>
      <a:lvl1pPr marL="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4.xml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5.xml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6.xml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smtClean="0"/>
              <a:t>Projekt - </a:t>
            </a:r>
            <a:r>
              <a:rPr lang="de-DE" dirty="0" err="1" smtClean="0"/>
              <a:t>WebApp</a:t>
            </a:r>
            <a:r>
              <a:rPr lang="de-DE" dirty="0" smtClean="0"/>
              <a:t> zur Nachbarschaftshilfe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de-DE" dirty="0" smtClean="0"/>
              <a:t>Chemnitz hackt! 2017</a:t>
            </a:r>
            <a:endParaRPr lang="de-DE" dirty="0"/>
          </a:p>
          <a:p>
            <a:r>
              <a:rPr lang="de-DE" dirty="0" smtClean="0"/>
              <a:t>29.10.2017</a:t>
            </a:r>
            <a:endParaRPr lang="de-DE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/>
          <a:lstStyle/>
          <a:p>
            <a:r>
              <a:rPr lang="de-DE" dirty="0" smtClean="0"/>
              <a:t>Projektteam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297363"/>
          </a:xfrm>
        </p:spPr>
        <p:txBody>
          <a:bodyPr>
            <a:normAutofit/>
          </a:bodyPr>
          <a:lstStyle/>
          <a:p>
            <a:r>
              <a:rPr lang="de-DE" dirty="0" smtClean="0"/>
              <a:t>Raphael (Creative </a:t>
            </a:r>
            <a:r>
              <a:rPr lang="de-DE" dirty="0" err="1" smtClean="0"/>
              <a:t>Director</a:t>
            </a:r>
            <a:r>
              <a:rPr lang="de-DE" dirty="0" smtClean="0"/>
              <a:t> ;)) – Design &amp; Layout</a:t>
            </a:r>
          </a:p>
          <a:p>
            <a:r>
              <a:rPr lang="de-DE" dirty="0" smtClean="0"/>
              <a:t>Eric - Entwickler Frontend</a:t>
            </a:r>
          </a:p>
          <a:p>
            <a:r>
              <a:rPr lang="de-DE" dirty="0" smtClean="0"/>
              <a:t>Marco und Eric – Entwickler Backend</a:t>
            </a:r>
          </a:p>
          <a:p>
            <a:r>
              <a:rPr lang="de-DE" dirty="0" smtClean="0"/>
              <a:t>Felix – Content &amp; Design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3" name="Bild 2" descr="IMG_20171029_140925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95900" y="3009900"/>
            <a:ext cx="3200400" cy="4038600"/>
          </a:xfrm>
          <a:prstGeom prst="rect">
            <a:avLst/>
          </a:prstGeom>
        </p:spPr>
      </p:pic>
      <p:pic>
        <p:nvPicPr>
          <p:cNvPr id="4" name="Bild 3" descr="IMG_20171029_141003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28700" y="2933700"/>
            <a:ext cx="3200400" cy="4191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53385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/>
          <a:lstStyle/>
          <a:p>
            <a:r>
              <a:rPr lang="de-DE"/>
              <a:t>Projektübersicht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297363"/>
          </a:xfrm>
        </p:spPr>
        <p:txBody>
          <a:bodyPr>
            <a:normAutofit lnSpcReduction="10000"/>
          </a:bodyPr>
          <a:lstStyle/>
          <a:p>
            <a:r>
              <a:rPr lang="de-DE" dirty="0"/>
              <a:t>Worin besteht das Projekt?</a:t>
            </a:r>
          </a:p>
          <a:p>
            <a:pPr lvl="1"/>
            <a:r>
              <a:rPr lang="de-DE" dirty="0" smtClean="0"/>
              <a:t>Entstehung eines Open-Portal entstehen, worin Nachbarn kleine Dienstleistungen anbieten und bestellen </a:t>
            </a:r>
          </a:p>
          <a:p>
            <a:pPr lvl="1"/>
            <a:r>
              <a:rPr lang="de-DE" dirty="0" smtClean="0"/>
              <a:t>Anwendung findet das Projekt für einen Brötchendienst von Raphael </a:t>
            </a:r>
          </a:p>
          <a:p>
            <a:pPr marL="342900" lvl="1" indent="0">
              <a:buNone/>
            </a:pPr>
            <a:r>
              <a:rPr lang="de-DE" dirty="0" smtClean="0"/>
              <a:t>(Er dreht 2 Runden zu seinen Kunden, eine um Informationen und Bestellungen entgegen zu nehmen und eine um die Lieferung zu erbringen)</a:t>
            </a:r>
            <a:endParaRPr lang="de-DE" dirty="0"/>
          </a:p>
          <a:p>
            <a:r>
              <a:rPr lang="de-DE" dirty="0"/>
              <a:t>Definieren Sie die Ziele dieses </a:t>
            </a:r>
            <a:r>
              <a:rPr lang="de-DE" dirty="0" smtClean="0"/>
              <a:t>Projekts</a:t>
            </a:r>
          </a:p>
          <a:p>
            <a:pPr lvl="1"/>
            <a:r>
              <a:rPr lang="de-DE" dirty="0" smtClean="0"/>
              <a:t>Web-App um den Dienst zu bestellen, inkl. einer Auflistung über die Bestellungen</a:t>
            </a:r>
          </a:p>
          <a:p>
            <a:pPr lvl="1"/>
            <a:r>
              <a:rPr lang="de-DE" dirty="0" smtClean="0"/>
              <a:t>Prinzip des </a:t>
            </a:r>
            <a:r>
              <a:rPr lang="de-DE" dirty="0" err="1" smtClean="0"/>
              <a:t>Hackathons</a:t>
            </a:r>
            <a:r>
              <a:rPr lang="de-DE" dirty="0" smtClean="0"/>
              <a:t> </a:t>
            </a:r>
            <a:r>
              <a:rPr lang="de-DE" dirty="0" smtClean="0"/>
              <a:t>kennenlernen und genießen (</a:t>
            </a:r>
            <a:r>
              <a:rPr lang="de-DE" dirty="0" smtClean="0"/>
              <a:t>auch für Raphael)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/>
              <a:t>Aktueller </a:t>
            </a:r>
            <a:r>
              <a:rPr lang="de-DE" dirty="0" smtClean="0"/>
              <a:t>Status – eingesetzte </a:t>
            </a:r>
            <a:r>
              <a:rPr lang="de-DE" dirty="0"/>
              <a:t>T</a:t>
            </a:r>
            <a:r>
              <a:rPr lang="de-DE" dirty="0" smtClean="0"/>
              <a:t>echniken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 err="1" smtClean="0"/>
              <a:t>php</a:t>
            </a:r>
            <a:r>
              <a:rPr lang="de-DE" dirty="0" smtClean="0"/>
              <a:t>, </a:t>
            </a:r>
            <a:r>
              <a:rPr lang="de-DE" dirty="0" err="1" smtClean="0"/>
              <a:t>MongoDB</a:t>
            </a:r>
            <a:r>
              <a:rPr lang="de-DE" dirty="0" smtClean="0"/>
              <a:t> im Backend</a:t>
            </a:r>
          </a:p>
          <a:p>
            <a:pPr marL="342900" lvl="1" indent="-342900">
              <a:buSzPct val="130000"/>
              <a:buFont typeface="Arial" pitchFamily="34" charset="0"/>
              <a:buChar char="•"/>
            </a:pPr>
            <a:r>
              <a:rPr lang="de-DE" sz="2000" dirty="0"/>
              <a:t>Betrieb des </a:t>
            </a:r>
            <a:r>
              <a:rPr lang="de-DE" sz="2000" dirty="0" err="1"/>
              <a:t>Backends</a:t>
            </a:r>
            <a:r>
              <a:rPr lang="de-DE" sz="2000" dirty="0"/>
              <a:t> in </a:t>
            </a:r>
            <a:r>
              <a:rPr lang="de-DE" sz="2000" dirty="0" err="1"/>
              <a:t>Dockercontainer</a:t>
            </a:r>
            <a:endParaRPr lang="de-DE" sz="2000" dirty="0"/>
          </a:p>
          <a:p>
            <a:pPr>
              <a:lnSpc>
                <a:spcPct val="150000"/>
              </a:lnSpc>
            </a:pPr>
            <a:r>
              <a:rPr lang="de-DE" dirty="0" err="1" smtClean="0"/>
              <a:t>React</a:t>
            </a:r>
            <a:r>
              <a:rPr lang="de-DE" dirty="0" smtClean="0"/>
              <a:t> und Bootstrap im Frontend</a:t>
            </a:r>
            <a:endParaRPr lang="de-DE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/>
              <a:t>Aktueller </a:t>
            </a:r>
            <a:r>
              <a:rPr lang="de-DE" dirty="0" smtClean="0"/>
              <a:t>Status - Frontend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Welche </a:t>
            </a:r>
            <a:r>
              <a:rPr lang="de-DE" dirty="0" smtClean="0"/>
              <a:t>Herausforderungen gab es und wie wurden diese gelöst?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err="1" smtClean="0"/>
              <a:t>Wissenaufbau</a:t>
            </a:r>
            <a:r>
              <a:rPr lang="de-DE" dirty="0" smtClean="0"/>
              <a:t> UI-Entwicklung, da kein Vollblutfrontentwickler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Entwicklung eines Prototyp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In der Kürze der Zeit, die ständige Kommunikation zwischen Frontend und Backend, da immer wieder Änderungen</a:t>
            </a:r>
            <a:endParaRPr lang="de-DE" dirty="0"/>
          </a:p>
          <a:p>
            <a:pPr>
              <a:lnSpc>
                <a:spcPct val="150000"/>
              </a:lnSpc>
            </a:pP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Offene Punkte</a:t>
            </a:r>
          </a:p>
          <a:p>
            <a:pPr lvl="1">
              <a:lnSpc>
                <a:spcPct val="150000"/>
              </a:lnSpc>
            </a:pPr>
            <a:r>
              <a:rPr lang="de-DE" dirty="0" err="1" smtClean="0"/>
              <a:t>Layouting</a:t>
            </a:r>
            <a:r>
              <a:rPr lang="de-DE" dirty="0" smtClean="0"/>
              <a:t> verbessern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Prototyp </a:t>
            </a:r>
            <a:r>
              <a:rPr lang="de-DE" dirty="0" err="1" smtClean="0"/>
              <a:t>hosten</a:t>
            </a: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314267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/>
              <a:t>Aktueller </a:t>
            </a:r>
            <a:r>
              <a:rPr lang="de-DE" dirty="0" smtClean="0"/>
              <a:t>Status - Backend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Welche </a:t>
            </a:r>
            <a:r>
              <a:rPr lang="de-DE" dirty="0" smtClean="0"/>
              <a:t>Herausforderungen gab es und wie wurden diese gelöst?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m</a:t>
            </a:r>
            <a:r>
              <a:rPr lang="de-DE" dirty="0" smtClean="0"/>
              <a:t>it wenig Ressourcen viele Prozessschritte umgesetzt (normalerweise Arbeitsteams mit 4-6 Wochen Entwicklungszeit)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smtClean="0"/>
              <a:t>Brötchenservice wurde erweitert um mehrere Leute, die sowohl Nachbarschaftsdienstleistungen annehmen und anbieten, abwickeln zu können</a:t>
            </a:r>
            <a:endParaRPr lang="de-DE" dirty="0"/>
          </a:p>
          <a:p>
            <a:pPr>
              <a:lnSpc>
                <a:spcPct val="150000"/>
              </a:lnSpc>
            </a:pP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Offene Punkte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smtClean="0"/>
              <a:t>Mail-Versand über neue Bestellung noch umzusetzen</a:t>
            </a:r>
          </a:p>
          <a:p>
            <a:pPr lvl="1">
              <a:lnSpc>
                <a:spcPct val="150000"/>
              </a:lnSpc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486737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Ziemlich schwierig ein Projekt für 2 Tage zu planen und die Skills aller Beteiligten </a:t>
            </a:r>
            <a:r>
              <a:rPr lang="de-DE" dirty="0" smtClean="0"/>
              <a:t>zu </a:t>
            </a:r>
            <a:r>
              <a:rPr lang="de-DE" dirty="0" smtClean="0"/>
              <a:t>kombinieren</a:t>
            </a:r>
          </a:p>
          <a:p>
            <a:pPr>
              <a:lnSpc>
                <a:spcPct val="150000"/>
              </a:lnSpc>
            </a:pPr>
            <a:r>
              <a:rPr lang="de-DE" dirty="0"/>
              <a:t>G</a:t>
            </a:r>
            <a:r>
              <a:rPr lang="de-DE" dirty="0" smtClean="0"/>
              <a:t>ute Übung für die eigene Projektentwicklung und man kommt durch die </a:t>
            </a:r>
            <a:r>
              <a:rPr lang="de-DE" dirty="0" smtClean="0"/>
              <a:t>inspirierende </a:t>
            </a:r>
            <a:r>
              <a:rPr lang="de-DE" dirty="0" smtClean="0"/>
              <a:t>Atmosphäre gut voran (alle ziehen an einem Strang</a:t>
            </a:r>
            <a:r>
              <a:rPr lang="de-DE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Man bekommt </a:t>
            </a:r>
            <a:r>
              <a:rPr lang="de-DE" smtClean="0"/>
              <a:t>von überall Hilfe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Es hat Spaß gemacht!!!</a:t>
            </a:r>
            <a:endParaRPr lang="de-DE" dirty="0"/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Vielen Dank an die Organisatoren und die zahlreichen Helfer, die die zwei Tage so schön gestaltet haben.</a:t>
            </a: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heme/theme1.xml><?xml version="1.0" encoding="utf-8"?>
<a:theme xmlns:a="http://schemas.openxmlformats.org/drawingml/2006/main" name="Projektstatusberich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Projektstatusbericht.potx</Template>
  <TotalTime>0</TotalTime>
  <Words>713</Words>
  <Application>Microsoft Macintosh PowerPoint</Application>
  <PresentationFormat>Bildschirmpräsentation (4:3)</PresentationFormat>
  <Paragraphs>85</Paragraphs>
  <Slides>7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Projektstatusbericht</vt:lpstr>
      <vt:lpstr>Projekt - WebApp zur Nachbarschaftshilfe</vt:lpstr>
      <vt:lpstr>Projektteam</vt:lpstr>
      <vt:lpstr>Projektübersicht</vt:lpstr>
      <vt:lpstr>Aktueller Status – eingesetzte Techniken</vt:lpstr>
      <vt:lpstr>Aktueller Status - Frontend</vt:lpstr>
      <vt:lpstr>Aktueller Status - Backend</vt:lpstr>
      <vt:lpstr>Ergebnisse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2017-10-29T14:55:25Z</dcterms:modified>
</cp:coreProperties>
</file>