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0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1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3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8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2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5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6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84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0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D852-8834-4374-B5DA-ABC081E70485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6FE1-AFE1-4275-ABD8-A099B7EAD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18736" y="574588"/>
            <a:ext cx="1729946" cy="2335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mobile</a:t>
            </a:r>
          </a:p>
          <a:p>
            <a:pPr algn="ctr"/>
            <a:r>
              <a:rPr lang="en-US" dirty="0" smtClean="0"/>
              <a:t>Scan code barre</a:t>
            </a:r>
            <a:endParaRPr lang="fr-FR" dirty="0"/>
          </a:p>
        </p:txBody>
      </p:sp>
      <p:sp>
        <p:nvSpPr>
          <p:cNvPr id="5" name="Isosceles Triangle 4"/>
          <p:cNvSpPr/>
          <p:nvPr/>
        </p:nvSpPr>
        <p:spPr>
          <a:xfrm>
            <a:off x="4812215" y="2347783"/>
            <a:ext cx="2021071" cy="174230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8501449" y="840258"/>
            <a:ext cx="2409567" cy="1507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(client </a:t>
            </a:r>
            <a:r>
              <a:rPr lang="en-US" dirty="0" err="1" smtClean="0"/>
              <a:t>lourd</a:t>
            </a:r>
            <a:r>
              <a:rPr lang="en-US" dirty="0" smtClean="0"/>
              <a:t> WPF </a:t>
            </a:r>
            <a:r>
              <a:rPr lang="en-US" dirty="0" err="1" smtClean="0"/>
              <a:t>ou</a:t>
            </a:r>
            <a:r>
              <a:rPr lang="en-US" dirty="0" smtClean="0"/>
              <a:t> Web)</a:t>
            </a:r>
          </a:p>
          <a:p>
            <a:pPr algn="ctr"/>
            <a:r>
              <a:rPr lang="en-US" dirty="0" err="1" smtClean="0"/>
              <a:t>Récupérer</a:t>
            </a:r>
            <a:r>
              <a:rPr lang="en-US" dirty="0" smtClean="0"/>
              <a:t> info </a:t>
            </a:r>
            <a:r>
              <a:rPr lang="en-US" dirty="0" err="1" smtClean="0"/>
              <a:t>marchandise</a:t>
            </a:r>
            <a:endParaRPr lang="fr-FR" dirty="0"/>
          </a:p>
        </p:txBody>
      </p:sp>
      <p:sp>
        <p:nvSpPr>
          <p:cNvPr id="7" name="Can 6"/>
          <p:cNvSpPr/>
          <p:nvPr/>
        </p:nvSpPr>
        <p:spPr>
          <a:xfrm>
            <a:off x="9706232" y="4312508"/>
            <a:ext cx="1779373" cy="21624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urved Connector 13"/>
          <p:cNvCxnSpPr>
            <a:stCxn id="6" idx="2"/>
            <a:endCxn id="5" idx="5"/>
          </p:cNvCxnSpPr>
          <p:nvPr/>
        </p:nvCxnSpPr>
        <p:spPr>
          <a:xfrm rot="5400000">
            <a:off x="7581550" y="1094252"/>
            <a:ext cx="871152" cy="337821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7" idx="2"/>
          </p:cNvCxnSpPr>
          <p:nvPr/>
        </p:nvCxnSpPr>
        <p:spPr>
          <a:xfrm rot="16200000" flipH="1">
            <a:off x="7112672" y="2800164"/>
            <a:ext cx="1303639" cy="388348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2"/>
            <a:endCxn id="5" idx="1"/>
          </p:cNvCxnSpPr>
          <p:nvPr/>
        </p:nvCxnSpPr>
        <p:spPr>
          <a:xfrm rot="16200000" flipH="1">
            <a:off x="3746136" y="1647588"/>
            <a:ext cx="308920" cy="283377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1849" y="2347783"/>
            <a:ext cx="741405" cy="716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1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tableaux de type Simple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37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Objectif</a:t>
            </a:r>
            <a:r>
              <a:rPr lang="en-US" dirty="0" smtClean="0"/>
              <a:t> : </a:t>
            </a:r>
            <a:r>
              <a:rPr lang="en-US" dirty="0" err="1" smtClean="0"/>
              <a:t>maîtriser</a:t>
            </a:r>
            <a:r>
              <a:rPr lang="en-US" dirty="0" smtClean="0"/>
              <a:t> le </a:t>
            </a:r>
            <a:r>
              <a:rPr lang="en-US" dirty="0" err="1" smtClean="0"/>
              <a:t>parcours</a:t>
            </a:r>
            <a:r>
              <a:rPr lang="en-US" dirty="0" smtClean="0"/>
              <a:t> des tableaux</a:t>
            </a:r>
          </a:p>
          <a:p>
            <a:pPr marL="0" indent="0">
              <a:buNone/>
            </a:pP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application de type console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Exercice</a:t>
            </a:r>
            <a:r>
              <a:rPr lang="en-US" dirty="0" smtClean="0"/>
              <a:t> 1 : </a:t>
            </a:r>
            <a:r>
              <a:rPr lang="en-US" dirty="0" err="1" smtClean="0"/>
              <a:t>Créer</a:t>
            </a:r>
            <a:r>
              <a:rPr lang="en-US" dirty="0" smtClean="0"/>
              <a:t> un tableau “</a:t>
            </a:r>
            <a:r>
              <a:rPr lang="en-US" dirty="0" err="1" smtClean="0"/>
              <a:t>nombres</a:t>
            </a:r>
            <a:r>
              <a:rPr lang="en-US" dirty="0" smtClean="0"/>
              <a:t>” de 10 </a:t>
            </a:r>
            <a:r>
              <a:rPr lang="en-US" dirty="0" err="1" smtClean="0"/>
              <a:t>entiers</a:t>
            </a:r>
            <a:endParaRPr lang="en-US" dirty="0" smtClean="0"/>
          </a:p>
          <a:p>
            <a:r>
              <a:rPr lang="en-US" dirty="0" smtClean="0"/>
              <a:t>5,48,69,33,2,77,10,23,6,89</a:t>
            </a:r>
          </a:p>
          <a:p>
            <a:pPr lvl="1"/>
            <a:r>
              <a:rPr lang="en-US" dirty="0" err="1" smtClean="0"/>
              <a:t>Calculer</a:t>
            </a:r>
            <a:r>
              <a:rPr lang="en-US" dirty="0" smtClean="0"/>
              <a:t> la </a:t>
            </a:r>
            <a:r>
              <a:rPr lang="en-US" dirty="0" err="1" smtClean="0"/>
              <a:t>somme</a:t>
            </a:r>
            <a:r>
              <a:rPr lang="en-US" dirty="0" smtClean="0"/>
              <a:t> du tableau</a:t>
            </a:r>
          </a:p>
          <a:p>
            <a:pPr lvl="1"/>
            <a:r>
              <a:rPr lang="en-US" dirty="0" err="1" smtClean="0"/>
              <a:t>Calculer</a:t>
            </a:r>
            <a:r>
              <a:rPr lang="en-US" dirty="0" smtClean="0"/>
              <a:t> la </a:t>
            </a:r>
            <a:r>
              <a:rPr lang="en-US" dirty="0" err="1" smtClean="0"/>
              <a:t>moyenne</a:t>
            </a:r>
            <a:r>
              <a:rPr lang="en-US" dirty="0" smtClean="0"/>
              <a:t> du tableau</a:t>
            </a:r>
          </a:p>
          <a:p>
            <a:pPr lvl="1"/>
            <a:r>
              <a:rPr lang="en-US" dirty="0" err="1" smtClean="0"/>
              <a:t>Trouver</a:t>
            </a:r>
            <a:r>
              <a:rPr lang="en-US" dirty="0" smtClean="0"/>
              <a:t> le plus petit </a:t>
            </a:r>
            <a:r>
              <a:rPr lang="en-US" dirty="0" err="1" smtClean="0"/>
              <a:t>élément</a:t>
            </a:r>
            <a:r>
              <a:rPr lang="en-US" dirty="0" smtClean="0"/>
              <a:t> du tableau</a:t>
            </a:r>
          </a:p>
          <a:p>
            <a:pPr lvl="1"/>
            <a:r>
              <a:rPr lang="en-US" dirty="0" err="1" smtClean="0"/>
              <a:t>Trouver</a:t>
            </a:r>
            <a:r>
              <a:rPr lang="en-US" dirty="0" smtClean="0"/>
              <a:t> le plus grand </a:t>
            </a:r>
            <a:r>
              <a:rPr lang="en-US" dirty="0" err="1" smtClean="0"/>
              <a:t>élément</a:t>
            </a:r>
            <a:r>
              <a:rPr lang="en-US" dirty="0" smtClean="0"/>
              <a:t> du tableau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795587"/>
            <a:ext cx="6362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2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tableaux et collections complexes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49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Etape</a:t>
            </a:r>
            <a:r>
              <a:rPr lang="en-US" dirty="0" smtClean="0"/>
              <a:t> 1 :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Person</a:t>
            </a:r>
          </a:p>
          <a:p>
            <a:pPr lvl="1"/>
            <a:r>
              <a:rPr lang="en-US" dirty="0" err="1" smtClean="0"/>
              <a:t>Attributs</a:t>
            </a:r>
            <a:r>
              <a:rPr lang="en-US" dirty="0" smtClean="0"/>
              <a:t> : Nom, </a:t>
            </a:r>
            <a:r>
              <a:rPr lang="en-US" dirty="0" err="1" smtClean="0"/>
              <a:t>Prenom</a:t>
            </a:r>
            <a:r>
              <a:rPr lang="en-US" dirty="0" smtClean="0"/>
              <a:t>, Age, Date de Naissance, </a:t>
            </a:r>
            <a:r>
              <a:rPr lang="en-US" dirty="0" err="1" smtClean="0"/>
              <a:t>Sexe</a:t>
            </a:r>
            <a:endParaRPr lang="en-US" dirty="0" smtClean="0"/>
          </a:p>
          <a:p>
            <a:pPr lvl="1"/>
            <a:r>
              <a:rPr lang="en-US" dirty="0" err="1" smtClean="0"/>
              <a:t>Méthode</a:t>
            </a:r>
            <a:r>
              <a:rPr lang="en-US" dirty="0" smtClean="0"/>
              <a:t> : </a:t>
            </a:r>
            <a:r>
              <a:rPr lang="en-US" dirty="0" err="1" smtClean="0"/>
              <a:t>SePresenter</a:t>
            </a:r>
            <a:r>
              <a:rPr lang="en-US" dirty="0" smtClean="0"/>
              <a:t>() : “Je </a:t>
            </a:r>
            <a:r>
              <a:rPr lang="en-US" dirty="0" err="1" smtClean="0"/>
              <a:t>m’appelle</a:t>
            </a:r>
            <a:r>
              <a:rPr lang="en-US" dirty="0" smtClean="0"/>
              <a:t> </a:t>
            </a:r>
            <a:r>
              <a:rPr lang="en-US" dirty="0" err="1" smtClean="0"/>
              <a:t>Prenom</a:t>
            </a:r>
            <a:r>
              <a:rPr lang="en-US" dirty="0" smtClean="0"/>
              <a:t> Nom, </a:t>
            </a:r>
            <a:r>
              <a:rPr lang="en-US" dirty="0" err="1" smtClean="0"/>
              <a:t>j’ai</a:t>
            </a:r>
            <a:r>
              <a:rPr lang="en-US" dirty="0" smtClean="0"/>
              <a:t> Age </a:t>
            </a:r>
            <a:r>
              <a:rPr lang="en-US" dirty="0" err="1" smtClean="0"/>
              <a:t>ans</a:t>
            </a:r>
            <a:r>
              <a:rPr lang="en-US" dirty="0" smtClean="0"/>
              <a:t>, je </a:t>
            </a:r>
            <a:r>
              <a:rPr lang="en-US" dirty="0" err="1" smtClean="0"/>
              <a:t>suis</a:t>
            </a:r>
            <a:r>
              <a:rPr lang="en-US" dirty="0" smtClean="0"/>
              <a:t> né(e) le Date de Naissance</a:t>
            </a:r>
          </a:p>
          <a:p>
            <a:r>
              <a:rPr lang="en-US" dirty="0" err="1" smtClean="0"/>
              <a:t>Etape</a:t>
            </a:r>
            <a:r>
              <a:rPr lang="en-US" dirty="0" smtClean="0"/>
              <a:t> 2 :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collection de type Person avec </a:t>
            </a:r>
            <a:r>
              <a:rPr lang="en-US" dirty="0" err="1" smtClean="0"/>
              <a:t>une</a:t>
            </a:r>
            <a:r>
              <a:rPr lang="en-US" dirty="0" smtClean="0"/>
              <a:t> 10aine de </a:t>
            </a:r>
            <a:r>
              <a:rPr lang="en-US" dirty="0" err="1" smtClean="0"/>
              <a:t>personnes</a:t>
            </a:r>
            <a:endParaRPr lang="en-US" dirty="0"/>
          </a:p>
          <a:p>
            <a:r>
              <a:rPr lang="en-US" dirty="0" err="1" smtClean="0"/>
              <a:t>Exercice</a:t>
            </a:r>
            <a:r>
              <a:rPr lang="en-US" dirty="0" smtClean="0"/>
              <a:t> 1 : </a:t>
            </a:r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personne</a:t>
            </a:r>
            <a:r>
              <a:rPr lang="en-US" dirty="0" smtClean="0"/>
              <a:t> la plus </a:t>
            </a:r>
            <a:r>
              <a:rPr lang="en-US" dirty="0" err="1" smtClean="0"/>
              <a:t>âgée</a:t>
            </a:r>
            <a:endParaRPr lang="en-US" dirty="0" smtClean="0"/>
          </a:p>
          <a:p>
            <a:pPr lvl="1"/>
            <a:r>
              <a:rPr lang="en-US" dirty="0" smtClean="0"/>
              <a:t>Qui </a:t>
            </a:r>
            <a:r>
              <a:rPr lang="en-US" dirty="0" err="1" smtClean="0"/>
              <a:t>est</a:t>
            </a:r>
            <a:r>
              <a:rPr lang="en-US" dirty="0" smtClean="0"/>
              <a:t> la plus </a:t>
            </a:r>
            <a:r>
              <a:rPr lang="en-US" dirty="0" err="1" smtClean="0"/>
              <a:t>jeune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endParaRPr lang="en-US" dirty="0" smtClean="0"/>
          </a:p>
          <a:p>
            <a:pPr lvl="1"/>
            <a:r>
              <a:rPr lang="en-US" dirty="0" err="1" smtClean="0"/>
              <a:t>Quelle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moyenne</a:t>
            </a:r>
            <a:r>
              <a:rPr lang="en-US" dirty="0" smtClean="0"/>
              <a:t> </a:t>
            </a:r>
            <a:r>
              <a:rPr lang="en-US" dirty="0" err="1" smtClean="0"/>
              <a:t>d’âge</a:t>
            </a:r>
            <a:r>
              <a:rPr lang="en-US" dirty="0" smtClean="0"/>
              <a:t> des </a:t>
            </a:r>
            <a:r>
              <a:rPr lang="en-US" dirty="0" err="1" smtClean="0"/>
              <a:t>personnes</a:t>
            </a:r>
            <a:endParaRPr lang="en-US" dirty="0" smtClean="0"/>
          </a:p>
          <a:p>
            <a:pPr lvl="1"/>
            <a:r>
              <a:rPr lang="en-US" dirty="0" err="1" smtClean="0"/>
              <a:t>Combien</a:t>
            </a:r>
            <a:r>
              <a:rPr lang="en-US" dirty="0" smtClean="0"/>
              <a:t> de </a:t>
            </a:r>
            <a:r>
              <a:rPr lang="en-US" dirty="0" err="1" smtClean="0"/>
              <a:t>personnes</a:t>
            </a:r>
            <a:r>
              <a:rPr lang="en-US" dirty="0" smtClean="0"/>
              <a:t> </a:t>
            </a:r>
            <a:r>
              <a:rPr lang="en-US" dirty="0" err="1" smtClean="0"/>
              <a:t>ont</a:t>
            </a:r>
            <a:r>
              <a:rPr lang="en-US" dirty="0" smtClean="0"/>
              <a:t> plus de 20 ans.</a:t>
            </a:r>
          </a:p>
          <a:p>
            <a:r>
              <a:rPr lang="en-US" dirty="0" err="1" smtClean="0"/>
              <a:t>Exercice</a:t>
            </a:r>
            <a:r>
              <a:rPr lang="en-US" dirty="0" smtClean="0"/>
              <a:t> 2</a:t>
            </a:r>
            <a:endParaRPr lang="fr-FR" dirty="0" smtClean="0"/>
          </a:p>
          <a:p>
            <a:pPr lvl="1"/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Voiture</a:t>
            </a:r>
            <a:r>
              <a:rPr lang="fr-FR" dirty="0" smtClean="0"/>
              <a:t> qui possède un Chauffeur (de type Person) et une liste de Passager </a:t>
            </a:r>
          </a:p>
          <a:p>
            <a:pPr lvl="1"/>
            <a:r>
              <a:rPr lang="en-US" dirty="0" err="1" smtClean="0"/>
              <a:t>Parmi</a:t>
            </a:r>
            <a:r>
              <a:rPr lang="en-US" dirty="0" smtClean="0"/>
              <a:t> la collection </a:t>
            </a:r>
            <a:r>
              <a:rPr lang="en-US" dirty="0" err="1" smtClean="0"/>
              <a:t>précédente</a:t>
            </a:r>
            <a:r>
              <a:rPr lang="en-US" dirty="0" smtClean="0"/>
              <a:t>, </a:t>
            </a:r>
            <a:r>
              <a:rPr lang="en-US" dirty="0" err="1" smtClean="0"/>
              <a:t>ajouter</a:t>
            </a:r>
            <a:r>
              <a:rPr lang="en-US" dirty="0" smtClean="0"/>
              <a:t> à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passagers</a:t>
            </a:r>
            <a:r>
              <a:rPr lang="en-US" dirty="0" smtClean="0"/>
              <a:t>,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personnes</a:t>
            </a:r>
            <a:r>
              <a:rPr lang="en-US" dirty="0" smtClean="0"/>
              <a:t> de </a:t>
            </a:r>
            <a:r>
              <a:rPr lang="en-US" dirty="0" err="1" smtClean="0"/>
              <a:t>moins</a:t>
            </a:r>
            <a:r>
              <a:rPr lang="en-US" dirty="0" smtClean="0"/>
              <a:t> de 20 </a:t>
            </a:r>
            <a:r>
              <a:rPr lang="en-US" dirty="0" err="1" smtClean="0"/>
              <a:t>ans</a:t>
            </a:r>
            <a:endParaRPr lang="en-US" dirty="0" smtClean="0"/>
          </a:p>
          <a:p>
            <a:r>
              <a:rPr lang="en-US" dirty="0" err="1" smtClean="0"/>
              <a:t>Exercice</a:t>
            </a:r>
            <a:r>
              <a:rPr lang="en-US" dirty="0" smtClean="0"/>
              <a:t> 3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Garage qui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de </a:t>
            </a:r>
            <a:r>
              <a:rPr lang="en-US" dirty="0" err="1" smtClean="0"/>
              <a:t>voitures</a:t>
            </a:r>
            <a:r>
              <a:rPr lang="en-US" dirty="0" smtClean="0"/>
              <a:t> et un </a:t>
            </a:r>
            <a:r>
              <a:rPr lang="en-US" dirty="0" err="1" smtClean="0"/>
              <a:t>Propriétaire</a:t>
            </a:r>
            <a:endParaRPr lang="en-US" dirty="0" smtClean="0"/>
          </a:p>
          <a:p>
            <a:pPr lvl="1"/>
            <a:r>
              <a:rPr lang="en-US" dirty="0" smtClean="0"/>
              <a:t>Lister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passagers</a:t>
            </a:r>
            <a:r>
              <a:rPr lang="en-US" dirty="0" smtClean="0"/>
              <a:t> de </a:t>
            </a: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voitures</a:t>
            </a:r>
            <a:r>
              <a:rPr lang="en-US" dirty="0" smtClean="0"/>
              <a:t> d’un garage</a:t>
            </a:r>
          </a:p>
        </p:txBody>
      </p:sp>
    </p:spTree>
    <p:extLst>
      <p:ext uri="{BB962C8B-B14F-4D97-AF65-F5344CB8AC3E}">
        <p14:creationId xmlns:p14="http://schemas.microsoft.com/office/powerpoint/2010/main" val="228063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07534" y="2754773"/>
            <a:ext cx="5694744" cy="833379"/>
            <a:chOff x="1134319" y="2060292"/>
            <a:chExt cx="5694744" cy="833379"/>
          </a:xfrm>
        </p:grpSpPr>
        <p:sp>
          <p:nvSpPr>
            <p:cNvPr id="4" name="Rectangle 3"/>
            <p:cNvSpPr/>
            <p:nvPr/>
          </p:nvSpPr>
          <p:spPr>
            <a:xfrm>
              <a:off x="1134319" y="2060294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loise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3443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alfred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2567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</a:t>
              </a:r>
              <a:r>
                <a:rPr lang="en-US" dirty="0" err="1" smtClean="0"/>
                <a:t>erryl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1691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maryse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0815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nathan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9939" y="2060292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marc</a:t>
              </a:r>
              <a:endParaRPr lang="fr-FR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24261" y="590309"/>
            <a:ext cx="5258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</a:t>
            </a:r>
            <a:r>
              <a:rPr lang="en-US" dirty="0" err="1" smtClean="0"/>
              <a:t>loise</a:t>
            </a:r>
            <a:r>
              <a:rPr lang="en-US" dirty="0" smtClean="0"/>
              <a:t> = new Person(.....)</a:t>
            </a:r>
          </a:p>
          <a:p>
            <a:r>
              <a:rPr lang="en-US" dirty="0" smtClean="0"/>
              <a:t>Person </a:t>
            </a:r>
            <a:r>
              <a:rPr lang="en-US" dirty="0" err="1" smtClean="0"/>
              <a:t>alfred</a:t>
            </a:r>
            <a:r>
              <a:rPr lang="en-US" dirty="0" smtClean="0"/>
              <a:t> = new Person(.....)</a:t>
            </a:r>
            <a:endParaRPr lang="fr-FR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Person[] </a:t>
            </a:r>
            <a:r>
              <a:rPr lang="en-US" dirty="0" err="1" smtClean="0"/>
              <a:t>listePersonnes</a:t>
            </a:r>
            <a:r>
              <a:rPr lang="en-US" dirty="0" smtClean="0"/>
              <a:t> = new Person[]{</a:t>
            </a:r>
            <a:r>
              <a:rPr lang="en-US" dirty="0" err="1" smtClean="0"/>
              <a:t>loise,Alfred</a:t>
            </a:r>
            <a:r>
              <a:rPr lang="en-US" dirty="0" smtClean="0"/>
              <a:t>,...}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061472" y="2986795"/>
            <a:ext cx="1017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Person[]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490" y="4239757"/>
            <a:ext cx="113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Person[0] 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407534" y="4932744"/>
            <a:ext cx="949124" cy="83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loise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61472" y="5164767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Person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1472" y="4239757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Person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6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6983" y="54864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63040" y="54863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29097" y="5486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5154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61211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6983" y="110598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63040" y="1105988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29097" y="110598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595154" y="1105986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161211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96983" y="16633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463040" y="16633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029097" y="166333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95154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61211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96983" y="222068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63040" y="222068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029097" y="222068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595154" y="2220680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toto</a:t>
            </a:r>
            <a:r>
              <a:rPr lang="en-US" dirty="0" smtClean="0"/>
              <a:t>”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3161211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225143" y="548637"/>
            <a:ext cx="139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toto</a:t>
            </a:r>
            <a:r>
              <a:rPr lang="en-US" dirty="0" smtClean="0"/>
              <a:t> = 56;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5143" y="1015328"/>
            <a:ext cx="24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toto</a:t>
            </a:r>
            <a:r>
              <a:rPr lang="en-US" dirty="0" smtClean="0"/>
              <a:t>);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896983" y="339633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463040" y="3396330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“Nathan”</a:t>
            </a:r>
            <a:endParaRPr lang="fr-FR" sz="700" dirty="0"/>
          </a:p>
        </p:txBody>
      </p:sp>
      <p:sp>
        <p:nvSpPr>
          <p:cNvPr id="28" name="Rectangle 27"/>
          <p:cNvSpPr/>
          <p:nvPr/>
        </p:nvSpPr>
        <p:spPr>
          <a:xfrm>
            <a:off x="2029097" y="33963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595154" y="33963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161211" y="33963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96983" y="3953680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463040" y="395367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029097" y="3953678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huu</a:t>
            </a:r>
            <a:r>
              <a:rPr lang="en-US" dirty="0" smtClean="0"/>
              <a:t>”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595154" y="39536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161211" y="39536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96983" y="45110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1463040" y="45110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029097" y="45110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595154" y="4511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61211" y="4511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896983" y="506837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463040" y="506837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029097" y="5068372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2595154" y="50683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161211" y="50683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5225143" y="3584345"/>
            <a:ext cx="527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Nathan = new Person(“Nathan”,”Huukena”,22);</a:t>
            </a:r>
            <a:endParaRPr lang="fr-FR" dirty="0"/>
          </a:p>
        </p:txBody>
      </p:sp>
      <p:sp>
        <p:nvSpPr>
          <p:cNvPr id="67" name="TextBox 66"/>
          <p:cNvSpPr txBox="1"/>
          <p:nvPr/>
        </p:nvSpPr>
        <p:spPr>
          <a:xfrm>
            <a:off x="5235690" y="4047685"/>
            <a:ext cx="27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(Nathan);</a:t>
            </a:r>
            <a:endParaRPr lang="fr-FR" dirty="0"/>
          </a:p>
        </p:txBody>
      </p:sp>
      <p:sp>
        <p:nvSpPr>
          <p:cNvPr id="68" name="Rectangle 67"/>
          <p:cNvSpPr/>
          <p:nvPr/>
        </p:nvSpPr>
        <p:spPr>
          <a:xfrm>
            <a:off x="7999941" y="3953677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/>
          <p:cNvSpPr txBox="1"/>
          <p:nvPr/>
        </p:nvSpPr>
        <p:spPr>
          <a:xfrm>
            <a:off x="5225143" y="4880358"/>
            <a:ext cx="357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Nathan.Prenom</a:t>
            </a:r>
            <a:r>
              <a:rPr lang="en-US" dirty="0" smtClean="0"/>
              <a:t>);</a:t>
            </a:r>
            <a:endParaRPr lang="fr-FR" dirty="0"/>
          </a:p>
        </p:txBody>
      </p:sp>
      <p:sp>
        <p:nvSpPr>
          <p:cNvPr id="71" name="Rectangle 70"/>
          <p:cNvSpPr/>
          <p:nvPr/>
        </p:nvSpPr>
        <p:spPr>
          <a:xfrm>
            <a:off x="8826556" y="4786349"/>
            <a:ext cx="1899109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“Nathan”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824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6983" y="548640"/>
            <a:ext cx="566057" cy="557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63040" y="54863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29097" y="5486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95154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61211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96983" y="110598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63040" y="110598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29097" y="110598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595154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161211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96983" y="16633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463040" y="16633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029097" y="166333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95154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161211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96983" y="222068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463040" y="222068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029097" y="222068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595154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3161211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161211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161211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3161211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3161211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3727268" y="54864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4293325" y="54863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/>
          </a:p>
        </p:txBody>
      </p:sp>
      <p:sp>
        <p:nvSpPr>
          <p:cNvPr id="52" name="Rectangle 51"/>
          <p:cNvSpPr/>
          <p:nvPr/>
        </p:nvSpPr>
        <p:spPr>
          <a:xfrm>
            <a:off x="4859382" y="5486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5425439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991496" y="5486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3727268" y="110598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4293325" y="110598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859382" y="110598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5425439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991496" y="110598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727268" y="166333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4293325" y="166333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59382" y="166333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425439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991496" y="166333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3727268" y="2220683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4293325" y="222068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4859382" y="222068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5425439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5991496" y="222068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727268" y="27780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293325" y="277802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00" dirty="0"/>
          </a:p>
        </p:txBody>
      </p:sp>
      <p:sp>
        <p:nvSpPr>
          <p:cNvPr id="77" name="Rectangle 76"/>
          <p:cNvSpPr/>
          <p:nvPr/>
        </p:nvSpPr>
        <p:spPr>
          <a:xfrm>
            <a:off x="4859382" y="27780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5425439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991496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3727268" y="3335378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4293325" y="33353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859382" y="333537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425439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991496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727268" y="38927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4293325" y="38927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4859382" y="389272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425439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5991496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3727268" y="445007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4293325" y="44500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4859382" y="4450070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Rectangle 92"/>
          <p:cNvSpPr/>
          <p:nvPr/>
        </p:nvSpPr>
        <p:spPr>
          <a:xfrm>
            <a:off x="5425439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5991496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7178040" y="548637"/>
            <a:ext cx="424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List&lt;Person&gt; </a:t>
            </a:r>
            <a:r>
              <a:rPr lang="en-US" dirty="0" err="1" smtClean="0"/>
              <a:t>passager</a:t>
            </a:r>
            <a:r>
              <a:rPr lang="en-US" dirty="0" smtClean="0"/>
              <a:t> = new List&lt;Person&gt;()</a:t>
            </a:r>
            <a:endParaRPr lang="fr-FR" dirty="0"/>
          </a:p>
        </p:txBody>
      </p:sp>
      <p:sp>
        <p:nvSpPr>
          <p:cNvPr id="95" name="TextBox 94"/>
          <p:cNvSpPr txBox="1"/>
          <p:nvPr/>
        </p:nvSpPr>
        <p:spPr>
          <a:xfrm>
            <a:off x="6867912" y="1105986"/>
            <a:ext cx="527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 Nathan = new Person(“Nathan”,”Huukena”,22);</a:t>
            </a:r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896983" y="277802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1463040" y="2778028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“Nathan”</a:t>
            </a:r>
            <a:endParaRPr lang="fr-FR" sz="700" dirty="0"/>
          </a:p>
        </p:txBody>
      </p:sp>
      <p:sp>
        <p:nvSpPr>
          <p:cNvPr id="98" name="Rectangle 97"/>
          <p:cNvSpPr/>
          <p:nvPr/>
        </p:nvSpPr>
        <p:spPr>
          <a:xfrm>
            <a:off x="2029097" y="27780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2595154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3161211" y="27780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896983" y="3335378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1463040" y="333537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2029097" y="3335376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huu</a:t>
            </a:r>
            <a:r>
              <a:rPr lang="en-US" dirty="0" smtClean="0"/>
              <a:t>”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2595154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3161211" y="333537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896983" y="3892727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1463040" y="3892726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2029097" y="3892725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2595154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3161211" y="3892724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896983" y="4450072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1463040" y="4450071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2029097" y="4450070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2595154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3161211" y="4450069"/>
            <a:ext cx="566057" cy="557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452360" y="2220680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passager.Add</a:t>
            </a:r>
            <a:r>
              <a:rPr lang="en-US" dirty="0" smtClean="0"/>
              <a:t>(Nathan);</a:t>
            </a:r>
            <a:endParaRPr lang="fr-FR" dirty="0"/>
          </a:p>
        </p:txBody>
      </p:sp>
      <p:cxnSp>
        <p:nvCxnSpPr>
          <p:cNvPr id="48" name="Curved Connector 47"/>
          <p:cNvCxnSpPr>
            <a:stCxn id="4" idx="1"/>
            <a:endCxn id="101" idx="1"/>
          </p:cNvCxnSpPr>
          <p:nvPr/>
        </p:nvCxnSpPr>
        <p:spPr>
          <a:xfrm rot="10800000" flipV="1">
            <a:off x="896983" y="827315"/>
            <a:ext cx="12700" cy="2786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123610" y="2872034"/>
            <a:ext cx="29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passager</a:t>
            </a:r>
            <a:r>
              <a:rPr lang="en-US" dirty="0" smtClean="0"/>
              <a:t>);</a:t>
            </a:r>
            <a:endParaRPr lang="fr-FR" dirty="0"/>
          </a:p>
        </p:txBody>
      </p:sp>
      <p:sp>
        <p:nvSpPr>
          <p:cNvPr id="117" name="Rectangle 116"/>
          <p:cNvSpPr/>
          <p:nvPr/>
        </p:nvSpPr>
        <p:spPr>
          <a:xfrm>
            <a:off x="10317884" y="2778025"/>
            <a:ext cx="566057" cy="557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TextBox 117"/>
          <p:cNvSpPr txBox="1"/>
          <p:nvPr/>
        </p:nvSpPr>
        <p:spPr>
          <a:xfrm>
            <a:off x="7123610" y="3429383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passager</a:t>
            </a:r>
            <a:r>
              <a:rPr lang="en-US" dirty="0" smtClean="0"/>
              <a:t>[0]);</a:t>
            </a:r>
            <a:endParaRPr lang="fr-FR" dirty="0"/>
          </a:p>
        </p:txBody>
      </p:sp>
      <p:sp>
        <p:nvSpPr>
          <p:cNvPr id="119" name="Rectangle 118"/>
          <p:cNvSpPr/>
          <p:nvPr/>
        </p:nvSpPr>
        <p:spPr>
          <a:xfrm>
            <a:off x="10317884" y="3429383"/>
            <a:ext cx="566057" cy="5573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7123610" y="4268749"/>
            <a:ext cx="396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passager</a:t>
            </a:r>
            <a:r>
              <a:rPr lang="en-US" dirty="0" smtClean="0"/>
              <a:t>[0].</a:t>
            </a:r>
            <a:r>
              <a:rPr lang="en-US" dirty="0" err="1" smtClean="0"/>
              <a:t>Prenom</a:t>
            </a:r>
            <a:r>
              <a:rPr lang="en-US" dirty="0" smtClean="0"/>
              <a:t>);</a:t>
            </a:r>
            <a:endParaRPr lang="fr-FR" dirty="0"/>
          </a:p>
        </p:txBody>
      </p:sp>
      <p:sp>
        <p:nvSpPr>
          <p:cNvPr id="121" name="TextBox 120"/>
          <p:cNvSpPr txBox="1"/>
          <p:nvPr/>
        </p:nvSpPr>
        <p:spPr>
          <a:xfrm>
            <a:off x="7178040" y="4651686"/>
            <a:ext cx="357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Nathan.Prenom</a:t>
            </a:r>
            <a:r>
              <a:rPr lang="en-US" dirty="0" smtClean="0"/>
              <a:t>);</a:t>
            </a:r>
            <a:endParaRPr lang="fr-FR" dirty="0"/>
          </a:p>
        </p:txBody>
      </p:sp>
      <p:sp>
        <p:nvSpPr>
          <p:cNvPr id="122" name="Rectangle 121"/>
          <p:cNvSpPr/>
          <p:nvPr/>
        </p:nvSpPr>
        <p:spPr>
          <a:xfrm>
            <a:off x="11143546" y="4373011"/>
            <a:ext cx="566057" cy="5573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“Nathan”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153919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: </a:t>
            </a:r>
            <a:r>
              <a:rPr lang="en-US" dirty="0" err="1" smtClean="0"/>
              <a:t>Gestion</a:t>
            </a:r>
            <a:r>
              <a:rPr lang="en-US" dirty="0" smtClean="0"/>
              <a:t> de reparation des </a:t>
            </a:r>
            <a:r>
              <a:rPr lang="en-US" dirty="0" err="1" smtClean="0"/>
              <a:t>téléphones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nouvelle application WPF</a:t>
            </a:r>
          </a:p>
          <a:p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ReparationPhone</a:t>
            </a:r>
            <a:r>
              <a:rPr lang="en-US" dirty="0" smtClean="0"/>
              <a:t> qui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propriétés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Nom</a:t>
            </a:r>
          </a:p>
          <a:p>
            <a:pPr lvl="1"/>
            <a:r>
              <a:rPr lang="en-US" dirty="0" err="1" smtClean="0"/>
              <a:t>Prenom</a:t>
            </a:r>
            <a:endParaRPr lang="en-US" dirty="0" smtClean="0"/>
          </a:p>
          <a:p>
            <a:pPr lvl="1"/>
            <a:r>
              <a:rPr lang="en-US" dirty="0" err="1" smtClean="0"/>
              <a:t>ModelPhone</a:t>
            </a:r>
            <a:endParaRPr lang="en-US" dirty="0" smtClean="0"/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err="1" smtClean="0"/>
              <a:t>DateRecue</a:t>
            </a:r>
            <a:endParaRPr lang="en-US" dirty="0" smtClean="0"/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 err="1" smtClean="0"/>
              <a:t>PrixReparation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n-US" dirty="0" smtClean="0"/>
              <a:t> (</a:t>
            </a:r>
            <a:r>
              <a:rPr lang="en-US" dirty="0" err="1" smtClean="0"/>
              <a:t>Constructeur</a:t>
            </a:r>
            <a:r>
              <a:rPr lang="en-US" dirty="0" smtClean="0"/>
              <a:t> de </a:t>
            </a:r>
            <a:r>
              <a:rPr lang="en-US" dirty="0" err="1" smtClean="0"/>
              <a:t>MainWindow.xaml.cs</a:t>
            </a:r>
            <a:r>
              <a:rPr lang="en-US" dirty="0" smtClean="0"/>
              <a:t>),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de </a:t>
            </a:r>
            <a:r>
              <a:rPr lang="en-US" dirty="0" err="1" smtClean="0"/>
              <a:t>ReparationPhone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utilisant</a:t>
            </a:r>
            <a:r>
              <a:rPr lang="en-US" dirty="0" smtClean="0"/>
              <a:t> le type List&lt;</a:t>
            </a:r>
            <a:r>
              <a:rPr lang="en-US" dirty="0" err="1" smtClean="0"/>
              <a:t>ReparationPhone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ReparationPhone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r>
              <a:rPr lang="en-US" dirty="0" smtClean="0"/>
              <a:t>BUT : </a:t>
            </a:r>
            <a:r>
              <a:rPr lang="en-US" dirty="0" err="1" smtClean="0"/>
              <a:t>Afficher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l’application</a:t>
            </a:r>
            <a:r>
              <a:rPr lang="en-US" dirty="0" smtClean="0"/>
              <a:t> avec le </a:t>
            </a:r>
            <a:r>
              <a:rPr lang="en-US" dirty="0" err="1" smtClean="0"/>
              <a:t>composant</a:t>
            </a:r>
            <a:r>
              <a:rPr lang="en-US" dirty="0" smtClean="0"/>
              <a:t> </a:t>
            </a:r>
            <a:r>
              <a:rPr lang="fr-FR" smtClean="0"/>
              <a:t>Datagrid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67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: </a:t>
            </a:r>
            <a:r>
              <a:rPr lang="en-US" dirty="0" err="1" smtClean="0"/>
              <a:t>Gestion</a:t>
            </a:r>
            <a:r>
              <a:rPr lang="en-US" dirty="0" smtClean="0"/>
              <a:t> de reparation de </a:t>
            </a:r>
            <a:r>
              <a:rPr lang="en-US" dirty="0" err="1" smtClean="0"/>
              <a:t>téléphones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Etape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 err="1" smtClean="0"/>
              <a:t>Ajouter</a:t>
            </a:r>
            <a:r>
              <a:rPr lang="en-US" dirty="0" smtClean="0"/>
              <a:t> les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 smtClean="0"/>
              <a:t>suivantes</a:t>
            </a:r>
            <a:r>
              <a:rPr lang="en-US" dirty="0" smtClean="0"/>
              <a:t> à </a:t>
            </a:r>
            <a:r>
              <a:rPr lang="en-US" dirty="0" err="1" smtClean="0"/>
              <a:t>votre</a:t>
            </a:r>
            <a:r>
              <a:rPr lang="en-US" dirty="0" smtClean="0"/>
              <a:t> application : </a:t>
            </a:r>
          </a:p>
          <a:p>
            <a:pPr>
              <a:buFontTx/>
              <a:buChar char="-"/>
            </a:pP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nouvelle reparation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0000"/>
                </a:solidFill>
              </a:rPr>
              <a:t>Editer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une</a:t>
            </a:r>
            <a:r>
              <a:rPr lang="en-US" b="1" dirty="0" smtClean="0">
                <a:solidFill>
                  <a:srgbClr val="FF0000"/>
                </a:solidFill>
              </a:rPr>
              <a:t> reparation </a:t>
            </a:r>
            <a:r>
              <a:rPr lang="en-US" b="1" dirty="0" err="1" smtClean="0">
                <a:solidFill>
                  <a:srgbClr val="FF0000"/>
                </a:solidFill>
              </a:rPr>
              <a:t>actuelle</a:t>
            </a:r>
            <a:r>
              <a:rPr lang="en-US" b="1" dirty="0" smtClean="0">
                <a:solidFill>
                  <a:srgbClr val="FF0000"/>
                </a:solidFill>
              </a:rPr>
              <a:t> (modifier les champs)</a:t>
            </a:r>
          </a:p>
          <a:p>
            <a:pPr lvl="1">
              <a:buFontTx/>
              <a:buChar char="-"/>
            </a:pPr>
            <a:r>
              <a:rPr lang="en-US" dirty="0" err="1" smtClean="0"/>
              <a:t>Mettre</a:t>
            </a:r>
            <a:r>
              <a:rPr lang="en-US" dirty="0" smtClean="0"/>
              <a:t> à jour les </a:t>
            </a:r>
            <a:r>
              <a:rPr lang="en-US" dirty="0" err="1" smtClean="0"/>
              <a:t>informations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Changer le status</a:t>
            </a:r>
          </a:p>
          <a:p>
            <a:pPr lvl="1">
              <a:buFontTx/>
              <a:buChar char="-"/>
            </a:pPr>
            <a:r>
              <a:rPr lang="en-US" dirty="0" err="1" smtClean="0"/>
              <a:t>Cloturer</a:t>
            </a:r>
            <a:r>
              <a:rPr lang="en-US" dirty="0" smtClean="0"/>
              <a:t> la reparation (</a:t>
            </a:r>
            <a:r>
              <a:rPr lang="en-US" dirty="0" err="1" smtClean="0"/>
              <a:t>changement</a:t>
            </a:r>
            <a:r>
              <a:rPr lang="en-US" dirty="0" smtClean="0"/>
              <a:t> de status + </a:t>
            </a:r>
            <a:r>
              <a:rPr lang="en-US" dirty="0" err="1" smtClean="0"/>
              <a:t>renseigner</a:t>
            </a:r>
            <a:r>
              <a:rPr lang="en-US" dirty="0" smtClean="0"/>
              <a:t> la date de cloture de </a:t>
            </a:r>
            <a:r>
              <a:rPr lang="en-US" dirty="0" err="1" smtClean="0"/>
              <a:t>traitement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Idée : </a:t>
            </a:r>
            <a:r>
              <a:rPr lang="en-US" dirty="0" err="1" smtClean="0"/>
              <a:t>Afficher</a:t>
            </a:r>
            <a:r>
              <a:rPr lang="en-US" dirty="0" smtClean="0"/>
              <a:t> et Exporter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téléphones</a:t>
            </a:r>
            <a:r>
              <a:rPr lang="en-US" dirty="0" smtClean="0"/>
              <a:t> </a:t>
            </a:r>
            <a:r>
              <a:rPr lang="en-US" dirty="0" err="1" smtClean="0"/>
              <a:t>reçu</a:t>
            </a:r>
            <a:r>
              <a:rPr lang="en-US" dirty="0" smtClean="0"/>
              <a:t> du </a:t>
            </a:r>
            <a:r>
              <a:rPr lang="en-US" dirty="0" err="1" smtClean="0"/>
              <a:t>mois</a:t>
            </a:r>
            <a:r>
              <a:rPr lang="en-US" dirty="0" smtClean="0"/>
              <a:t> dernier</a:t>
            </a:r>
          </a:p>
          <a:p>
            <a:pPr>
              <a:buFontTx/>
              <a:buChar char="-"/>
            </a:pPr>
            <a:r>
              <a:rPr lang="en-US" dirty="0" err="1" smtClean="0"/>
              <a:t>Afficher</a:t>
            </a:r>
            <a:r>
              <a:rPr lang="en-US" dirty="0" smtClean="0"/>
              <a:t> et exporter </a:t>
            </a:r>
            <a:r>
              <a:rPr lang="en-US" dirty="0" err="1" smtClean="0"/>
              <a:t>tous</a:t>
            </a:r>
            <a:r>
              <a:rPr lang="en-US" dirty="0" smtClean="0"/>
              <a:t> les </a:t>
            </a:r>
            <a:r>
              <a:rPr lang="en-US" dirty="0" err="1" smtClean="0"/>
              <a:t>téléphones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status “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cours</a:t>
            </a:r>
            <a:r>
              <a:rPr lang="en-US" dirty="0" smtClean="0"/>
              <a:t>” </a:t>
            </a:r>
          </a:p>
          <a:p>
            <a:pPr>
              <a:buFontTx/>
              <a:buChar char="-"/>
            </a:pPr>
            <a:r>
              <a:rPr lang="en-US" dirty="0" err="1" smtClean="0"/>
              <a:t>Afficher</a:t>
            </a:r>
            <a:r>
              <a:rPr lang="en-US" dirty="0" smtClean="0"/>
              <a:t> le CA total</a:t>
            </a:r>
          </a:p>
          <a:p>
            <a:pPr>
              <a:buFontTx/>
              <a:buChar char="-"/>
            </a:pPr>
            <a:r>
              <a:rPr lang="en-US" dirty="0" err="1" smtClean="0"/>
              <a:t>Afficher</a:t>
            </a:r>
            <a:r>
              <a:rPr lang="en-US" dirty="0" smtClean="0"/>
              <a:t> le CA du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cours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Afficher</a:t>
            </a:r>
            <a:r>
              <a:rPr lang="en-US" dirty="0" smtClean="0"/>
              <a:t> le CA du </a:t>
            </a:r>
            <a:r>
              <a:rPr lang="en-US" dirty="0" err="1" smtClean="0"/>
              <a:t>mois</a:t>
            </a:r>
            <a:r>
              <a:rPr lang="en-US" dirty="0" smtClean="0"/>
              <a:t> dernier, etc. etc.</a:t>
            </a:r>
          </a:p>
        </p:txBody>
      </p:sp>
    </p:spTree>
    <p:extLst>
      <p:ext uri="{BB962C8B-B14F-4D97-AF65-F5344CB8AC3E}">
        <p14:creationId xmlns:p14="http://schemas.microsoft.com/office/powerpoint/2010/main" val="311724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Etape</a:t>
            </a:r>
            <a:r>
              <a:rPr lang="en-US" dirty="0" smtClean="0"/>
              <a:t> Finale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Gérer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</a:t>
            </a:r>
            <a:r>
              <a:rPr lang="en-US" dirty="0" err="1" smtClean="0"/>
              <a:t>données</a:t>
            </a:r>
            <a:r>
              <a:rPr lang="en-US" dirty="0" smtClean="0"/>
              <a:t> MySQL </a:t>
            </a:r>
            <a:r>
              <a:rPr lang="en-US" dirty="0" err="1" smtClean="0"/>
              <a:t>l’application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des reparations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Insert into &lt;</a:t>
            </a:r>
            <a:r>
              <a:rPr lang="en-US" dirty="0" err="1" smtClean="0"/>
              <a:t>nom_de_la_table</a:t>
            </a:r>
            <a:r>
              <a:rPr lang="en-US" dirty="0" smtClean="0"/>
              <a:t>&gt; (colonne1,colonne2,colonne3...) values (valeur1,valeur2,valeur3,...)</a:t>
            </a:r>
          </a:p>
          <a:p>
            <a:r>
              <a:rPr lang="en-US" dirty="0" err="1" smtClean="0"/>
              <a:t>Mise</a:t>
            </a:r>
            <a:r>
              <a:rPr lang="en-US" dirty="0" smtClean="0"/>
              <a:t> à jour</a:t>
            </a:r>
          </a:p>
          <a:p>
            <a:pPr lvl="1"/>
            <a:r>
              <a:rPr lang="en-US" dirty="0" smtClean="0"/>
              <a:t>Update &lt;</a:t>
            </a:r>
            <a:r>
              <a:rPr lang="en-US" dirty="0" err="1" smtClean="0"/>
              <a:t>nom_de_la_table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set colonne1 = valeur1, colonne2 = valeur2, </a:t>
            </a:r>
          </a:p>
          <a:p>
            <a:pPr marL="457200" lvl="1" indent="0">
              <a:buNone/>
            </a:pPr>
            <a:r>
              <a:rPr lang="en-US" dirty="0" smtClean="0"/>
              <a:t>Where CONDITION</a:t>
            </a:r>
          </a:p>
          <a:p>
            <a:r>
              <a:rPr lang="en-US" dirty="0" smtClean="0"/>
              <a:t>Suppression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Sélection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06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92777" y="1454331"/>
            <a:ext cx="10624457" cy="512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Serveur </a:t>
            </a:r>
            <a:r>
              <a:rPr lang="en-US" dirty="0" err="1" smtClean="0"/>
              <a:t>mysql</a:t>
            </a:r>
            <a:endParaRPr lang="fr-FR" dirty="0"/>
          </a:p>
        </p:txBody>
      </p:sp>
      <p:sp>
        <p:nvSpPr>
          <p:cNvPr id="5" name="Can 4"/>
          <p:cNvSpPr/>
          <p:nvPr/>
        </p:nvSpPr>
        <p:spPr>
          <a:xfrm>
            <a:off x="1619250" y="2779894"/>
            <a:ext cx="1610087" cy="198217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cnam</a:t>
            </a:r>
            <a:endParaRPr lang="fr-FR" dirty="0"/>
          </a:p>
        </p:txBody>
      </p:sp>
      <p:sp>
        <p:nvSpPr>
          <p:cNvPr id="6" name="Can 5"/>
          <p:cNvSpPr/>
          <p:nvPr/>
        </p:nvSpPr>
        <p:spPr>
          <a:xfrm>
            <a:off x="4876255" y="2779894"/>
            <a:ext cx="1428750" cy="182934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phonerepair</a:t>
            </a:r>
            <a:endParaRPr lang="fr-FR" dirty="0"/>
          </a:p>
        </p:txBody>
      </p:sp>
      <p:sp>
        <p:nvSpPr>
          <p:cNvPr id="7" name="Can 6"/>
          <p:cNvSpPr/>
          <p:nvPr/>
        </p:nvSpPr>
        <p:spPr>
          <a:xfrm>
            <a:off x="8320148" y="2627063"/>
            <a:ext cx="1838325" cy="213500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comptaboutique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82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41541" y="2942044"/>
            <a:ext cx="1428750" cy="182934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phonerepair</a:t>
            </a:r>
            <a:endParaRPr lang="fr-FR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40454" y="283073"/>
            <a:ext cx="5493385" cy="3506608"/>
            <a:chOff x="2771775" y="1352550"/>
            <a:chExt cx="3448050" cy="2137410"/>
          </a:xfrm>
        </p:grpSpPr>
        <p:grpSp>
          <p:nvGrpSpPr>
            <p:cNvPr id="27" name="Group 26"/>
            <p:cNvGrpSpPr/>
            <p:nvPr/>
          </p:nvGrpSpPr>
          <p:grpSpPr>
            <a:xfrm>
              <a:off x="2771775" y="1352550"/>
              <a:ext cx="3448050" cy="2137410"/>
              <a:chOff x="2771775" y="1352550"/>
              <a:chExt cx="3448050" cy="213741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771775" y="1352550"/>
                <a:ext cx="3448050" cy="2137410"/>
                <a:chOff x="2771775" y="1352550"/>
                <a:chExt cx="3448050" cy="21374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771775" y="1352550"/>
                  <a:ext cx="3448050" cy="21336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vert270" rtlCol="0" anchor="t" anchorCtr="0"/>
                <a:lstStyle/>
                <a:p>
                  <a:pPr algn="ctr"/>
                  <a:r>
                    <a:rPr lang="en-US" dirty="0" err="1" smtClean="0"/>
                    <a:t>ActeDeNaissance</a:t>
                  </a:r>
                  <a:endParaRPr lang="fr-FR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196590" y="135636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4236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06146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46151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90728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33019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60720" y="1352550"/>
                  <a:ext cx="0" cy="2133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3196590" y="1607820"/>
                  <a:ext cx="3023235" cy="1143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V="1">
                <a:off x="3196590" y="190119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3196590" y="218313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3196590" y="246507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3196590" y="277368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196589" y="3070860"/>
                <a:ext cx="3023235" cy="1143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3212770" y="1369933"/>
              <a:ext cx="384555" cy="22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nom</a:t>
              </a:r>
              <a:endParaRPr lang="fr-F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8685" y="1369529"/>
              <a:ext cx="581884" cy="225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prenom</a:t>
              </a:r>
              <a:endParaRPr lang="fr-F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1460" y="1360527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col3</a:t>
              </a:r>
              <a:endParaRPr lang="fr-F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87754" y="1368504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col4</a:t>
              </a:r>
              <a:endParaRPr lang="fr-FR" dirty="0"/>
            </a:p>
          </p:txBody>
        </p:sp>
      </p:grpSp>
      <p:cxnSp>
        <p:nvCxnSpPr>
          <p:cNvPr id="34" name="Straight Arrow Connector 33"/>
          <p:cNvCxnSpPr>
            <a:stCxn id="4" idx="4"/>
            <a:endCxn id="5" idx="1"/>
          </p:cNvCxnSpPr>
          <p:nvPr/>
        </p:nvCxnSpPr>
        <p:spPr>
          <a:xfrm flipV="1">
            <a:off x="2070291" y="2033252"/>
            <a:ext cx="1570163" cy="182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40454" y="3842539"/>
            <a:ext cx="58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actedenaissance</a:t>
            </a:r>
            <a:r>
              <a:rPr lang="en-US" dirty="0" smtClean="0"/>
              <a:t> where nom like ‘</a:t>
            </a:r>
            <a:r>
              <a:rPr lang="en-US" dirty="0" err="1" smtClean="0"/>
              <a:t>nanua</a:t>
            </a:r>
            <a:r>
              <a:rPr lang="en-US" dirty="0" smtClean="0"/>
              <a:t>’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3865944" y="4607363"/>
            <a:ext cx="5185459" cy="137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65944" y="5046306"/>
            <a:ext cx="5185459" cy="23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65943" y="5545658"/>
            <a:ext cx="5185459" cy="23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46740" y="6045010"/>
            <a:ext cx="63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prenom</a:t>
            </a:r>
            <a:r>
              <a:rPr lang="en-US" dirty="0" smtClean="0"/>
              <a:t> from </a:t>
            </a:r>
            <a:r>
              <a:rPr lang="en-US" dirty="0" err="1" smtClean="0"/>
              <a:t>actedenaissance</a:t>
            </a:r>
            <a:r>
              <a:rPr lang="en-US" dirty="0" smtClean="0"/>
              <a:t> where nom like ‘</a:t>
            </a:r>
            <a:r>
              <a:rPr lang="en-US" dirty="0" err="1" smtClean="0"/>
              <a:t>nanua</a:t>
            </a:r>
            <a:r>
              <a:rPr lang="en-US" dirty="0" smtClean="0"/>
              <a:t>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153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708" y="197708"/>
            <a:ext cx="11800703" cy="649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308918" y="321275"/>
            <a:ext cx="11578281" cy="62278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DockPanel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888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53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 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base de </a:t>
            </a:r>
            <a:r>
              <a:rPr lang="en-US" dirty="0" err="1" smtClean="0"/>
              <a:t>données</a:t>
            </a:r>
            <a:r>
              <a:rPr lang="fr-FR" dirty="0" smtClean="0"/>
              <a:t> « </a:t>
            </a:r>
            <a:r>
              <a:rPr lang="fr-FR" dirty="0" err="1" smtClean="0"/>
              <a:t>phonerepair</a:t>
            </a:r>
            <a:r>
              <a:rPr lang="fr-FR" dirty="0" smtClean="0"/>
              <a:t> »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table qui correspond à </a:t>
            </a:r>
            <a:r>
              <a:rPr lang="en-US" dirty="0" err="1" smtClean="0"/>
              <a:t>une</a:t>
            </a:r>
            <a:r>
              <a:rPr lang="en-US" dirty="0" smtClean="0"/>
              <a:t> fiche reparation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Insérer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table </a:t>
            </a:r>
            <a:r>
              <a:rPr lang="en-US" dirty="0" err="1" smtClean="0"/>
              <a:t>depuis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0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Sauvegarder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Déclarer</a:t>
            </a:r>
            <a:r>
              <a:rPr lang="en-US" dirty="0" smtClean="0"/>
              <a:t> un tableau de string de la </a:t>
            </a:r>
            <a:r>
              <a:rPr lang="en-US" dirty="0" err="1" smtClean="0"/>
              <a:t>taille</a:t>
            </a:r>
            <a:r>
              <a:rPr lang="en-US" dirty="0" smtClean="0"/>
              <a:t> de la </a:t>
            </a:r>
            <a:r>
              <a:rPr lang="en-US" dirty="0" err="1" smtClean="0"/>
              <a:t>liste</a:t>
            </a:r>
            <a:endParaRPr lang="en-US" dirty="0" smtClean="0"/>
          </a:p>
          <a:p>
            <a:r>
              <a:rPr lang="en-US" dirty="0" err="1" smtClean="0"/>
              <a:t>Parcourir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r>
              <a:rPr lang="en-US" dirty="0" smtClean="0"/>
              <a:t> (boucle for)</a:t>
            </a:r>
          </a:p>
          <a:p>
            <a:pPr lvl="1"/>
            <a:r>
              <a:rPr lang="en-US" dirty="0" smtClean="0"/>
              <a:t>Affecter </a:t>
            </a:r>
            <a:r>
              <a:rPr lang="en-US" dirty="0" err="1" smtClean="0"/>
              <a:t>chaque</a:t>
            </a:r>
            <a:r>
              <a:rPr lang="en-US" dirty="0" smtClean="0"/>
              <a:t> element de la </a:t>
            </a:r>
            <a:r>
              <a:rPr lang="en-US" dirty="0" err="1" smtClean="0"/>
              <a:t>liste</a:t>
            </a:r>
            <a:r>
              <a:rPr lang="en-US" dirty="0" smtClean="0"/>
              <a:t> au tableau</a:t>
            </a:r>
          </a:p>
          <a:p>
            <a:pPr marL="457200" lvl="1" indent="0">
              <a:buNone/>
            </a:pPr>
            <a:r>
              <a:rPr lang="en-US" dirty="0" smtClean="0"/>
              <a:t>Tableau[index] = </a:t>
            </a:r>
            <a:r>
              <a:rPr lang="en-US" dirty="0" err="1" smtClean="0"/>
              <a:t>liste</a:t>
            </a:r>
            <a:r>
              <a:rPr lang="en-US" dirty="0" smtClean="0"/>
              <a:t> [index]</a:t>
            </a:r>
          </a:p>
          <a:p>
            <a:pPr lvl="1"/>
            <a:endParaRPr lang="en-US" dirty="0"/>
          </a:p>
          <a:p>
            <a:r>
              <a:rPr lang="en-US" dirty="0" err="1" smtClean="0"/>
              <a:t>Ecrire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, le tableau de 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6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565" y="218661"/>
            <a:ext cx="6500192" cy="638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ListBox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154556" y="427383"/>
            <a:ext cx="6102626" cy="59634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fr-FR" dirty="0" smtClean="0"/>
              <a:t>Items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51513" y="675861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54 + 32 = 86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51513" y="1466022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54 / 2 = 27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51512" y="2310848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 * 2 = 8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51512" y="3160643"/>
            <a:ext cx="538700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10 * 10 = 100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349826" y="781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349826" y="1599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5551" y="2442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4345551" y="3259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0916" y="4294022"/>
            <a:ext cx="13238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« Count : 4»</a:t>
            </a:r>
            <a:endParaRPr lang="fr-FR" dirty="0"/>
          </a:p>
        </p:txBody>
      </p:sp>
      <p:sp>
        <p:nvSpPr>
          <p:cNvPr id="15" name="TextBox 14"/>
          <p:cNvSpPr txBox="1"/>
          <p:nvPr/>
        </p:nvSpPr>
        <p:spPr>
          <a:xfrm>
            <a:off x="10257182" y="781915"/>
            <a:ext cx="199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Historique.Items</a:t>
            </a:r>
            <a:r>
              <a:rPr lang="fr-FR" dirty="0" smtClean="0"/>
              <a:t>[0]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6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73" y="2651697"/>
            <a:ext cx="522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tring[] content = new string[</a:t>
            </a:r>
            <a:r>
              <a:rPr lang="fr-FR" dirty="0" err="1" smtClean="0"/>
              <a:t>this.History.Items.Count</a:t>
            </a:r>
            <a:r>
              <a:rPr lang="fr-FR" dirty="0" smtClean="0"/>
              <a:t>]</a:t>
            </a:r>
            <a:endParaRPr lang="fr-FR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8973" y="3620843"/>
            <a:ext cx="4850731" cy="815546"/>
            <a:chOff x="716692" y="1248032"/>
            <a:chExt cx="4850731" cy="815546"/>
          </a:xfrm>
        </p:grpSpPr>
        <p:sp>
          <p:nvSpPr>
            <p:cNvPr id="5" name="Rectangle 4"/>
            <p:cNvSpPr/>
            <p:nvPr/>
          </p:nvSpPr>
          <p:spPr>
            <a:xfrm>
              <a:off x="716692" y="1248032"/>
              <a:ext cx="4850731" cy="815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00179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12447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4715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71397" y="325151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1397" y="867005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his.History.Items</a:t>
            </a:r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4570" y="1313137"/>
            <a:ext cx="4850731" cy="815546"/>
            <a:chOff x="654570" y="1313137"/>
            <a:chExt cx="4850731" cy="815546"/>
          </a:xfrm>
        </p:grpSpPr>
        <p:grpSp>
          <p:nvGrpSpPr>
            <p:cNvPr id="14" name="Group 13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2+2=4</a:t>
              </a:r>
              <a:endParaRPr lang="fr-F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2-2=0</a:t>
              </a:r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10*2=20</a:t>
              </a:r>
              <a:endParaRPr lang="fr-F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81/9=9</a:t>
              </a:r>
              <a:endParaRPr lang="fr-FR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30852" y="300942"/>
            <a:ext cx="0" cy="630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5605" y="555585"/>
            <a:ext cx="394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Boucle For parcourant </a:t>
            </a:r>
            <a:r>
              <a:rPr lang="fr-FR" dirty="0" err="1" smtClean="0"/>
              <a:t>this.History.Items</a:t>
            </a:r>
            <a:endParaRPr lang="fr-FR" dirty="0"/>
          </a:p>
        </p:txBody>
      </p:sp>
      <p:grpSp>
        <p:nvGrpSpPr>
          <p:cNvPr id="31" name="Group 30"/>
          <p:cNvGrpSpPr/>
          <p:nvPr/>
        </p:nvGrpSpPr>
        <p:grpSpPr>
          <a:xfrm>
            <a:off x="6301277" y="1332592"/>
            <a:ext cx="4850731" cy="815546"/>
            <a:chOff x="654570" y="1313137"/>
            <a:chExt cx="4850731" cy="815546"/>
          </a:xfrm>
        </p:grpSpPr>
        <p:grpSp>
          <p:nvGrpSpPr>
            <p:cNvPr id="32" name="Group 31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2+2=4</a:t>
              </a:r>
              <a:endParaRPr lang="fr-F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2-2=0</a:t>
              </a:r>
              <a:endParaRPr lang="fr-F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10*2=20</a:t>
              </a:r>
              <a:endParaRPr lang="fr-FR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81/9=9</a:t>
              </a:r>
              <a:endParaRPr lang="fr-FR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5605" y="3617714"/>
            <a:ext cx="4850731" cy="815546"/>
            <a:chOff x="716692" y="1248032"/>
            <a:chExt cx="4850731" cy="815546"/>
          </a:xfrm>
        </p:grpSpPr>
        <p:sp>
          <p:nvSpPr>
            <p:cNvPr id="42" name="Rectangle 41"/>
            <p:cNvSpPr/>
            <p:nvPr/>
          </p:nvSpPr>
          <p:spPr>
            <a:xfrm>
              <a:off x="716692" y="1248032"/>
              <a:ext cx="4850731" cy="8155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200179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12447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47155" y="1248032"/>
              <a:ext cx="0" cy="815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378029" y="3248382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47" name="TextBox 46"/>
          <p:cNvSpPr txBox="1"/>
          <p:nvPr/>
        </p:nvSpPr>
        <p:spPr>
          <a:xfrm>
            <a:off x="6215605" y="27663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i=0</a:t>
            </a:r>
            <a:endParaRPr lang="fr-FR" dirty="0"/>
          </a:p>
        </p:txBody>
      </p:sp>
      <p:cxnSp>
        <p:nvCxnSpPr>
          <p:cNvPr id="49" name="Curved Connector 48"/>
          <p:cNvCxnSpPr/>
          <p:nvPr/>
        </p:nvCxnSpPr>
        <p:spPr>
          <a:xfrm rot="16200000" flipH="1">
            <a:off x="5960962" y="2905245"/>
            <a:ext cx="1875099" cy="925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01277" y="5174003"/>
            <a:ext cx="421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content[0] = </a:t>
            </a:r>
            <a:r>
              <a:rPr lang="fr-FR" dirty="0" err="1" smtClean="0"/>
              <a:t>this.History.Items</a:t>
            </a:r>
            <a:r>
              <a:rPr lang="fr-FR" dirty="0" smtClean="0"/>
              <a:t>[0].</a:t>
            </a:r>
            <a:r>
              <a:rPr lang="fr-FR" dirty="0" err="1" smtClean="0"/>
              <a:t>ToString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6456202" y="385810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2+2=4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73" y="2651697"/>
            <a:ext cx="522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tring[] content = new string[</a:t>
            </a:r>
            <a:r>
              <a:rPr lang="fr-FR" dirty="0" err="1" smtClean="0"/>
              <a:t>this.History.Items.Count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671397" y="325151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671397" y="867005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his.History.Items</a:t>
            </a:r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635612" y="3798732"/>
            <a:ext cx="4850731" cy="815546"/>
            <a:chOff x="654570" y="1313137"/>
            <a:chExt cx="4850731" cy="815546"/>
          </a:xfrm>
        </p:grpSpPr>
        <p:grpSp>
          <p:nvGrpSpPr>
            <p:cNvPr id="14" name="Group 13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2+2=4</a:t>
              </a:r>
              <a:endParaRPr lang="fr-F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2-2=0</a:t>
              </a:r>
              <a:endParaRPr lang="fr-F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10*2=20</a:t>
              </a:r>
              <a:endParaRPr lang="fr-F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81/9=9</a:t>
              </a:r>
              <a:endParaRPr lang="fr-FR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30852" y="300942"/>
            <a:ext cx="0" cy="6308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5605" y="555585"/>
            <a:ext cx="30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Boucle For parcourant content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6301278" y="1332592"/>
            <a:ext cx="921482" cy="815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/>
          <p:cNvSpPr txBox="1"/>
          <p:nvPr/>
        </p:nvSpPr>
        <p:spPr>
          <a:xfrm>
            <a:off x="6378029" y="3248382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content</a:t>
            </a:r>
            <a:endParaRPr lang="fr-FR" dirty="0"/>
          </a:p>
        </p:txBody>
      </p:sp>
      <p:sp>
        <p:nvSpPr>
          <p:cNvPr id="50" name="TextBox 49"/>
          <p:cNvSpPr txBox="1"/>
          <p:nvPr/>
        </p:nvSpPr>
        <p:spPr>
          <a:xfrm>
            <a:off x="6215605" y="843163"/>
            <a:ext cx="262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this.History.Items.Add</a:t>
            </a:r>
            <a:r>
              <a:rPr lang="en-US" dirty="0" smtClean="0"/>
              <a:t>(....)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6482451" y="3837173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2+2=4</a:t>
            </a:r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332274" y="3840378"/>
            <a:ext cx="4850731" cy="815546"/>
            <a:chOff x="654570" y="1313137"/>
            <a:chExt cx="4850731" cy="815546"/>
          </a:xfrm>
        </p:grpSpPr>
        <p:grpSp>
          <p:nvGrpSpPr>
            <p:cNvPr id="52" name="Group 51"/>
            <p:cNvGrpSpPr/>
            <p:nvPr/>
          </p:nvGrpSpPr>
          <p:grpSpPr>
            <a:xfrm>
              <a:off x="654570" y="1313137"/>
              <a:ext cx="4850731" cy="815546"/>
              <a:chOff x="716692" y="1248032"/>
              <a:chExt cx="4850731" cy="81554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716692" y="1248032"/>
                <a:ext cx="4850731" cy="8155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00179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12447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4247155" y="1248032"/>
                <a:ext cx="0" cy="815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719070" y="146681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2+2=4</a:t>
              </a:r>
              <a:endParaRPr lang="fr-FR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3957" y="1470488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2-2=0</a:t>
              </a:r>
              <a:endParaRPr lang="fr-FR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96637" y="149415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10*2=20</a:t>
              </a:r>
              <a:endParaRPr lang="fr-FR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0691" y="1536244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81/9=9</a:t>
              </a:r>
              <a:endParaRPr lang="fr-FR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793658" y="1362340"/>
            <a:ext cx="921482" cy="815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6792383" y="5116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fr-FR" dirty="0"/>
          </a:p>
        </p:txBody>
      </p:sp>
      <p:sp>
        <p:nvSpPr>
          <p:cNvPr id="62" name="TextBox 61"/>
          <p:cNvSpPr txBox="1"/>
          <p:nvPr/>
        </p:nvSpPr>
        <p:spPr>
          <a:xfrm>
            <a:off x="7883197" y="5116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fr-FR" dirty="0"/>
          </a:p>
        </p:txBody>
      </p:sp>
      <p:sp>
        <p:nvSpPr>
          <p:cNvPr id="63" name="TextBox 62"/>
          <p:cNvSpPr txBox="1"/>
          <p:nvPr/>
        </p:nvSpPr>
        <p:spPr>
          <a:xfrm>
            <a:off x="9102838" y="5116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fr-FR" dirty="0"/>
          </a:p>
        </p:txBody>
      </p:sp>
      <p:sp>
        <p:nvSpPr>
          <p:cNvPr id="64" name="TextBox 63"/>
          <p:cNvSpPr txBox="1"/>
          <p:nvPr/>
        </p:nvSpPr>
        <p:spPr>
          <a:xfrm>
            <a:off x="10190266" y="5103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7756419" y="1391941"/>
            <a:ext cx="921482" cy="815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urved Connector 5"/>
          <p:cNvCxnSpPr>
            <a:endCxn id="37" idx="2"/>
          </p:cNvCxnSpPr>
          <p:nvPr/>
        </p:nvCxnSpPr>
        <p:spPr>
          <a:xfrm rot="16200000" flipV="1">
            <a:off x="5884943" y="3025214"/>
            <a:ext cx="1831614" cy="774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 flipH="1" flipV="1">
            <a:off x="7214383" y="2929049"/>
            <a:ext cx="1996355" cy="10505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07534" y="2754773"/>
            <a:ext cx="5694744" cy="833379"/>
            <a:chOff x="1134319" y="2060292"/>
            <a:chExt cx="5694744" cy="833379"/>
          </a:xfrm>
        </p:grpSpPr>
        <p:sp>
          <p:nvSpPr>
            <p:cNvPr id="4" name="Rectangle 3"/>
            <p:cNvSpPr/>
            <p:nvPr/>
          </p:nvSpPr>
          <p:spPr>
            <a:xfrm>
              <a:off x="1134319" y="2060294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-2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3443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-10</a:t>
              </a:r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32567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-255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81691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-8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0815" y="2060293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-299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9939" y="2060292"/>
              <a:ext cx="949124" cy="833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-42</a:t>
              </a:r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21942" y="373862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04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978" y="1112108"/>
            <a:ext cx="5338119" cy="5016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fr-FR" dirty="0" err="1" smtClean="0"/>
              <a:t>xaml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99654" y="1112107"/>
            <a:ext cx="5338119" cy="50168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fr-FR" smtClean="0"/>
              <a:t>xaml.cs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1062681" y="2854412"/>
            <a:ext cx="1581665" cy="494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Button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2807611" y="2979351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Button</a:t>
            </a:r>
            <a:r>
              <a:rPr lang="fr-FR" dirty="0" smtClean="0"/>
              <a:t> X:Name=‘’monBouton’’/&gt;</a:t>
            </a:r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1062681" y="1551458"/>
            <a:ext cx="1581665" cy="494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Button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113903" y="1712096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X:Name=‘’monBouton’’</a:t>
            </a:r>
            <a:endParaRPr lang="fr-FR" dirty="0"/>
          </a:p>
        </p:txBody>
      </p:sp>
      <p:sp>
        <p:nvSpPr>
          <p:cNvPr id="11" name="Multiply 10"/>
          <p:cNvSpPr/>
          <p:nvPr/>
        </p:nvSpPr>
        <p:spPr>
          <a:xfrm>
            <a:off x="3410465" y="1346886"/>
            <a:ext cx="1878227" cy="1013255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7092778" y="167639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err="1" smtClean="0"/>
              <a:t>his</a:t>
            </a:r>
            <a:r>
              <a:rPr lang="fr-FR" dirty="0" smtClean="0"/>
              <a:t>.????????</a:t>
            </a:r>
            <a:endParaRPr lang="fr-FR" dirty="0"/>
          </a:p>
        </p:txBody>
      </p:sp>
      <p:sp>
        <p:nvSpPr>
          <p:cNvPr id="13" name="Rounded Rectangle 12"/>
          <p:cNvSpPr/>
          <p:nvPr/>
        </p:nvSpPr>
        <p:spPr>
          <a:xfrm>
            <a:off x="889686" y="4491681"/>
            <a:ext cx="1581665" cy="49427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Button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634616" y="4616620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Button</a:t>
            </a:r>
            <a:r>
              <a:rPr lang="fr-FR" dirty="0" smtClean="0"/>
              <a:t> X:Name=‘’monBouton’’ </a:t>
            </a:r>
          </a:p>
          <a:p>
            <a:r>
              <a:rPr lang="fr-FR" dirty="0" smtClean="0"/>
              <a:t>Click=‘’</a:t>
            </a:r>
            <a:r>
              <a:rPr lang="fr-FR" dirty="0" err="1" smtClean="0"/>
              <a:t>monBouton_Click</a:t>
            </a:r>
            <a:r>
              <a:rPr lang="fr-FR" dirty="0" smtClean="0"/>
              <a:t>’’/&gt;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499654" y="4398304"/>
            <a:ext cx="5115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monBouton_Click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962133" y="291688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.monBouton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7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Objectif</a:t>
            </a:r>
            <a:r>
              <a:rPr lang="en-US" dirty="0" smtClean="0"/>
              <a:t> :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d’objets</a:t>
            </a:r>
            <a:r>
              <a:rPr lang="en-US" dirty="0" smtClean="0"/>
              <a:t> complexes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Maitriser</a:t>
            </a:r>
            <a:r>
              <a:rPr lang="en-US" dirty="0" smtClean="0"/>
              <a:t> les collections</a:t>
            </a:r>
          </a:p>
          <a:p>
            <a:r>
              <a:rPr lang="en-US" dirty="0" err="1" smtClean="0"/>
              <a:t>Maitriser</a:t>
            </a:r>
            <a:r>
              <a:rPr lang="en-US" dirty="0" smtClean="0"/>
              <a:t> les tableau</a:t>
            </a:r>
          </a:p>
          <a:p>
            <a:r>
              <a:rPr lang="en-US" dirty="0" err="1" smtClean="0"/>
              <a:t>Réaliser</a:t>
            </a:r>
            <a:r>
              <a:rPr lang="en-US" dirty="0" smtClean="0"/>
              <a:t> des operations sur des collections complexes</a:t>
            </a:r>
          </a:p>
        </p:txBody>
      </p:sp>
    </p:spTree>
    <p:extLst>
      <p:ext uri="{BB962C8B-B14F-4D97-AF65-F5344CB8AC3E}">
        <p14:creationId xmlns:p14="http://schemas.microsoft.com/office/powerpoint/2010/main" val="330860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11870</TotalTime>
  <Words>809</Words>
  <Application>Microsoft Office PowerPoint</Application>
  <PresentationFormat>Widescreen</PresentationFormat>
  <Paragraphs>211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Sauvegarder la liste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Objectif : Liste d’objets complexes</vt:lpstr>
      <vt:lpstr>Les tableaux de type Simple</vt:lpstr>
      <vt:lpstr>Les tableaux et collections complexes</vt:lpstr>
      <vt:lpstr>PowerPoint Presentation</vt:lpstr>
      <vt:lpstr>PowerPoint Presentation</vt:lpstr>
      <vt:lpstr>PowerPoint Presentation</vt:lpstr>
      <vt:lpstr>Application : Gestion de reparation des téléphones</vt:lpstr>
      <vt:lpstr>Application : Gestion de reparation de téléphones</vt:lpstr>
      <vt:lpstr>Etape Finale</vt:lpstr>
      <vt:lpstr>BDD</vt:lpstr>
      <vt:lpstr>PowerPoint Presentation</vt:lpstr>
      <vt:lpstr>PowerPoint Presentation</vt:lpstr>
      <vt:lpstr>TP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 Ronny (EDT)</dc:creator>
  <cp:lastModifiedBy>KWON Ronny (EDT)</cp:lastModifiedBy>
  <cp:revision>54</cp:revision>
  <dcterms:created xsi:type="dcterms:W3CDTF">2020-10-20T18:16:12Z</dcterms:created>
  <dcterms:modified xsi:type="dcterms:W3CDTF">2020-10-29T18:12:08Z</dcterms:modified>
</cp:coreProperties>
</file>