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Docker &amp; Dockerfile Deep Dive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Containerization Simplified</a:t>
            </a:r>
          </a:p>
          <a:p>
            <a:r>
              <a:t>Author / Organization Name</a:t>
            </a:r>
          </a:p>
          <a:p>
            <a:r>
              <a:t>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Syntax: ENV &lt;key&gt; &lt;value&gt;</a:t>
            </a:r>
          </a:p>
          <a:p>
            <a:r>
              <a:t>- Sets environment variables in container.</a:t>
            </a:r>
          </a:p>
          <a:p>
            <a:r>
              <a:t>- Example:</a:t>
            </a:r>
          </a:p>
          <a:p>
            <a:r>
              <a:t>  ENV NODE_ENV=production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COPY &amp; ADD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COPY: Copies files from context into image.</a:t>
            </a:r>
          </a:p>
          <a:p>
            <a:r>
              <a:t>- ADD: Like COPY but supports URLs and archives.</a:t>
            </a:r>
          </a:p>
          <a:p>
            <a:r>
              <a:t>- Example:</a:t>
            </a:r>
          </a:p>
          <a:p>
            <a:r>
              <a:t>  COPY requirements.txt /app/</a:t>
            </a:r>
          </a:p>
          <a:p>
            <a:r>
              <a:t>  ADD source.zip /app/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WORKDIR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Syntax: WORKDIR &lt;path&gt;</a:t>
            </a:r>
          </a:p>
          <a:p>
            <a:r>
              <a:t>- Sets working directory inside container.</a:t>
            </a:r>
          </a:p>
          <a:p>
            <a:r>
              <a:t>- Example:</a:t>
            </a:r>
          </a:p>
          <a:p>
            <a:r>
              <a:t>  WORKDIR /app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ENTRYPOINT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Syntax: ENTRYPOINT ["executable", "param1"]</a:t>
            </a:r>
          </a:p>
          <a:p>
            <a:r>
              <a:t>- Main container process.</a:t>
            </a:r>
          </a:p>
          <a:p>
            <a:r>
              <a:t>- Works with CMD.</a:t>
            </a:r>
          </a:p>
          <a:p>
            <a:r>
              <a:t>- Example:</a:t>
            </a:r>
          </a:p>
          <a:p>
            <a:r>
              <a:t>  ENTRYPOINT ["python"]</a:t>
            </a:r>
          </a:p>
          <a:p>
            <a:r>
              <a:t>  CMD ["app.py"]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VOLUME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Syntax: VOLUME ["path"]</a:t>
            </a:r>
          </a:p>
          <a:p>
            <a:r>
              <a:t>- Mount point for external storage.</a:t>
            </a:r>
          </a:p>
          <a:p>
            <a:r>
              <a:t>- Example:</a:t>
            </a:r>
          </a:p>
          <a:p>
            <a:r>
              <a:t>  VOLUME ["/data"]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Syntax: USER &lt;username | UID&gt;</a:t>
            </a:r>
          </a:p>
          <a:p>
            <a:r>
              <a:t>- Specifies user to run commands.</a:t>
            </a:r>
          </a:p>
          <a:p>
            <a:r>
              <a:t>- Example:</a:t>
            </a:r>
          </a:p>
          <a:p>
            <a:r>
              <a:t>  USER appuser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Syntax: ARG &lt;name&gt;[=&lt;default&gt;]</a:t>
            </a:r>
          </a:p>
          <a:p>
            <a:r>
              <a:t>- Build-time variable.</a:t>
            </a:r>
          </a:p>
          <a:p>
            <a:r>
              <a:t>- Used with --build-arg.</a:t>
            </a:r>
          </a:p>
          <a:p>
            <a:r>
              <a:t>- Example:</a:t>
            </a:r>
          </a:p>
          <a:p>
            <a:r>
              <a:t>  ARG VERSION=1.0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HEALTHCHECK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Syntax:</a:t>
            </a:r>
          </a:p>
          <a:p>
            <a:r>
              <a:t>  HEALTHCHECK CMD curl --fail http://localhost || exit 1</a:t>
            </a:r>
          </a:p>
          <a:p>
            <a:r>
              <a:t>- Monitors container health.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small base images (e.g., alpine)</a:t>
            </a:r>
          </a:p>
          <a:p>
            <a:r>
              <a:t>- Minimize layers</a:t>
            </a:r>
          </a:p>
          <a:p>
            <a:r>
              <a:t>- Clean up temporary files</a:t>
            </a:r>
          </a:p>
          <a:p>
            <a:r>
              <a:t>- Use .dockerignore</a:t>
            </a:r>
          </a:p>
          <a:p>
            <a:r>
              <a:t>- Avoid hardcoded secrets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Dockerfile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FROM node:18-alpine</a:t>
            </a:r>
          </a:p>
          <a:p>
            <a:r>
              <a:t>WORKDIR /app</a:t>
            </a:r>
          </a:p>
          <a:p>
            <a:r>
              <a:t>COPY package*.json ./</a:t>
            </a:r>
          </a:p>
          <a:p>
            <a:r>
              <a:t>RUN npm install</a:t>
            </a:r>
          </a:p>
          <a:p>
            <a:r>
              <a:t>COPY . .</a:t>
            </a:r>
          </a:p>
          <a:p>
            <a:r>
              <a:t>EXPOSE 3000</a:t>
            </a:r>
          </a:p>
          <a:p>
            <a:r>
              <a:t>CMD ["npm", "start"]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Docker?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Docker is a platform for developing, shipping, and running applications in containers.</a:t>
            </a:r>
          </a:p>
          <a:p>
            <a:r>
              <a:t>- Containers are lightweight, portable, and self-sufficient units.</a:t>
            </a:r>
          </a:p>
          <a:p>
            <a:r>
              <a:t>- Benefits:</a:t>
            </a:r>
          </a:p>
          <a:p>
            <a:r>
              <a:t>  • Consistency across environments</a:t>
            </a:r>
          </a:p>
          <a:p>
            <a:r>
              <a:t>  • Fast deployment and scaling</a:t>
            </a:r>
          </a:p>
          <a:p>
            <a:r>
              <a:t>  • Isolation and resource control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https://docs.docker.com/</a:t>
            </a:r>
          </a:p>
          <a:p>
            <a:r>
              <a:t>- https://labs.play-with-docker.com/</a:t>
            </a:r>
          </a:p>
          <a:p>
            <a:r>
              <a:t>- https://github.com/veggiemonk/awesome-docker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“Containers don’t run apps. They run processes. Apps just happen to be one of those processes.” – Unknown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Dockerfile?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 Dockerfile is a text file with instructions to build a Docker image.</a:t>
            </a:r>
          </a:p>
          <a:p>
            <a:r>
              <a:t>- Defines the environment and steps needed to run your application.</a:t>
            </a:r>
          </a:p>
          <a:p>
            <a:r>
              <a:t>- Acts as blueprint for Docker images.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Anatomy of a Dockerfile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Sequential instructions to build Docker image.</a:t>
            </a:r>
          </a:p>
          <a:p>
            <a:r>
              <a:t>- Common fields:</a:t>
            </a:r>
          </a:p>
          <a:p>
            <a:r>
              <a:t>  • FROM</a:t>
            </a:r>
          </a:p>
          <a:p>
            <a:r>
              <a:t>  • RUN</a:t>
            </a:r>
          </a:p>
          <a:p>
            <a:r>
              <a:t>  • CMD</a:t>
            </a:r>
          </a:p>
          <a:p>
            <a:r>
              <a:t>  • LABEL</a:t>
            </a:r>
          </a:p>
          <a:p>
            <a:r>
              <a:t>  • EXPOSE</a:t>
            </a:r>
          </a:p>
          <a:p>
            <a:r>
              <a:t>  • ENV</a:t>
            </a:r>
          </a:p>
          <a:p>
            <a:r>
              <a:t>  • COPY / ADD</a:t>
            </a:r>
          </a:p>
          <a:p>
            <a:r>
              <a:t>  • WORKDIR</a:t>
            </a:r>
          </a:p>
          <a:p>
            <a:r>
              <a:t>  • ENTRYPOINT</a:t>
            </a:r>
          </a:p>
          <a:p>
            <a:r>
              <a:t>  • VOLUME</a:t>
            </a:r>
          </a:p>
          <a:p>
            <a:r>
              <a:t>  • USER</a:t>
            </a:r>
          </a:p>
          <a:p>
            <a:r>
              <a:t>  • ARG</a:t>
            </a:r>
          </a:p>
          <a:p>
            <a:r>
              <a:t>  • HEALTHCHECK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Syntax: FROM &lt;image&gt;[:tag]</a:t>
            </a:r>
          </a:p>
          <a:p>
            <a:r>
              <a:t>- Purpose: Sets the base image.</a:t>
            </a:r>
          </a:p>
          <a:p>
            <a:r>
              <a:t>- Example:</a:t>
            </a:r>
          </a:p>
          <a:p>
            <a:r>
              <a:t>  FROM python:3.11-slim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Syntax: RUN &lt;command&gt;</a:t>
            </a:r>
          </a:p>
          <a:p>
            <a:r>
              <a:t>- Executes commands in a new layer.</a:t>
            </a:r>
          </a:p>
          <a:p>
            <a:r>
              <a:t>- Used for installing dependencies.</a:t>
            </a:r>
          </a:p>
          <a:p>
            <a:r>
              <a:t>- Example:</a:t>
            </a:r>
          </a:p>
          <a:p>
            <a:r>
              <a:t>  RUN apt-get update &amp;&amp; apt-get install -y gcc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Syntax: CMD ["executable", "param1", ...]</a:t>
            </a:r>
          </a:p>
          <a:p>
            <a:r>
              <a:t>- Provides default command for container.</a:t>
            </a:r>
          </a:p>
          <a:p>
            <a:r>
              <a:t>- Only one CMD allowed.</a:t>
            </a:r>
          </a:p>
          <a:p>
            <a:r>
              <a:t>- Example:</a:t>
            </a:r>
          </a:p>
          <a:p>
            <a:r>
              <a:t>  CMD ["python", "app.py"]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Syntax: LABEL key=value</a:t>
            </a:r>
          </a:p>
          <a:p>
            <a:r>
              <a:t>- Adds metadata to the image.</a:t>
            </a:r>
          </a:p>
          <a:p>
            <a:r>
              <a:t>- Example:</a:t>
            </a:r>
          </a:p>
          <a:p>
            <a:r>
              <a:t>  LABEL maintainer="yourname@example.com"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Syntax: EXPOSE &lt;port&gt;</a:t>
            </a:r>
          </a:p>
          <a:p>
            <a:r>
              <a:t>- Indicates port the container listens on.</a:t>
            </a:r>
          </a:p>
          <a:p>
            <a:r>
              <a:t>- Example:</a:t>
            </a:r>
          </a:p>
          <a:p>
            <a:r>
              <a:t>  EXPOSE 5000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