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C4AE-643A-0A41-9A40-010C4AD763CF}" type="datetimeFigureOut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4F89-C6C4-704D-9C49-15B089B3FD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C4AE-643A-0A41-9A40-010C4AD763CF}" type="datetimeFigureOut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4F89-C6C4-704D-9C49-15B089B3FD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C4AE-643A-0A41-9A40-010C4AD763CF}" type="datetimeFigureOut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4F89-C6C4-704D-9C49-15B089B3FD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C4AE-643A-0A41-9A40-010C4AD763CF}" type="datetimeFigureOut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4F89-C6C4-704D-9C49-15B089B3FD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C4AE-643A-0A41-9A40-010C4AD763CF}" type="datetimeFigureOut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4F89-C6C4-704D-9C49-15B089B3FD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C4AE-643A-0A41-9A40-010C4AD763CF}" type="datetimeFigureOut">
              <a:rPr lang="en-US" smtClean="0"/>
              <a:t>7/24/12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4F89-C6C4-704D-9C49-15B089B3FD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C4AE-643A-0A41-9A40-010C4AD763CF}" type="datetimeFigureOut">
              <a:rPr lang="en-US" smtClean="0"/>
              <a:t>7/24/12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4F89-C6C4-704D-9C49-15B089B3FD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C4AE-643A-0A41-9A40-010C4AD763CF}" type="datetimeFigureOut">
              <a:rPr lang="en-US" smtClean="0"/>
              <a:t>7/24/12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4F89-C6C4-704D-9C49-15B089B3FD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C4AE-643A-0A41-9A40-010C4AD763CF}" type="datetimeFigureOut">
              <a:rPr lang="en-US" smtClean="0"/>
              <a:t>7/24/12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4F89-C6C4-704D-9C49-15B089B3FD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C4AE-643A-0A41-9A40-010C4AD763CF}" type="datetimeFigureOut">
              <a:rPr lang="en-US" smtClean="0"/>
              <a:t>7/24/12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4F89-C6C4-704D-9C49-15B089B3FD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C4AE-643A-0A41-9A40-010C4AD763CF}" type="datetimeFigureOut">
              <a:rPr lang="en-US" smtClean="0"/>
              <a:t>7/24/12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4F89-C6C4-704D-9C49-15B089B3FD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7C4AE-643A-0A41-9A40-010C4AD763CF}" type="datetimeFigureOut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54F89-C6C4-704D-9C49-15B089B3FD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SLIMER Status – July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Steve Elliott and Mary Kidd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Note that </a:t>
            </a:r>
            <a:r>
              <a:rPr lang="en-US" dirty="0" err="1" smtClean="0">
                <a:solidFill>
                  <a:schemeClr val="tx1"/>
                </a:solidFill>
              </a:rPr>
              <a:t>Suhas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Pol</a:t>
            </a:r>
            <a:r>
              <a:rPr lang="en-US" dirty="0" smtClean="0">
                <a:solidFill>
                  <a:schemeClr val="tx1"/>
                </a:solidFill>
              </a:rPr>
              <a:t> has joined our effort as of this week.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Sr-90 decay, C-14 inset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96" y="1598236"/>
            <a:ext cx="8064500" cy="452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02" y="4563186"/>
            <a:ext cx="3911600" cy="2044700"/>
          </a:xfrm>
          <a:prstGeom prst="rect">
            <a:avLst/>
          </a:prstGeom>
          <a:ln w="50800">
            <a:solidFill>
              <a:srgbClr val="3366FF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Simulation of </a:t>
            </a:r>
            <a:r>
              <a:rPr lang="en-US" sz="3600" baseline="30000" dirty="0" smtClean="0"/>
              <a:t>90</a:t>
            </a:r>
            <a:r>
              <a:rPr lang="en-US" sz="3600" dirty="0" smtClean="0"/>
              <a:t>Sr/</a:t>
            </a:r>
            <a:r>
              <a:rPr lang="en-US" sz="3600" baseline="30000" dirty="0" smtClean="0"/>
              <a:t>90</a:t>
            </a:r>
            <a:r>
              <a:rPr lang="en-US" sz="3600" dirty="0" smtClean="0"/>
              <a:t>Y (black) and </a:t>
            </a:r>
            <a:r>
              <a:rPr lang="en-US" sz="3600" baseline="30000" dirty="0" smtClean="0"/>
              <a:t>14</a:t>
            </a:r>
            <a:r>
              <a:rPr lang="en-US" sz="3600" dirty="0" smtClean="0"/>
              <a:t>C (red)</a:t>
            </a:r>
            <a:endParaRPr lang="en-US" sz="3600" dirty="0"/>
          </a:p>
        </p:txBody>
      </p:sp>
      <p:pic>
        <p:nvPicPr>
          <p:cNvPr id="5" name="Picture 4" descr="Sr-90-with-C-1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65221" y="1495789"/>
            <a:ext cx="7056358" cy="47789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0029" y="6008367"/>
            <a:ext cx="1789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Energy (</a:t>
            </a:r>
            <a:r>
              <a:rPr lang="en-US" sz="2400" b="1" dirty="0" err="1" smtClean="0"/>
              <a:t>keV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Simulated </a:t>
            </a:r>
            <a:r>
              <a:rPr lang="en-US" baseline="30000" dirty="0" smtClean="0"/>
              <a:t>90</a:t>
            </a:r>
            <a:r>
              <a:rPr lang="en-US" dirty="0" smtClean="0"/>
              <a:t>Sr/</a:t>
            </a:r>
            <a:r>
              <a:rPr lang="en-US" baseline="30000" dirty="0" smtClean="0"/>
              <a:t>90</a:t>
            </a:r>
            <a:r>
              <a:rPr lang="en-US" dirty="0" smtClean="0"/>
              <a:t>Y (black) and Measured Spectra</a:t>
            </a:r>
            <a:endParaRPr lang="en-US" dirty="0"/>
          </a:p>
        </p:txBody>
      </p:sp>
      <p:pic>
        <p:nvPicPr>
          <p:cNvPr id="4" name="Picture 3" descr="Sr-90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r="49994"/>
              <a:stretch>
                <a:fillRect/>
              </a:stretch>
            </p:blipFill>
          </mc:Choice>
          <mc:Fallback>
            <p:blipFill>
              <a:blip r:embed="rId3"/>
              <a:srcRect r="49994"/>
              <a:stretch>
                <a:fillRect/>
              </a:stretch>
            </p:blipFill>
          </mc:Fallback>
        </mc:AlternateContent>
        <p:spPr>
          <a:xfrm>
            <a:off x="457200" y="2025447"/>
            <a:ext cx="6654800" cy="417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0029" y="6008367"/>
            <a:ext cx="1789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Energy (</a:t>
            </a:r>
            <a:r>
              <a:rPr lang="en-US" sz="2400" b="1" dirty="0" err="1" smtClean="0"/>
              <a:t>keV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02796" y="1763837"/>
            <a:ext cx="6030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Measured spectra scaled to “fit by eye”</a:t>
            </a:r>
            <a:endParaRPr lang="en-US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Sr</a:t>
            </a:r>
            <a:r>
              <a:rPr lang="en-US" sz="2800" dirty="0" smtClean="0"/>
              <a:t> minus background (black) and background (red)</a:t>
            </a:r>
            <a:endParaRPr lang="en-US" sz="2800" dirty="0"/>
          </a:p>
        </p:txBody>
      </p:sp>
      <p:pic>
        <p:nvPicPr>
          <p:cNvPr id="4" name="Picture 3" descr="Sr-90-minusBG-with-dar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93763" y="1438797"/>
            <a:ext cx="7309398" cy="4950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3845" y="1438797"/>
            <a:ext cx="5575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Measured spectra, </a:t>
            </a:r>
            <a:r>
              <a:rPr lang="en-US" sz="2400" b="1" dirty="0" err="1" smtClean="0"/>
              <a:t>x</a:t>
            </a:r>
            <a:r>
              <a:rPr lang="en-US" sz="2400" b="1" dirty="0" smtClean="0"/>
              <a:t> axis is in units of area</a:t>
            </a:r>
            <a:endParaRPr 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can easily see alpha particles.</a:t>
            </a:r>
          </a:p>
          <a:p>
            <a:r>
              <a:rPr lang="en-US" dirty="0" smtClean="0"/>
              <a:t>We can easily see beta particles from </a:t>
            </a:r>
            <a:r>
              <a:rPr lang="en-US" dirty="0" err="1" smtClean="0"/>
              <a:t>Sr</a:t>
            </a:r>
            <a:r>
              <a:rPr lang="en-US" dirty="0" smtClean="0"/>
              <a:t>/Y, but the Y spectrum extends to 2.28 </a:t>
            </a:r>
            <a:r>
              <a:rPr lang="en-US" dirty="0" err="1" smtClean="0"/>
              <a:t>MeV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 endpoint is 156 </a:t>
            </a:r>
            <a:r>
              <a:rPr lang="en-US" dirty="0" err="1" smtClean="0"/>
              <a:t>keV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noise spectrum is similar in shape and endpoint to where we expect the C to lie.</a:t>
            </a:r>
          </a:p>
          <a:p>
            <a:r>
              <a:rPr lang="en-US" dirty="0" smtClean="0"/>
              <a:t>With low rate C data, we do see a very slight excess in rate, but not clear enough for any analysis yet.</a:t>
            </a:r>
          </a:p>
          <a:p>
            <a:r>
              <a:rPr lang="en-US" dirty="0" smtClean="0"/>
              <a:t>Understanding the noise is our present focus.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179</Words>
  <Application>Microsoft Macintosh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SLIMER Status – July 2012</vt:lpstr>
      <vt:lpstr>Sr-90 decay, C-14 inset</vt:lpstr>
      <vt:lpstr>Simulation of 90Sr/90Y (black) and 14C (red)</vt:lpstr>
      <vt:lpstr>Simulated 90Sr/90Y (black) and Measured Spectra</vt:lpstr>
      <vt:lpstr>Sr minus background (black) and background (red)</vt:lpstr>
      <vt:lpstr>Status</vt:lpstr>
    </vt:vector>
  </TitlesOfParts>
  <Company>Los Alamos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SLIMER Status</dc:title>
  <dc:creator>Steve Elliott</dc:creator>
  <cp:lastModifiedBy>Steve Elliott</cp:lastModifiedBy>
  <cp:revision>3</cp:revision>
  <dcterms:created xsi:type="dcterms:W3CDTF">2012-07-24T14:53:18Z</dcterms:created>
  <dcterms:modified xsi:type="dcterms:W3CDTF">2012-07-24T15:19:18Z</dcterms:modified>
</cp:coreProperties>
</file>