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Sukar Bold" charset="1" panose="02000500000000000000"/>
      <p:regular r:id="rId29"/>
    </p:embeddedFont>
    <p:embeddedFont>
      <p:font typeface="Sukar" charset="1" panose="02000500000000000000"/>
      <p:regular r:id="rId30"/>
    </p:embeddedFont>
    <p:embeddedFont>
      <p:font typeface="Canva Sans Bold" charset="1" panose="020B0803030501040103"/>
      <p:regular r:id="rId31"/>
    </p:embeddedFont>
    <p:embeddedFont>
      <p:font typeface="TAN Nimbus" charset="1" panose="00000000000000000000"/>
      <p:regular r:id="rId32"/>
    </p:embeddedFont>
    <p:embeddedFont>
      <p:font typeface="Canva Sans" charset="1" panose="020B0503030501040103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53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https://voxpopuliplatform-dev-569556670182.me-west1.run.app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5.png" Type="http://schemas.openxmlformats.org/officeDocument/2006/relationships/image"/><Relationship Id="rId11" Target="../media/image66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67.pn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65.png" Type="http://schemas.openxmlformats.org/officeDocument/2006/relationships/image"/><Relationship Id="rId7" Target="../media/image66.svg" Type="http://schemas.openxmlformats.org/officeDocument/2006/relationships/image"/><Relationship Id="rId8" Target="../media/image6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5.png" Type="http://schemas.openxmlformats.org/officeDocument/2006/relationships/image"/><Relationship Id="rId11" Target="../media/image66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69.pn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5.png" Type="http://schemas.openxmlformats.org/officeDocument/2006/relationships/image"/><Relationship Id="rId11" Target="../media/image66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70.pn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65.png" Type="http://schemas.openxmlformats.org/officeDocument/2006/relationships/image"/><Relationship Id="rId7" Target="../media/image66.svg" Type="http://schemas.openxmlformats.org/officeDocument/2006/relationships/image"/><Relationship Id="rId8" Target="../media/image71.png" Type="http://schemas.openxmlformats.org/officeDocument/2006/relationships/image"/><Relationship Id="rId9" Target="../media/image7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5.pn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65.png" Type="http://schemas.openxmlformats.org/officeDocument/2006/relationships/image"/><Relationship Id="rId7" Target="../media/image66.svg" Type="http://schemas.openxmlformats.org/officeDocument/2006/relationships/image"/><Relationship Id="rId8" Target="../media/image73.png" Type="http://schemas.openxmlformats.org/officeDocument/2006/relationships/image"/><Relationship Id="rId9" Target="../media/image7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5.png" Type="http://schemas.openxmlformats.org/officeDocument/2006/relationships/image"/><Relationship Id="rId11" Target="../media/image66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76.pn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65.png" Type="http://schemas.openxmlformats.org/officeDocument/2006/relationships/image"/><Relationship Id="rId7" Target="../media/image66.svg" Type="http://schemas.openxmlformats.org/officeDocument/2006/relationships/image"/><Relationship Id="rId8" Target="../media/image77.png" Type="http://schemas.openxmlformats.org/officeDocument/2006/relationships/image"/><Relationship Id="rId9" Target="../media/image7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svg" Type="http://schemas.openxmlformats.org/officeDocument/2006/relationships/image"/><Relationship Id="rId2" Target="../media/image79.png" Type="http://schemas.openxmlformats.org/officeDocument/2006/relationships/image"/><Relationship Id="rId3" Target="../media/image80.svg" Type="http://schemas.openxmlformats.org/officeDocument/2006/relationships/image"/><Relationship Id="rId4" Target="../media/image49.png" Type="http://schemas.openxmlformats.org/officeDocument/2006/relationships/image"/><Relationship Id="rId5" Target="../media/image5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65.png" Type="http://schemas.openxmlformats.org/officeDocument/2006/relationships/image"/><Relationship Id="rId9" Target="../media/image6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14" Target="../media/image35.png" Type="http://schemas.openxmlformats.org/officeDocument/2006/relationships/image"/><Relationship Id="rId15" Target="../media/image36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5.png" Type="http://schemas.openxmlformats.org/officeDocument/2006/relationships/image"/><Relationship Id="rId11" Target="../media/image86.png" Type="http://schemas.openxmlformats.org/officeDocument/2006/relationships/image"/><Relationship Id="rId2" Target="../media/image81.png" Type="http://schemas.openxmlformats.org/officeDocument/2006/relationships/image"/><Relationship Id="rId3" Target="../media/image8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83.png" Type="http://schemas.openxmlformats.org/officeDocument/2006/relationships/image"/><Relationship Id="rId9" Target="../media/image8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1.png" Type="http://schemas.openxmlformats.org/officeDocument/2006/relationships/image"/><Relationship Id="rId3" Target="../media/image8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87.png" Type="http://schemas.openxmlformats.org/officeDocument/2006/relationships/image"/><Relationship Id="rId9" Target="../media/image88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9.png" Type="http://schemas.openxmlformats.org/officeDocument/2006/relationships/image"/><Relationship Id="rId3" Target="../media/image46.png" Type="http://schemas.openxmlformats.org/officeDocument/2006/relationships/image"/><Relationship Id="rId4" Target="../media/image47.svg" Type="http://schemas.openxmlformats.org/officeDocument/2006/relationships/image"/><Relationship Id="rId5" Target="../media/image44.png" Type="http://schemas.openxmlformats.org/officeDocument/2006/relationships/image"/><Relationship Id="rId6" Target="../media/image45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94.png" Type="http://schemas.openxmlformats.org/officeDocument/2006/relationships/image"/><Relationship Id="rId15" Target="../media/image95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90.png" Type="http://schemas.openxmlformats.org/officeDocument/2006/relationships/image"/><Relationship Id="rId5" Target="../media/image91.svg" Type="http://schemas.openxmlformats.org/officeDocument/2006/relationships/image"/><Relationship Id="rId6" Target="../media/image92.png" Type="http://schemas.openxmlformats.org/officeDocument/2006/relationships/image"/><Relationship Id="rId7" Target="../media/image93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51.png" Type="http://schemas.openxmlformats.org/officeDocument/2006/relationships/image"/><Relationship Id="rId2" Target="../media/image49.png" Type="http://schemas.openxmlformats.org/officeDocument/2006/relationships/image"/><Relationship Id="rId3" Target="../media/image50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53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2.png" Type="http://schemas.openxmlformats.org/officeDocument/2006/relationships/image"/><Relationship Id="rId11" Target="../media/image63.svg" Type="http://schemas.openxmlformats.org/officeDocument/2006/relationships/image"/><Relationship Id="rId12" Target="../media/image64.jpeg" Type="http://schemas.openxmlformats.org/officeDocument/2006/relationships/image"/><Relationship Id="rId2" Target="../media/image54.png" Type="http://schemas.openxmlformats.org/officeDocument/2006/relationships/image"/><Relationship Id="rId3" Target="../media/image55.svg" Type="http://schemas.openxmlformats.org/officeDocument/2006/relationships/image"/><Relationship Id="rId4" Target="../media/image56.png" Type="http://schemas.openxmlformats.org/officeDocument/2006/relationships/image"/><Relationship Id="rId5" Target="../media/image57.svg" Type="http://schemas.openxmlformats.org/officeDocument/2006/relationships/image"/><Relationship Id="rId6" Target="../media/image58.png" Type="http://schemas.openxmlformats.org/officeDocument/2006/relationships/image"/><Relationship Id="rId7" Target="../media/image59.svg" Type="http://schemas.openxmlformats.org/officeDocument/2006/relationships/image"/><Relationship Id="rId8" Target="../media/image60.png" Type="http://schemas.openxmlformats.org/officeDocument/2006/relationships/image"/><Relationship Id="rId9" Target="../media/image6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3AF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93046" y="1431330"/>
            <a:ext cx="7594493" cy="8156620"/>
            <a:chOff x="0" y="0"/>
            <a:chExt cx="2000196" cy="21482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00196" cy="2148246"/>
            </a:xfrm>
            <a:custGeom>
              <a:avLst/>
              <a:gdLst/>
              <a:ahLst/>
              <a:cxnLst/>
              <a:rect r="r" b="b" t="t" l="l"/>
              <a:pathLst>
                <a:path h="2148246" w="2000196">
                  <a:moveTo>
                    <a:pt x="51990" y="0"/>
                  </a:moveTo>
                  <a:lnTo>
                    <a:pt x="1948206" y="0"/>
                  </a:lnTo>
                  <a:cubicBezTo>
                    <a:pt x="1976919" y="0"/>
                    <a:pt x="2000196" y="23277"/>
                    <a:pt x="2000196" y="51990"/>
                  </a:cubicBezTo>
                  <a:lnTo>
                    <a:pt x="2000196" y="2096256"/>
                  </a:lnTo>
                  <a:cubicBezTo>
                    <a:pt x="2000196" y="2124969"/>
                    <a:pt x="1976919" y="2148246"/>
                    <a:pt x="1948206" y="2148246"/>
                  </a:cubicBezTo>
                  <a:lnTo>
                    <a:pt x="51990" y="2148246"/>
                  </a:lnTo>
                  <a:cubicBezTo>
                    <a:pt x="38201" y="2148246"/>
                    <a:pt x="24978" y="2142768"/>
                    <a:pt x="15228" y="2133018"/>
                  </a:cubicBezTo>
                  <a:cubicBezTo>
                    <a:pt x="5478" y="2123268"/>
                    <a:pt x="0" y="2110044"/>
                    <a:pt x="0" y="2096256"/>
                  </a:cubicBezTo>
                  <a:lnTo>
                    <a:pt x="0" y="51990"/>
                  </a:lnTo>
                  <a:cubicBezTo>
                    <a:pt x="0" y="23277"/>
                    <a:pt x="23277" y="0"/>
                    <a:pt x="51990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000196" cy="2176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898850" y="8304313"/>
            <a:ext cx="497007" cy="497007"/>
          </a:xfrm>
          <a:custGeom>
            <a:avLst/>
            <a:gdLst/>
            <a:ahLst/>
            <a:cxnLst/>
            <a:rect r="r" b="b" t="t" l="l"/>
            <a:pathLst>
              <a:path h="497007" w="497007">
                <a:moveTo>
                  <a:pt x="0" y="0"/>
                </a:moveTo>
                <a:lnTo>
                  <a:pt x="497006" y="0"/>
                </a:lnTo>
                <a:lnTo>
                  <a:pt x="497006" y="497007"/>
                </a:lnTo>
                <a:lnTo>
                  <a:pt x="0" y="497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709810" y="8304313"/>
            <a:ext cx="573069" cy="497007"/>
          </a:xfrm>
          <a:custGeom>
            <a:avLst/>
            <a:gdLst/>
            <a:ahLst/>
            <a:cxnLst/>
            <a:rect r="r" b="b" t="t" l="l"/>
            <a:pathLst>
              <a:path h="497007" w="573069">
                <a:moveTo>
                  <a:pt x="0" y="0"/>
                </a:moveTo>
                <a:lnTo>
                  <a:pt x="573068" y="0"/>
                </a:lnTo>
                <a:lnTo>
                  <a:pt x="573068" y="497007"/>
                </a:lnTo>
                <a:lnTo>
                  <a:pt x="0" y="497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4569057" y="3302537"/>
            <a:ext cx="9149885" cy="3894231"/>
            <a:chOff x="0" y="0"/>
            <a:chExt cx="2409846" cy="102564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09846" cy="1025641"/>
            </a:xfrm>
            <a:custGeom>
              <a:avLst/>
              <a:gdLst/>
              <a:ahLst/>
              <a:cxnLst/>
              <a:rect r="r" b="b" t="t" l="l"/>
              <a:pathLst>
                <a:path h="1025641" w="2409846">
                  <a:moveTo>
                    <a:pt x="31307" y="0"/>
                  </a:moveTo>
                  <a:lnTo>
                    <a:pt x="2378540" y="0"/>
                  </a:lnTo>
                  <a:cubicBezTo>
                    <a:pt x="2386843" y="0"/>
                    <a:pt x="2394806" y="3298"/>
                    <a:pt x="2400677" y="9169"/>
                  </a:cubicBezTo>
                  <a:cubicBezTo>
                    <a:pt x="2406548" y="15041"/>
                    <a:pt x="2409846" y="23004"/>
                    <a:pt x="2409846" y="31307"/>
                  </a:cubicBezTo>
                  <a:lnTo>
                    <a:pt x="2409846" y="994334"/>
                  </a:lnTo>
                  <a:cubicBezTo>
                    <a:pt x="2409846" y="1002637"/>
                    <a:pt x="2406548" y="1010600"/>
                    <a:pt x="2400677" y="1016471"/>
                  </a:cubicBezTo>
                  <a:cubicBezTo>
                    <a:pt x="2394806" y="1022343"/>
                    <a:pt x="2386843" y="1025641"/>
                    <a:pt x="2378540" y="1025641"/>
                  </a:cubicBezTo>
                  <a:lnTo>
                    <a:pt x="31307" y="1025641"/>
                  </a:lnTo>
                  <a:cubicBezTo>
                    <a:pt x="23004" y="1025641"/>
                    <a:pt x="15041" y="1022343"/>
                    <a:pt x="9169" y="1016471"/>
                  </a:cubicBezTo>
                  <a:cubicBezTo>
                    <a:pt x="3298" y="1010600"/>
                    <a:pt x="0" y="1002637"/>
                    <a:pt x="0" y="994334"/>
                  </a:cubicBezTo>
                  <a:lnTo>
                    <a:pt x="0" y="31307"/>
                  </a:lnTo>
                  <a:cubicBezTo>
                    <a:pt x="0" y="23004"/>
                    <a:pt x="3298" y="15041"/>
                    <a:pt x="9169" y="9169"/>
                  </a:cubicBezTo>
                  <a:cubicBezTo>
                    <a:pt x="15041" y="3298"/>
                    <a:pt x="23004" y="0"/>
                    <a:pt x="31307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409846" cy="1054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2979575">
            <a:off x="4441069" y="983044"/>
            <a:ext cx="1130888" cy="437631"/>
          </a:xfrm>
          <a:custGeom>
            <a:avLst/>
            <a:gdLst/>
            <a:ahLst/>
            <a:cxnLst/>
            <a:rect r="r" b="b" t="t" l="l"/>
            <a:pathLst>
              <a:path h="437631" w="1130888">
                <a:moveTo>
                  <a:pt x="0" y="0"/>
                </a:moveTo>
                <a:lnTo>
                  <a:pt x="1130888" y="0"/>
                </a:lnTo>
                <a:lnTo>
                  <a:pt x="1130888" y="437631"/>
                </a:lnTo>
                <a:lnTo>
                  <a:pt x="0" y="4376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961711" y="5331752"/>
            <a:ext cx="3475868" cy="5166830"/>
          </a:xfrm>
          <a:custGeom>
            <a:avLst/>
            <a:gdLst/>
            <a:ahLst/>
            <a:cxnLst/>
            <a:rect r="r" b="b" t="t" l="l"/>
            <a:pathLst>
              <a:path h="5166830" w="3475868">
                <a:moveTo>
                  <a:pt x="0" y="0"/>
                </a:moveTo>
                <a:lnTo>
                  <a:pt x="3475867" y="0"/>
                </a:lnTo>
                <a:lnTo>
                  <a:pt x="3475867" y="5166830"/>
                </a:lnTo>
                <a:lnTo>
                  <a:pt x="0" y="51668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179807">
            <a:off x="1733913" y="2962326"/>
            <a:ext cx="1425434" cy="1689403"/>
          </a:xfrm>
          <a:custGeom>
            <a:avLst/>
            <a:gdLst/>
            <a:ahLst/>
            <a:cxnLst/>
            <a:rect r="r" b="b" t="t" l="l"/>
            <a:pathLst>
              <a:path h="1689403" w="1425434">
                <a:moveTo>
                  <a:pt x="0" y="0"/>
                </a:moveTo>
                <a:lnTo>
                  <a:pt x="1425434" y="0"/>
                </a:lnTo>
                <a:lnTo>
                  <a:pt x="1425434" y="1689404"/>
                </a:lnTo>
                <a:lnTo>
                  <a:pt x="0" y="16894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006513" y="3473987"/>
            <a:ext cx="8274973" cy="2324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99"/>
              </a:lnSpc>
              <a:spcBef>
                <a:spcPct val="0"/>
              </a:spcBef>
            </a:pPr>
            <a:r>
              <a:rPr lang="en-US" b="true" sz="8999" strike="noStrike" u="none">
                <a:solidFill>
                  <a:srgbClr val="FFFFFF"/>
                </a:solidFill>
                <a:latin typeface="Sukar Bold"/>
                <a:ea typeface="Sukar Bold"/>
                <a:cs typeface="Sukar Bold"/>
                <a:sym typeface="Sukar Bold"/>
              </a:rPr>
              <a:t>Vox Populi Platform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569057" y="5379377"/>
            <a:ext cx="8954951" cy="1878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3"/>
              </a:lnSpc>
            </a:pPr>
            <a:r>
              <a:rPr lang="en-US" sz="4539">
                <a:solidFill>
                  <a:srgbClr val="FFEFDF"/>
                </a:solidFill>
                <a:latin typeface="Sukar"/>
                <a:ea typeface="Sukar"/>
                <a:cs typeface="Sukar"/>
                <a:sym typeface="Sukar"/>
              </a:rPr>
              <a:t>Open-source framework</a:t>
            </a:r>
          </a:p>
          <a:p>
            <a:pPr algn="ctr">
              <a:lnSpc>
                <a:spcPts val="4903"/>
              </a:lnSpc>
            </a:pPr>
            <a:r>
              <a:rPr lang="en-US" sz="4539">
                <a:solidFill>
                  <a:srgbClr val="FFEFDF"/>
                </a:solidFill>
                <a:latin typeface="Sukar"/>
                <a:ea typeface="Sukar"/>
                <a:cs typeface="Sukar"/>
                <a:sym typeface="Sukar"/>
              </a:rPr>
              <a:t>for data collection from</a:t>
            </a:r>
          </a:p>
          <a:p>
            <a:pPr algn="ctr">
              <a:lnSpc>
                <a:spcPts val="4903"/>
              </a:lnSpc>
            </a:pPr>
            <a:r>
              <a:rPr lang="en-US" sz="4539">
                <a:solidFill>
                  <a:srgbClr val="FFEFDF"/>
                </a:solidFill>
                <a:latin typeface="Sukar"/>
                <a:ea typeface="Sukar"/>
                <a:cs typeface="Sukar"/>
                <a:sym typeface="Sukar"/>
              </a:rPr>
              <a:t>encrypted social networks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830817">
            <a:off x="13506341" y="1975834"/>
            <a:ext cx="1884775" cy="1665455"/>
          </a:xfrm>
          <a:custGeom>
            <a:avLst/>
            <a:gdLst/>
            <a:ahLst/>
            <a:cxnLst/>
            <a:rect r="r" b="b" t="t" l="l"/>
            <a:pathLst>
              <a:path h="1665455" w="1884775">
                <a:moveTo>
                  <a:pt x="0" y="0"/>
                </a:moveTo>
                <a:lnTo>
                  <a:pt x="1884774" y="0"/>
                </a:lnTo>
                <a:lnTo>
                  <a:pt x="1884774" y="1665455"/>
                </a:lnTo>
                <a:lnTo>
                  <a:pt x="0" y="16654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843631">
            <a:off x="13280771" y="4030148"/>
            <a:ext cx="1491614" cy="1318045"/>
          </a:xfrm>
          <a:custGeom>
            <a:avLst/>
            <a:gdLst/>
            <a:ahLst/>
            <a:cxnLst/>
            <a:rect r="r" b="b" t="t" l="l"/>
            <a:pathLst>
              <a:path h="1318045" w="1491614">
                <a:moveTo>
                  <a:pt x="0" y="0"/>
                </a:moveTo>
                <a:lnTo>
                  <a:pt x="1491614" y="0"/>
                </a:lnTo>
                <a:lnTo>
                  <a:pt x="1491614" y="1318045"/>
                </a:lnTo>
                <a:lnTo>
                  <a:pt x="0" y="13180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341666" y="5190236"/>
            <a:ext cx="3759496" cy="5603585"/>
          </a:xfrm>
          <a:custGeom>
            <a:avLst/>
            <a:gdLst/>
            <a:ahLst/>
            <a:cxnLst/>
            <a:rect r="r" b="b" t="t" l="l"/>
            <a:pathLst>
              <a:path h="5603585" w="3759496">
                <a:moveTo>
                  <a:pt x="0" y="0"/>
                </a:moveTo>
                <a:lnTo>
                  <a:pt x="3759496" y="0"/>
                </a:lnTo>
                <a:lnTo>
                  <a:pt x="3759496" y="5603584"/>
                </a:lnTo>
                <a:lnTo>
                  <a:pt x="0" y="560358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996344" y="9804633"/>
            <a:ext cx="819182" cy="715760"/>
          </a:xfrm>
          <a:custGeom>
            <a:avLst/>
            <a:gdLst/>
            <a:ahLst/>
            <a:cxnLst/>
            <a:rect r="r" b="b" t="t" l="l"/>
            <a:pathLst>
              <a:path h="715760" w="819182">
                <a:moveTo>
                  <a:pt x="0" y="0"/>
                </a:moveTo>
                <a:lnTo>
                  <a:pt x="819182" y="0"/>
                </a:lnTo>
                <a:lnTo>
                  <a:pt x="819182" y="715760"/>
                </a:lnTo>
                <a:lnTo>
                  <a:pt x="0" y="7157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8308637">
            <a:off x="15914079" y="3356193"/>
            <a:ext cx="1058818" cy="512203"/>
          </a:xfrm>
          <a:custGeom>
            <a:avLst/>
            <a:gdLst/>
            <a:ahLst/>
            <a:cxnLst/>
            <a:rect r="r" b="b" t="t" l="l"/>
            <a:pathLst>
              <a:path h="512203" w="1058818">
                <a:moveTo>
                  <a:pt x="0" y="0"/>
                </a:moveTo>
                <a:lnTo>
                  <a:pt x="1058818" y="0"/>
                </a:lnTo>
                <a:lnTo>
                  <a:pt x="1058818" y="512203"/>
                </a:lnTo>
                <a:lnTo>
                  <a:pt x="0" y="51220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988382" y="8304313"/>
            <a:ext cx="596143" cy="530567"/>
          </a:xfrm>
          <a:custGeom>
            <a:avLst/>
            <a:gdLst/>
            <a:ahLst/>
            <a:cxnLst/>
            <a:rect r="r" b="b" t="t" l="l"/>
            <a:pathLst>
              <a:path h="530567" w="596143">
                <a:moveTo>
                  <a:pt x="0" y="0"/>
                </a:moveTo>
                <a:lnTo>
                  <a:pt x="596143" y="0"/>
                </a:lnTo>
                <a:lnTo>
                  <a:pt x="596143" y="530567"/>
                </a:lnTo>
                <a:lnTo>
                  <a:pt x="0" y="53056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724627" y="1943141"/>
            <a:ext cx="5265441" cy="96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3"/>
              </a:lnSpc>
            </a:pPr>
            <a:r>
              <a:rPr lang="en-US" sz="350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Roey Fabian, Ron Sharabi, Amit Cohen, Eren Fishbein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05775" y="7466048"/>
            <a:ext cx="6367695" cy="449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7"/>
              </a:lnSpc>
            </a:pPr>
            <a:r>
              <a:rPr lang="en-US" sz="321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Supervisor: Dr. Nir Grinberg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19556" y="1627086"/>
            <a:ext cx="2298569" cy="1070603"/>
            <a:chOff x="0" y="0"/>
            <a:chExt cx="605384" cy="2819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5384" cy="281969"/>
            </a:xfrm>
            <a:custGeom>
              <a:avLst/>
              <a:gdLst/>
              <a:ahLst/>
              <a:cxnLst/>
              <a:rect r="r" b="b" t="t" l="l"/>
              <a:pathLst>
                <a:path h="281969" w="605384">
                  <a:moveTo>
                    <a:pt x="107781" y="0"/>
                  </a:moveTo>
                  <a:lnTo>
                    <a:pt x="497604" y="0"/>
                  </a:lnTo>
                  <a:cubicBezTo>
                    <a:pt x="557129" y="0"/>
                    <a:pt x="605384" y="48255"/>
                    <a:pt x="605384" y="107781"/>
                  </a:cubicBezTo>
                  <a:lnTo>
                    <a:pt x="605384" y="174189"/>
                  </a:lnTo>
                  <a:cubicBezTo>
                    <a:pt x="605384" y="233714"/>
                    <a:pt x="557129" y="281969"/>
                    <a:pt x="497604" y="281969"/>
                  </a:cubicBezTo>
                  <a:lnTo>
                    <a:pt x="107781" y="281969"/>
                  </a:lnTo>
                  <a:cubicBezTo>
                    <a:pt x="48255" y="281969"/>
                    <a:pt x="0" y="233714"/>
                    <a:pt x="0" y="174189"/>
                  </a:cubicBezTo>
                  <a:lnTo>
                    <a:pt x="0" y="107781"/>
                  </a:lnTo>
                  <a:cubicBezTo>
                    <a:pt x="0" y="48255"/>
                    <a:pt x="48255" y="0"/>
                    <a:pt x="107781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05384" cy="310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17097" y="6522354"/>
            <a:ext cx="2298569" cy="1089571"/>
            <a:chOff x="0" y="0"/>
            <a:chExt cx="605384" cy="2869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05384" cy="286965"/>
            </a:xfrm>
            <a:custGeom>
              <a:avLst/>
              <a:gdLst/>
              <a:ahLst/>
              <a:cxnLst/>
              <a:rect r="r" b="b" t="t" l="l"/>
              <a:pathLst>
                <a:path h="286965" w="605384">
                  <a:moveTo>
                    <a:pt x="107781" y="0"/>
                  </a:moveTo>
                  <a:lnTo>
                    <a:pt x="497604" y="0"/>
                  </a:lnTo>
                  <a:cubicBezTo>
                    <a:pt x="557129" y="0"/>
                    <a:pt x="605384" y="48255"/>
                    <a:pt x="605384" y="107781"/>
                  </a:cubicBezTo>
                  <a:lnTo>
                    <a:pt x="605384" y="179184"/>
                  </a:lnTo>
                  <a:cubicBezTo>
                    <a:pt x="605384" y="238710"/>
                    <a:pt x="557129" y="286965"/>
                    <a:pt x="497604" y="286965"/>
                  </a:cubicBezTo>
                  <a:lnTo>
                    <a:pt x="107781" y="286965"/>
                  </a:lnTo>
                  <a:cubicBezTo>
                    <a:pt x="48255" y="286965"/>
                    <a:pt x="0" y="238710"/>
                    <a:pt x="0" y="179184"/>
                  </a:cubicBezTo>
                  <a:lnTo>
                    <a:pt x="0" y="107781"/>
                  </a:lnTo>
                  <a:cubicBezTo>
                    <a:pt x="0" y="48255"/>
                    <a:pt x="48255" y="0"/>
                    <a:pt x="107781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605384" cy="315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666277" y="1627086"/>
            <a:ext cx="2298569" cy="897498"/>
            <a:chOff x="0" y="0"/>
            <a:chExt cx="605384" cy="2363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05384" cy="236378"/>
            </a:xfrm>
            <a:custGeom>
              <a:avLst/>
              <a:gdLst/>
              <a:ahLst/>
              <a:cxnLst/>
              <a:rect r="r" b="b" t="t" l="l"/>
              <a:pathLst>
                <a:path h="236378" w="605384">
                  <a:moveTo>
                    <a:pt x="107781" y="0"/>
                  </a:moveTo>
                  <a:lnTo>
                    <a:pt x="497604" y="0"/>
                  </a:lnTo>
                  <a:cubicBezTo>
                    <a:pt x="557129" y="0"/>
                    <a:pt x="605384" y="48255"/>
                    <a:pt x="605384" y="107781"/>
                  </a:cubicBezTo>
                  <a:lnTo>
                    <a:pt x="605384" y="128597"/>
                  </a:lnTo>
                  <a:cubicBezTo>
                    <a:pt x="605384" y="188123"/>
                    <a:pt x="557129" y="236378"/>
                    <a:pt x="497604" y="236378"/>
                  </a:cubicBezTo>
                  <a:lnTo>
                    <a:pt x="107781" y="236378"/>
                  </a:lnTo>
                  <a:cubicBezTo>
                    <a:pt x="48255" y="236378"/>
                    <a:pt x="0" y="188123"/>
                    <a:pt x="0" y="128597"/>
                  </a:cubicBezTo>
                  <a:lnTo>
                    <a:pt x="0" y="107781"/>
                  </a:lnTo>
                  <a:cubicBezTo>
                    <a:pt x="0" y="48255"/>
                    <a:pt x="48255" y="0"/>
                    <a:pt x="107781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605384" cy="2649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437732" y="5671079"/>
            <a:ext cx="1947483" cy="1128207"/>
            <a:chOff x="0" y="0"/>
            <a:chExt cx="512917" cy="2971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12917" cy="297141"/>
            </a:xfrm>
            <a:custGeom>
              <a:avLst/>
              <a:gdLst/>
              <a:ahLst/>
              <a:cxnLst/>
              <a:rect r="r" b="b" t="t" l="l"/>
              <a:pathLst>
                <a:path h="297141" w="512917">
                  <a:moveTo>
                    <a:pt x="127211" y="0"/>
                  </a:moveTo>
                  <a:lnTo>
                    <a:pt x="385706" y="0"/>
                  </a:lnTo>
                  <a:cubicBezTo>
                    <a:pt x="455963" y="0"/>
                    <a:pt x="512917" y="56954"/>
                    <a:pt x="512917" y="127211"/>
                  </a:cubicBezTo>
                  <a:lnTo>
                    <a:pt x="512917" y="169930"/>
                  </a:lnTo>
                  <a:cubicBezTo>
                    <a:pt x="512917" y="240187"/>
                    <a:pt x="455963" y="297141"/>
                    <a:pt x="385706" y="297141"/>
                  </a:cubicBezTo>
                  <a:lnTo>
                    <a:pt x="127211" y="297141"/>
                  </a:lnTo>
                  <a:cubicBezTo>
                    <a:pt x="56954" y="297141"/>
                    <a:pt x="0" y="240187"/>
                    <a:pt x="0" y="169930"/>
                  </a:cubicBezTo>
                  <a:lnTo>
                    <a:pt x="0" y="127211"/>
                  </a:lnTo>
                  <a:cubicBezTo>
                    <a:pt x="0" y="56954"/>
                    <a:pt x="56954" y="0"/>
                    <a:pt x="127211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512917" cy="325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144000" y="7017409"/>
            <a:ext cx="2298569" cy="1432892"/>
            <a:chOff x="0" y="0"/>
            <a:chExt cx="605384" cy="3773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5384" cy="377387"/>
            </a:xfrm>
            <a:custGeom>
              <a:avLst/>
              <a:gdLst/>
              <a:ahLst/>
              <a:cxnLst/>
              <a:rect r="r" b="b" t="t" l="l"/>
              <a:pathLst>
                <a:path h="377387" w="605384">
                  <a:moveTo>
                    <a:pt x="107781" y="0"/>
                  </a:moveTo>
                  <a:lnTo>
                    <a:pt x="497604" y="0"/>
                  </a:lnTo>
                  <a:cubicBezTo>
                    <a:pt x="557129" y="0"/>
                    <a:pt x="605384" y="48255"/>
                    <a:pt x="605384" y="107781"/>
                  </a:cubicBezTo>
                  <a:lnTo>
                    <a:pt x="605384" y="269607"/>
                  </a:lnTo>
                  <a:cubicBezTo>
                    <a:pt x="605384" y="329132"/>
                    <a:pt x="557129" y="377387"/>
                    <a:pt x="497604" y="377387"/>
                  </a:cubicBezTo>
                  <a:lnTo>
                    <a:pt x="107781" y="377387"/>
                  </a:lnTo>
                  <a:cubicBezTo>
                    <a:pt x="48255" y="377387"/>
                    <a:pt x="0" y="329132"/>
                    <a:pt x="0" y="269607"/>
                  </a:cubicBezTo>
                  <a:lnTo>
                    <a:pt x="0" y="107781"/>
                  </a:lnTo>
                  <a:cubicBezTo>
                    <a:pt x="0" y="48255"/>
                    <a:pt x="48255" y="0"/>
                    <a:pt x="107781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605384" cy="405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489053" y="1689041"/>
            <a:ext cx="341049" cy="296402"/>
          </a:xfrm>
          <a:custGeom>
            <a:avLst/>
            <a:gdLst/>
            <a:ahLst/>
            <a:cxnLst/>
            <a:rect r="r" b="b" t="t" l="l"/>
            <a:pathLst>
              <a:path h="296402" w="341049">
                <a:moveTo>
                  <a:pt x="0" y="0"/>
                </a:moveTo>
                <a:lnTo>
                  <a:pt x="341049" y="0"/>
                </a:lnTo>
                <a:lnTo>
                  <a:pt x="341049" y="296402"/>
                </a:lnTo>
                <a:lnTo>
                  <a:pt x="0" y="296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12284" y="1924073"/>
            <a:ext cx="191311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5"/>
              </a:lnSpc>
            </a:pPr>
            <a:r>
              <a:rPr lang="en-US" sz="29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Streamlit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102028" y="1749604"/>
            <a:ext cx="341049" cy="296402"/>
          </a:xfrm>
          <a:custGeom>
            <a:avLst/>
            <a:gdLst/>
            <a:ahLst/>
            <a:cxnLst/>
            <a:rect r="r" b="b" t="t" l="l"/>
            <a:pathLst>
              <a:path h="296402" w="341049">
                <a:moveTo>
                  <a:pt x="0" y="0"/>
                </a:moveTo>
                <a:lnTo>
                  <a:pt x="341049" y="0"/>
                </a:lnTo>
                <a:lnTo>
                  <a:pt x="341049" y="296402"/>
                </a:lnTo>
                <a:lnTo>
                  <a:pt x="0" y="296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310844" y="6651085"/>
            <a:ext cx="341049" cy="296402"/>
          </a:xfrm>
          <a:custGeom>
            <a:avLst/>
            <a:gdLst/>
            <a:ahLst/>
            <a:cxnLst/>
            <a:rect r="r" b="b" t="t" l="l"/>
            <a:pathLst>
              <a:path h="296402" w="341049">
                <a:moveTo>
                  <a:pt x="0" y="0"/>
                </a:moveTo>
                <a:lnTo>
                  <a:pt x="341049" y="0"/>
                </a:lnTo>
                <a:lnTo>
                  <a:pt x="341049" y="296402"/>
                </a:lnTo>
                <a:lnTo>
                  <a:pt x="0" y="296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606220" y="6846911"/>
            <a:ext cx="2120324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5"/>
              </a:lnSpc>
            </a:pPr>
            <a:r>
              <a:rPr lang="en-US" sz="29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Matrix API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879677" y="1905337"/>
            <a:ext cx="1871769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5"/>
              </a:lnSpc>
            </a:pPr>
            <a:r>
              <a:rPr lang="en-US" sz="29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Cloud Run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6202098" y="3337688"/>
            <a:ext cx="341049" cy="296402"/>
          </a:xfrm>
          <a:custGeom>
            <a:avLst/>
            <a:gdLst/>
            <a:ahLst/>
            <a:cxnLst/>
            <a:rect r="r" b="b" t="t" l="l"/>
            <a:pathLst>
              <a:path h="296402" w="341049">
                <a:moveTo>
                  <a:pt x="0" y="0"/>
                </a:moveTo>
                <a:lnTo>
                  <a:pt x="341049" y="0"/>
                </a:lnTo>
                <a:lnTo>
                  <a:pt x="341049" y="296403"/>
                </a:lnTo>
                <a:lnTo>
                  <a:pt x="0" y="2964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2613275" y="5874185"/>
            <a:ext cx="1596397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5"/>
              </a:lnSpc>
            </a:pPr>
            <a:r>
              <a:rPr lang="en-US" sz="29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GCP Storage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254420" y="7418464"/>
            <a:ext cx="2077729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5"/>
              </a:lnSpc>
            </a:pPr>
            <a:r>
              <a:rPr lang="en-US" sz="29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PostgreSQL + Cloud SQL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374702" y="3040913"/>
            <a:ext cx="341049" cy="296402"/>
          </a:xfrm>
          <a:custGeom>
            <a:avLst/>
            <a:gdLst/>
            <a:ahLst/>
            <a:cxnLst/>
            <a:rect r="r" b="b" t="t" l="l"/>
            <a:pathLst>
              <a:path h="296402" w="341049">
                <a:moveTo>
                  <a:pt x="0" y="0"/>
                </a:moveTo>
                <a:lnTo>
                  <a:pt x="341049" y="0"/>
                </a:lnTo>
                <a:lnTo>
                  <a:pt x="341049" y="296402"/>
                </a:lnTo>
                <a:lnTo>
                  <a:pt x="0" y="296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7012030" y="6153424"/>
            <a:ext cx="341049" cy="296402"/>
          </a:xfrm>
          <a:custGeom>
            <a:avLst/>
            <a:gdLst/>
            <a:ahLst/>
            <a:cxnLst/>
            <a:rect r="r" b="b" t="t" l="l"/>
            <a:pathLst>
              <a:path h="296402" w="341049">
                <a:moveTo>
                  <a:pt x="0" y="0"/>
                </a:moveTo>
                <a:lnTo>
                  <a:pt x="341049" y="0"/>
                </a:lnTo>
                <a:lnTo>
                  <a:pt x="341049" y="296402"/>
                </a:lnTo>
                <a:lnTo>
                  <a:pt x="0" y="296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8" id="28"/>
          <p:cNvSpPr/>
          <p:nvPr/>
        </p:nvSpPr>
        <p:spPr>
          <a:xfrm>
            <a:off x="6568840" y="2718767"/>
            <a:ext cx="865927" cy="876747"/>
          </a:xfrm>
          <a:prstGeom prst="line">
            <a:avLst/>
          </a:prstGeom>
          <a:ln cap="flat" w="19050">
            <a:solidFill>
              <a:srgbClr val="FDC78F"/>
            </a:solidFill>
            <a:prstDash val="sysDash"/>
            <a:headEnd type="triangle" len="med" w="lg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V="true">
            <a:off x="6815666" y="5710935"/>
            <a:ext cx="619101" cy="903797"/>
          </a:xfrm>
          <a:prstGeom prst="line">
            <a:avLst/>
          </a:prstGeom>
          <a:ln cap="flat" w="19050">
            <a:solidFill>
              <a:srgbClr val="FDC78F"/>
            </a:solidFill>
            <a:prstDash val="sysDash"/>
            <a:headEnd type="triangle" len="med" w="lg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flipH="true" flipV="true">
            <a:off x="10065022" y="5710935"/>
            <a:ext cx="280586" cy="1244260"/>
          </a:xfrm>
          <a:prstGeom prst="line">
            <a:avLst/>
          </a:prstGeom>
          <a:ln cap="flat" w="19050">
            <a:solidFill>
              <a:srgbClr val="FDC78F"/>
            </a:solidFill>
            <a:prstDash val="sysDash"/>
            <a:headEnd type="triangle" len="med" w="lg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H="true" flipV="true">
            <a:off x="12974119" y="4575854"/>
            <a:ext cx="732601" cy="1050555"/>
          </a:xfrm>
          <a:prstGeom prst="line">
            <a:avLst/>
          </a:prstGeom>
          <a:ln cap="flat" w="19050">
            <a:solidFill>
              <a:srgbClr val="FDC78F"/>
            </a:solidFill>
            <a:prstDash val="sysDash"/>
            <a:headEnd type="triangle" len="med" w="lg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flipH="true">
            <a:off x="10345608" y="2183022"/>
            <a:ext cx="320669" cy="1412491"/>
          </a:xfrm>
          <a:prstGeom prst="line">
            <a:avLst/>
          </a:prstGeom>
          <a:ln cap="flat" w="19050">
            <a:solidFill>
              <a:srgbClr val="FDC78F"/>
            </a:solidFill>
            <a:prstDash val="sysDash"/>
            <a:headEnd type="triangle" len="med" w="lg"/>
            <a:tailEnd type="none" len="sm" w="sm"/>
          </a:ln>
        </p:spPr>
      </p:sp>
      <p:sp>
        <p:nvSpPr>
          <p:cNvPr name="Freeform 33" id="33"/>
          <p:cNvSpPr/>
          <p:nvPr/>
        </p:nvSpPr>
        <p:spPr>
          <a:xfrm flipH="false" flipV="false" rot="-2179807">
            <a:off x="885915" y="1129765"/>
            <a:ext cx="839229" cy="994641"/>
          </a:xfrm>
          <a:custGeom>
            <a:avLst/>
            <a:gdLst/>
            <a:ahLst/>
            <a:cxnLst/>
            <a:rect r="r" b="b" t="t" l="l"/>
            <a:pathLst>
              <a:path h="994641" w="839229">
                <a:moveTo>
                  <a:pt x="0" y="0"/>
                </a:moveTo>
                <a:lnTo>
                  <a:pt x="839228" y="0"/>
                </a:lnTo>
                <a:lnTo>
                  <a:pt x="839228" y="994641"/>
                </a:lnTo>
                <a:lnTo>
                  <a:pt x="0" y="9946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8308637">
            <a:off x="16806877" y="2032286"/>
            <a:ext cx="830477" cy="401743"/>
          </a:xfrm>
          <a:custGeom>
            <a:avLst/>
            <a:gdLst/>
            <a:ahLst/>
            <a:cxnLst/>
            <a:rect r="r" b="b" t="t" l="l"/>
            <a:pathLst>
              <a:path h="401743" w="830477">
                <a:moveTo>
                  <a:pt x="0" y="0"/>
                </a:moveTo>
                <a:lnTo>
                  <a:pt x="830476" y="0"/>
                </a:lnTo>
                <a:lnTo>
                  <a:pt x="830476" y="401743"/>
                </a:lnTo>
                <a:lnTo>
                  <a:pt x="0" y="4017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5" id="35"/>
          <p:cNvGrpSpPr/>
          <p:nvPr/>
        </p:nvGrpSpPr>
        <p:grpSpPr>
          <a:xfrm rot="0">
            <a:off x="5989408" y="3562808"/>
            <a:ext cx="6586949" cy="2108270"/>
            <a:chOff x="0" y="0"/>
            <a:chExt cx="2190115" cy="70098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190115" cy="700985"/>
            </a:xfrm>
            <a:custGeom>
              <a:avLst/>
              <a:gdLst/>
              <a:ahLst/>
              <a:cxnLst/>
              <a:rect r="r" b="b" t="t" l="l"/>
              <a:pathLst>
                <a:path h="700985" w="2190115">
                  <a:moveTo>
                    <a:pt x="59942" y="0"/>
                  </a:moveTo>
                  <a:lnTo>
                    <a:pt x="2130172" y="0"/>
                  </a:lnTo>
                  <a:cubicBezTo>
                    <a:pt x="2163277" y="0"/>
                    <a:pt x="2190115" y="26837"/>
                    <a:pt x="2190115" y="59942"/>
                  </a:cubicBezTo>
                  <a:lnTo>
                    <a:pt x="2190115" y="641043"/>
                  </a:lnTo>
                  <a:cubicBezTo>
                    <a:pt x="2190115" y="674148"/>
                    <a:pt x="2163277" y="700985"/>
                    <a:pt x="2130172" y="700985"/>
                  </a:cubicBezTo>
                  <a:lnTo>
                    <a:pt x="59942" y="700985"/>
                  </a:lnTo>
                  <a:cubicBezTo>
                    <a:pt x="26837" y="700985"/>
                    <a:pt x="0" y="674148"/>
                    <a:pt x="0" y="641043"/>
                  </a:cubicBezTo>
                  <a:lnTo>
                    <a:pt x="0" y="59942"/>
                  </a:lnTo>
                  <a:cubicBezTo>
                    <a:pt x="0" y="26837"/>
                    <a:pt x="26837" y="0"/>
                    <a:pt x="59942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28575"/>
              <a:ext cx="2190115" cy="729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8568662" y="2697689"/>
            <a:ext cx="1428442" cy="1428442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C1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6579733" y="4452507"/>
            <a:ext cx="5527018" cy="728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44"/>
              </a:lnSpc>
              <a:spcBef>
                <a:spcPct val="0"/>
              </a:spcBef>
            </a:pPr>
            <a:r>
              <a:rPr lang="en-US" b="true" sz="5544" u="sng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8" tooltip="https://voxpopuliplatform-dev-569556670182.me-west1.run.app"/>
              </a:rPr>
              <a:t>User Interface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869010" y="3234225"/>
            <a:ext cx="888105" cy="622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05"/>
              </a:lnSpc>
              <a:spcBef>
                <a:spcPct val="0"/>
              </a:spcBef>
            </a:pPr>
            <a:r>
              <a:rPr lang="en-US" sz="4605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III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331276">
            <a:off x="14451709" y="9014424"/>
            <a:ext cx="1535359" cy="742730"/>
          </a:xfrm>
          <a:custGeom>
            <a:avLst/>
            <a:gdLst/>
            <a:ahLst/>
            <a:cxnLst/>
            <a:rect r="r" b="b" t="t" l="l"/>
            <a:pathLst>
              <a:path h="742730" w="1535359">
                <a:moveTo>
                  <a:pt x="0" y="0"/>
                </a:moveTo>
                <a:lnTo>
                  <a:pt x="1535359" y="0"/>
                </a:lnTo>
                <a:lnTo>
                  <a:pt x="1535359" y="742730"/>
                </a:lnTo>
                <a:lnTo>
                  <a:pt x="0" y="742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664807" y="1065190"/>
            <a:ext cx="7594493" cy="8156620"/>
            <a:chOff x="0" y="0"/>
            <a:chExt cx="2000196" cy="214824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00196" cy="2148246"/>
            </a:xfrm>
            <a:custGeom>
              <a:avLst/>
              <a:gdLst/>
              <a:ahLst/>
              <a:cxnLst/>
              <a:rect r="r" b="b" t="t" l="l"/>
              <a:pathLst>
                <a:path h="2148246" w="2000196">
                  <a:moveTo>
                    <a:pt x="51990" y="0"/>
                  </a:moveTo>
                  <a:lnTo>
                    <a:pt x="1948206" y="0"/>
                  </a:lnTo>
                  <a:cubicBezTo>
                    <a:pt x="1976919" y="0"/>
                    <a:pt x="2000196" y="23277"/>
                    <a:pt x="2000196" y="51990"/>
                  </a:cubicBezTo>
                  <a:lnTo>
                    <a:pt x="2000196" y="2096256"/>
                  </a:lnTo>
                  <a:cubicBezTo>
                    <a:pt x="2000196" y="2124969"/>
                    <a:pt x="1976919" y="2148246"/>
                    <a:pt x="1948206" y="2148246"/>
                  </a:cubicBezTo>
                  <a:lnTo>
                    <a:pt x="51990" y="2148246"/>
                  </a:lnTo>
                  <a:cubicBezTo>
                    <a:pt x="38201" y="2148246"/>
                    <a:pt x="24978" y="2142768"/>
                    <a:pt x="15228" y="2133018"/>
                  </a:cubicBezTo>
                  <a:cubicBezTo>
                    <a:pt x="5478" y="2123268"/>
                    <a:pt x="0" y="2110044"/>
                    <a:pt x="0" y="2096256"/>
                  </a:cubicBezTo>
                  <a:lnTo>
                    <a:pt x="0" y="51990"/>
                  </a:lnTo>
                  <a:cubicBezTo>
                    <a:pt x="0" y="23277"/>
                    <a:pt x="23277" y="0"/>
                    <a:pt x="51990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000196" cy="2176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329467" y="8082484"/>
            <a:ext cx="497007" cy="497007"/>
          </a:xfrm>
          <a:custGeom>
            <a:avLst/>
            <a:gdLst/>
            <a:ahLst/>
            <a:cxnLst/>
            <a:rect r="r" b="b" t="t" l="l"/>
            <a:pathLst>
              <a:path h="497007" w="497007">
                <a:moveTo>
                  <a:pt x="0" y="0"/>
                </a:moveTo>
                <a:lnTo>
                  <a:pt x="497007" y="0"/>
                </a:lnTo>
                <a:lnTo>
                  <a:pt x="497007" y="497007"/>
                </a:lnTo>
                <a:lnTo>
                  <a:pt x="0" y="497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140427" y="8082484"/>
            <a:ext cx="573069" cy="497007"/>
          </a:xfrm>
          <a:custGeom>
            <a:avLst/>
            <a:gdLst/>
            <a:ahLst/>
            <a:cxnLst/>
            <a:rect r="r" b="b" t="t" l="l"/>
            <a:pathLst>
              <a:path h="497007" w="573069">
                <a:moveTo>
                  <a:pt x="0" y="0"/>
                </a:moveTo>
                <a:lnTo>
                  <a:pt x="573068" y="0"/>
                </a:lnTo>
                <a:lnTo>
                  <a:pt x="573068" y="497007"/>
                </a:lnTo>
                <a:lnTo>
                  <a:pt x="0" y="4970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2179807">
            <a:off x="-299104" y="7019692"/>
            <a:ext cx="1542296" cy="1827906"/>
          </a:xfrm>
          <a:custGeom>
            <a:avLst/>
            <a:gdLst/>
            <a:ahLst/>
            <a:cxnLst/>
            <a:rect r="r" b="b" t="t" l="l"/>
            <a:pathLst>
              <a:path h="1827906" w="154229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71286" y="607918"/>
            <a:ext cx="744572" cy="650570"/>
          </a:xfrm>
          <a:custGeom>
            <a:avLst/>
            <a:gdLst/>
            <a:ahLst/>
            <a:cxnLst/>
            <a:rect r="r" b="b" t="t" l="l"/>
            <a:pathLst>
              <a:path h="650570" w="744572">
                <a:moveTo>
                  <a:pt x="0" y="0"/>
                </a:moveTo>
                <a:lnTo>
                  <a:pt x="744573" y="0"/>
                </a:lnTo>
                <a:lnTo>
                  <a:pt x="744573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79675" y="8014395"/>
            <a:ext cx="635466" cy="565565"/>
          </a:xfrm>
          <a:custGeom>
            <a:avLst/>
            <a:gdLst/>
            <a:ahLst/>
            <a:cxnLst/>
            <a:rect r="r" b="b" t="t" l="l"/>
            <a:pathLst>
              <a:path h="565565" w="635466">
                <a:moveTo>
                  <a:pt x="0" y="0"/>
                </a:moveTo>
                <a:lnTo>
                  <a:pt x="635467" y="0"/>
                </a:lnTo>
                <a:lnTo>
                  <a:pt x="635467" y="565565"/>
                </a:lnTo>
                <a:lnTo>
                  <a:pt x="0" y="56556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39673" y="2450637"/>
            <a:ext cx="7519627" cy="4803039"/>
          </a:xfrm>
          <a:custGeom>
            <a:avLst/>
            <a:gdLst/>
            <a:ahLst/>
            <a:cxnLst/>
            <a:rect r="r" b="b" t="t" l="l"/>
            <a:pathLst>
              <a:path h="4803039" w="7519627">
                <a:moveTo>
                  <a:pt x="0" y="0"/>
                </a:moveTo>
                <a:lnTo>
                  <a:pt x="7519627" y="0"/>
                </a:lnTo>
                <a:lnTo>
                  <a:pt x="7519627" y="4803039"/>
                </a:lnTo>
                <a:lnTo>
                  <a:pt x="0" y="480303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02829" y="1717895"/>
            <a:ext cx="8723878" cy="119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99"/>
              </a:lnSpc>
              <a:spcBef>
                <a:spcPct val="0"/>
              </a:spcBef>
            </a:pPr>
            <a:r>
              <a:rPr lang="en-US" b="true" sz="8999" strike="noStrike" u="none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Login Page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6146" y="2864825"/>
            <a:ext cx="8017854" cy="31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Shows information about the platform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Login based on DB &amp; server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Login redirects the user to user page or research page based on its role</a:t>
            </a:r>
          </a:p>
          <a:p>
            <a:pPr algn="ctr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331276">
            <a:off x="14451709" y="9014424"/>
            <a:ext cx="1535359" cy="742730"/>
          </a:xfrm>
          <a:custGeom>
            <a:avLst/>
            <a:gdLst/>
            <a:ahLst/>
            <a:cxnLst/>
            <a:rect r="r" b="b" t="t" l="l"/>
            <a:pathLst>
              <a:path h="742730" w="1535359">
                <a:moveTo>
                  <a:pt x="0" y="0"/>
                </a:moveTo>
                <a:lnTo>
                  <a:pt x="1535359" y="0"/>
                </a:lnTo>
                <a:lnTo>
                  <a:pt x="1535359" y="742730"/>
                </a:lnTo>
                <a:lnTo>
                  <a:pt x="0" y="742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179807">
            <a:off x="-299104" y="7019692"/>
            <a:ext cx="1542296" cy="1827906"/>
          </a:xfrm>
          <a:custGeom>
            <a:avLst/>
            <a:gdLst/>
            <a:ahLst/>
            <a:cxnLst/>
            <a:rect r="r" b="b" t="t" l="l"/>
            <a:pathLst>
              <a:path h="1827906" w="154229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71286" y="607918"/>
            <a:ext cx="744572" cy="650570"/>
          </a:xfrm>
          <a:custGeom>
            <a:avLst/>
            <a:gdLst/>
            <a:ahLst/>
            <a:cxnLst/>
            <a:rect r="r" b="b" t="t" l="l"/>
            <a:pathLst>
              <a:path h="650570" w="744572">
                <a:moveTo>
                  <a:pt x="0" y="0"/>
                </a:moveTo>
                <a:lnTo>
                  <a:pt x="744573" y="0"/>
                </a:lnTo>
                <a:lnTo>
                  <a:pt x="744573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23368" y="131484"/>
            <a:ext cx="5392040" cy="10024032"/>
          </a:xfrm>
          <a:custGeom>
            <a:avLst/>
            <a:gdLst/>
            <a:ahLst/>
            <a:cxnLst/>
            <a:rect r="r" b="b" t="t" l="l"/>
            <a:pathLst>
              <a:path h="10024032" w="5392040">
                <a:moveTo>
                  <a:pt x="0" y="0"/>
                </a:moveTo>
                <a:lnTo>
                  <a:pt x="5392040" y="0"/>
                </a:lnTo>
                <a:lnTo>
                  <a:pt x="5392040" y="10024032"/>
                </a:lnTo>
                <a:lnTo>
                  <a:pt x="0" y="100240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34753" y="2019186"/>
            <a:ext cx="8723878" cy="119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99"/>
              </a:lnSpc>
              <a:spcBef>
                <a:spcPct val="0"/>
              </a:spcBef>
            </a:pPr>
            <a:r>
              <a:rPr lang="en-US" b="true" sz="8999" strike="noStrike" u="none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User - QR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081735"/>
            <a:ext cx="9765005" cy="331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Three options: Whatsapp, Signal, Telegram</a:t>
            </a:r>
          </a:p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Generation of QR code for whatsapp and signal</a:t>
            </a:r>
          </a:p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Confirmation code for Telegram</a:t>
            </a:r>
          </a:p>
          <a:p>
            <a:pPr algn="ctr">
              <a:lnSpc>
                <a:spcPts val="5040"/>
              </a:lnSpc>
            </a:pPr>
          </a:p>
          <a:p>
            <a:pPr algn="ctr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331276">
            <a:off x="14451709" y="9014424"/>
            <a:ext cx="1535359" cy="742730"/>
          </a:xfrm>
          <a:custGeom>
            <a:avLst/>
            <a:gdLst/>
            <a:ahLst/>
            <a:cxnLst/>
            <a:rect r="r" b="b" t="t" l="l"/>
            <a:pathLst>
              <a:path h="742730" w="1535359">
                <a:moveTo>
                  <a:pt x="0" y="0"/>
                </a:moveTo>
                <a:lnTo>
                  <a:pt x="1535359" y="0"/>
                </a:lnTo>
                <a:lnTo>
                  <a:pt x="1535359" y="742730"/>
                </a:lnTo>
                <a:lnTo>
                  <a:pt x="0" y="742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44000" y="607918"/>
            <a:ext cx="8865394" cy="8613892"/>
            <a:chOff x="0" y="0"/>
            <a:chExt cx="2334919" cy="22686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34919" cy="2268679"/>
            </a:xfrm>
            <a:custGeom>
              <a:avLst/>
              <a:gdLst/>
              <a:ahLst/>
              <a:cxnLst/>
              <a:rect r="r" b="b" t="t" l="l"/>
              <a:pathLst>
                <a:path h="2268679" w="2334919">
                  <a:moveTo>
                    <a:pt x="44537" y="0"/>
                  </a:moveTo>
                  <a:lnTo>
                    <a:pt x="2290382" y="0"/>
                  </a:lnTo>
                  <a:cubicBezTo>
                    <a:pt x="2302194" y="0"/>
                    <a:pt x="2313522" y="4692"/>
                    <a:pt x="2321874" y="13045"/>
                  </a:cubicBezTo>
                  <a:cubicBezTo>
                    <a:pt x="2330226" y="21397"/>
                    <a:pt x="2334919" y="32725"/>
                    <a:pt x="2334919" y="44537"/>
                  </a:cubicBezTo>
                  <a:lnTo>
                    <a:pt x="2334919" y="2224142"/>
                  </a:lnTo>
                  <a:cubicBezTo>
                    <a:pt x="2334919" y="2248739"/>
                    <a:pt x="2314979" y="2268679"/>
                    <a:pt x="2290382" y="2268679"/>
                  </a:cubicBezTo>
                  <a:lnTo>
                    <a:pt x="44537" y="2268679"/>
                  </a:lnTo>
                  <a:cubicBezTo>
                    <a:pt x="19940" y="2268679"/>
                    <a:pt x="0" y="2248739"/>
                    <a:pt x="0" y="2224142"/>
                  </a:cubicBezTo>
                  <a:lnTo>
                    <a:pt x="0" y="44537"/>
                  </a:lnTo>
                  <a:cubicBezTo>
                    <a:pt x="0" y="19940"/>
                    <a:pt x="19940" y="0"/>
                    <a:pt x="44537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334919" cy="2297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329467" y="8082484"/>
            <a:ext cx="497007" cy="497007"/>
          </a:xfrm>
          <a:custGeom>
            <a:avLst/>
            <a:gdLst/>
            <a:ahLst/>
            <a:cxnLst/>
            <a:rect r="r" b="b" t="t" l="l"/>
            <a:pathLst>
              <a:path h="497007" w="497007">
                <a:moveTo>
                  <a:pt x="0" y="0"/>
                </a:moveTo>
                <a:lnTo>
                  <a:pt x="497007" y="0"/>
                </a:lnTo>
                <a:lnTo>
                  <a:pt x="497007" y="497007"/>
                </a:lnTo>
                <a:lnTo>
                  <a:pt x="0" y="497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140427" y="8082484"/>
            <a:ext cx="573069" cy="497007"/>
          </a:xfrm>
          <a:custGeom>
            <a:avLst/>
            <a:gdLst/>
            <a:ahLst/>
            <a:cxnLst/>
            <a:rect r="r" b="b" t="t" l="l"/>
            <a:pathLst>
              <a:path h="497007" w="573069">
                <a:moveTo>
                  <a:pt x="0" y="0"/>
                </a:moveTo>
                <a:lnTo>
                  <a:pt x="573068" y="0"/>
                </a:lnTo>
                <a:lnTo>
                  <a:pt x="573068" y="497007"/>
                </a:lnTo>
                <a:lnTo>
                  <a:pt x="0" y="4970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2179807">
            <a:off x="-299104" y="7019692"/>
            <a:ext cx="1542296" cy="1827906"/>
          </a:xfrm>
          <a:custGeom>
            <a:avLst/>
            <a:gdLst/>
            <a:ahLst/>
            <a:cxnLst/>
            <a:rect r="r" b="b" t="t" l="l"/>
            <a:pathLst>
              <a:path h="1827906" w="154229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71286" y="607918"/>
            <a:ext cx="744572" cy="650570"/>
          </a:xfrm>
          <a:custGeom>
            <a:avLst/>
            <a:gdLst/>
            <a:ahLst/>
            <a:cxnLst/>
            <a:rect r="r" b="b" t="t" l="l"/>
            <a:pathLst>
              <a:path h="650570" w="744572">
                <a:moveTo>
                  <a:pt x="0" y="0"/>
                </a:moveTo>
                <a:lnTo>
                  <a:pt x="744573" y="0"/>
                </a:lnTo>
                <a:lnTo>
                  <a:pt x="744573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79675" y="8014395"/>
            <a:ext cx="635466" cy="565565"/>
          </a:xfrm>
          <a:custGeom>
            <a:avLst/>
            <a:gdLst/>
            <a:ahLst/>
            <a:cxnLst/>
            <a:rect r="r" b="b" t="t" l="l"/>
            <a:pathLst>
              <a:path h="565565" w="635466">
                <a:moveTo>
                  <a:pt x="0" y="0"/>
                </a:moveTo>
                <a:lnTo>
                  <a:pt x="635467" y="0"/>
                </a:lnTo>
                <a:lnTo>
                  <a:pt x="635467" y="565565"/>
                </a:lnTo>
                <a:lnTo>
                  <a:pt x="0" y="56556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221101" y="1747529"/>
            <a:ext cx="8711192" cy="5520718"/>
          </a:xfrm>
          <a:custGeom>
            <a:avLst/>
            <a:gdLst/>
            <a:ahLst/>
            <a:cxnLst/>
            <a:rect r="r" b="b" t="t" l="l"/>
            <a:pathLst>
              <a:path h="5520718" w="8711192">
                <a:moveTo>
                  <a:pt x="0" y="0"/>
                </a:moveTo>
                <a:lnTo>
                  <a:pt x="8711192" y="0"/>
                </a:lnTo>
                <a:lnTo>
                  <a:pt x="8711192" y="5520718"/>
                </a:lnTo>
                <a:lnTo>
                  <a:pt x="0" y="552071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72044" y="2850870"/>
            <a:ext cx="9154663" cy="119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99"/>
              </a:lnSpc>
              <a:spcBef>
                <a:spcPct val="0"/>
              </a:spcBef>
            </a:pPr>
            <a:r>
              <a:rPr lang="en-US" b="true" sz="8999" strike="noStrike" u="none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User -</a:t>
            </a:r>
            <a:r>
              <a:rPr lang="en-US" b="true" sz="8999" strike="noStrike" u="none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 Chats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6426" y="4607039"/>
            <a:ext cx="6924861" cy="31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Shows all available chats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Allows filtering and searching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Allows to pick chats to donate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Allows blacklisting of chats</a:t>
            </a:r>
          </a:p>
          <a:p>
            <a:pPr algn="ctr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331276">
            <a:off x="14451709" y="9014424"/>
            <a:ext cx="1535359" cy="742730"/>
          </a:xfrm>
          <a:custGeom>
            <a:avLst/>
            <a:gdLst/>
            <a:ahLst/>
            <a:cxnLst/>
            <a:rect r="r" b="b" t="t" l="l"/>
            <a:pathLst>
              <a:path h="742730" w="1535359">
                <a:moveTo>
                  <a:pt x="0" y="0"/>
                </a:moveTo>
                <a:lnTo>
                  <a:pt x="1535359" y="0"/>
                </a:lnTo>
                <a:lnTo>
                  <a:pt x="1535359" y="742730"/>
                </a:lnTo>
                <a:lnTo>
                  <a:pt x="0" y="742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36431" y="5143500"/>
            <a:ext cx="11898343" cy="4869565"/>
            <a:chOff x="0" y="0"/>
            <a:chExt cx="3133720" cy="12825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33720" cy="1282519"/>
            </a:xfrm>
            <a:custGeom>
              <a:avLst/>
              <a:gdLst/>
              <a:ahLst/>
              <a:cxnLst/>
              <a:rect r="r" b="b" t="t" l="l"/>
              <a:pathLst>
                <a:path h="1282519" w="3133720">
                  <a:moveTo>
                    <a:pt x="33184" y="0"/>
                  </a:moveTo>
                  <a:lnTo>
                    <a:pt x="3100536" y="0"/>
                  </a:lnTo>
                  <a:cubicBezTo>
                    <a:pt x="3118863" y="0"/>
                    <a:pt x="3133720" y="14857"/>
                    <a:pt x="3133720" y="33184"/>
                  </a:cubicBezTo>
                  <a:lnTo>
                    <a:pt x="3133720" y="1249335"/>
                  </a:lnTo>
                  <a:cubicBezTo>
                    <a:pt x="3133720" y="1258136"/>
                    <a:pt x="3130224" y="1266576"/>
                    <a:pt x="3124001" y="1272800"/>
                  </a:cubicBezTo>
                  <a:cubicBezTo>
                    <a:pt x="3117777" y="1279023"/>
                    <a:pt x="3109337" y="1282519"/>
                    <a:pt x="3100536" y="1282519"/>
                  </a:cubicBezTo>
                  <a:lnTo>
                    <a:pt x="33184" y="1282519"/>
                  </a:lnTo>
                  <a:cubicBezTo>
                    <a:pt x="14857" y="1282519"/>
                    <a:pt x="0" y="1267662"/>
                    <a:pt x="0" y="1249335"/>
                  </a:cubicBezTo>
                  <a:lnTo>
                    <a:pt x="0" y="33184"/>
                  </a:lnTo>
                  <a:cubicBezTo>
                    <a:pt x="0" y="14857"/>
                    <a:pt x="14857" y="0"/>
                    <a:pt x="3318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133720" cy="1311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300392" y="9306273"/>
            <a:ext cx="497007" cy="497007"/>
          </a:xfrm>
          <a:custGeom>
            <a:avLst/>
            <a:gdLst/>
            <a:ahLst/>
            <a:cxnLst/>
            <a:rect r="r" b="b" t="t" l="l"/>
            <a:pathLst>
              <a:path h="497007" w="497007">
                <a:moveTo>
                  <a:pt x="0" y="0"/>
                </a:moveTo>
                <a:lnTo>
                  <a:pt x="497006" y="0"/>
                </a:lnTo>
                <a:lnTo>
                  <a:pt x="497006" y="497007"/>
                </a:lnTo>
                <a:lnTo>
                  <a:pt x="0" y="497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111352" y="9306273"/>
            <a:ext cx="573069" cy="497007"/>
          </a:xfrm>
          <a:custGeom>
            <a:avLst/>
            <a:gdLst/>
            <a:ahLst/>
            <a:cxnLst/>
            <a:rect r="r" b="b" t="t" l="l"/>
            <a:pathLst>
              <a:path h="497007" w="573069">
                <a:moveTo>
                  <a:pt x="0" y="0"/>
                </a:moveTo>
                <a:lnTo>
                  <a:pt x="573068" y="0"/>
                </a:lnTo>
                <a:lnTo>
                  <a:pt x="573068" y="497007"/>
                </a:lnTo>
                <a:lnTo>
                  <a:pt x="0" y="4970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2179807">
            <a:off x="-299104" y="7019692"/>
            <a:ext cx="1542296" cy="1827906"/>
          </a:xfrm>
          <a:custGeom>
            <a:avLst/>
            <a:gdLst/>
            <a:ahLst/>
            <a:cxnLst/>
            <a:rect r="r" b="b" t="t" l="l"/>
            <a:pathLst>
              <a:path h="1827906" w="154229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71286" y="607918"/>
            <a:ext cx="744572" cy="650570"/>
          </a:xfrm>
          <a:custGeom>
            <a:avLst/>
            <a:gdLst/>
            <a:ahLst/>
            <a:cxnLst/>
            <a:rect r="r" b="b" t="t" l="l"/>
            <a:pathLst>
              <a:path h="650570" w="744572">
                <a:moveTo>
                  <a:pt x="0" y="0"/>
                </a:moveTo>
                <a:lnTo>
                  <a:pt x="744573" y="0"/>
                </a:lnTo>
                <a:lnTo>
                  <a:pt x="744573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350600" y="9238184"/>
            <a:ext cx="635466" cy="565565"/>
          </a:xfrm>
          <a:custGeom>
            <a:avLst/>
            <a:gdLst/>
            <a:ahLst/>
            <a:cxnLst/>
            <a:rect r="r" b="b" t="t" l="l"/>
            <a:pathLst>
              <a:path h="565565" w="635466">
                <a:moveTo>
                  <a:pt x="0" y="0"/>
                </a:moveTo>
                <a:lnTo>
                  <a:pt x="635467" y="0"/>
                </a:lnTo>
                <a:lnTo>
                  <a:pt x="635467" y="565565"/>
                </a:lnTo>
                <a:lnTo>
                  <a:pt x="0" y="56556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134101" y="5396817"/>
            <a:ext cx="11301259" cy="3503390"/>
          </a:xfrm>
          <a:custGeom>
            <a:avLst/>
            <a:gdLst/>
            <a:ahLst/>
            <a:cxnLst/>
            <a:rect r="r" b="b" t="t" l="l"/>
            <a:pathLst>
              <a:path h="3503390" w="11301259">
                <a:moveTo>
                  <a:pt x="0" y="0"/>
                </a:moveTo>
                <a:lnTo>
                  <a:pt x="11301259" y="0"/>
                </a:lnTo>
                <a:lnTo>
                  <a:pt x="11301259" y="3503391"/>
                </a:lnTo>
                <a:lnTo>
                  <a:pt x="0" y="350339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96519" y="779368"/>
            <a:ext cx="11389084" cy="119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99"/>
              </a:lnSpc>
              <a:spcBef>
                <a:spcPct val="0"/>
              </a:spcBef>
            </a:pPr>
            <a:r>
              <a:rPr lang="en-US" b="true" sz="8999" strike="noStrike" u="none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User - Settings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6258" y="2501265"/>
            <a:ext cx="10589604" cy="252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Changes password (both web app and server)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Disable all chats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Delete Account (both web app and server)</a:t>
            </a:r>
          </a:p>
          <a:p>
            <a:pPr algn="ctr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331276">
            <a:off x="14451709" y="9014424"/>
            <a:ext cx="1535359" cy="742730"/>
          </a:xfrm>
          <a:custGeom>
            <a:avLst/>
            <a:gdLst/>
            <a:ahLst/>
            <a:cxnLst/>
            <a:rect r="r" b="b" t="t" l="l"/>
            <a:pathLst>
              <a:path h="742730" w="1535359">
                <a:moveTo>
                  <a:pt x="0" y="0"/>
                </a:moveTo>
                <a:lnTo>
                  <a:pt x="1535359" y="0"/>
                </a:lnTo>
                <a:lnTo>
                  <a:pt x="1535359" y="742730"/>
                </a:lnTo>
                <a:lnTo>
                  <a:pt x="0" y="742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179807">
            <a:off x="-299104" y="7019692"/>
            <a:ext cx="1542296" cy="1827906"/>
          </a:xfrm>
          <a:custGeom>
            <a:avLst/>
            <a:gdLst/>
            <a:ahLst/>
            <a:cxnLst/>
            <a:rect r="r" b="b" t="t" l="l"/>
            <a:pathLst>
              <a:path h="1827906" w="154229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71286" y="607918"/>
            <a:ext cx="744572" cy="650570"/>
          </a:xfrm>
          <a:custGeom>
            <a:avLst/>
            <a:gdLst/>
            <a:ahLst/>
            <a:cxnLst/>
            <a:rect r="r" b="b" t="t" l="l"/>
            <a:pathLst>
              <a:path h="650570" w="744572">
                <a:moveTo>
                  <a:pt x="0" y="0"/>
                </a:moveTo>
                <a:lnTo>
                  <a:pt x="744573" y="0"/>
                </a:lnTo>
                <a:lnTo>
                  <a:pt x="744573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23928" y="5519102"/>
            <a:ext cx="11301259" cy="4322732"/>
          </a:xfrm>
          <a:custGeom>
            <a:avLst/>
            <a:gdLst/>
            <a:ahLst/>
            <a:cxnLst/>
            <a:rect r="r" b="b" t="t" l="l"/>
            <a:pathLst>
              <a:path h="4322732" w="11301259">
                <a:moveTo>
                  <a:pt x="0" y="0"/>
                </a:moveTo>
                <a:lnTo>
                  <a:pt x="11301259" y="0"/>
                </a:lnTo>
                <a:lnTo>
                  <a:pt x="11301259" y="4322732"/>
                </a:lnTo>
                <a:lnTo>
                  <a:pt x="0" y="4322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3299" y="3103458"/>
            <a:ext cx="11301259" cy="4577010"/>
          </a:xfrm>
          <a:custGeom>
            <a:avLst/>
            <a:gdLst/>
            <a:ahLst/>
            <a:cxnLst/>
            <a:rect r="r" b="b" t="t" l="l"/>
            <a:pathLst>
              <a:path h="4577010" w="11301259">
                <a:moveTo>
                  <a:pt x="0" y="0"/>
                </a:moveTo>
                <a:lnTo>
                  <a:pt x="11301259" y="0"/>
                </a:lnTo>
                <a:lnTo>
                  <a:pt x="11301259" y="4577010"/>
                </a:lnTo>
                <a:lnTo>
                  <a:pt x="0" y="457701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6519" y="779368"/>
            <a:ext cx="11389084" cy="2324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99"/>
              </a:lnSpc>
              <a:spcBef>
                <a:spcPct val="0"/>
              </a:spcBef>
            </a:pPr>
            <a:r>
              <a:rPr lang="en-US" b="true" sz="8999" strike="noStrike" u="none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Researcher -</a:t>
            </a:r>
          </a:p>
          <a:p>
            <a:pPr algn="ctr" marL="0" indent="0" lvl="0">
              <a:lnSpc>
                <a:spcPts val="8999"/>
              </a:lnSpc>
              <a:spcBef>
                <a:spcPct val="0"/>
              </a:spcBef>
            </a:pPr>
            <a:r>
              <a:rPr lang="en-US" b="true" sz="8999" strike="noStrike" u="none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Chats Overview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331276">
            <a:off x="14451709" y="9014424"/>
            <a:ext cx="1535359" cy="742730"/>
          </a:xfrm>
          <a:custGeom>
            <a:avLst/>
            <a:gdLst/>
            <a:ahLst/>
            <a:cxnLst/>
            <a:rect r="r" b="b" t="t" l="l"/>
            <a:pathLst>
              <a:path h="742730" w="1535359">
                <a:moveTo>
                  <a:pt x="0" y="0"/>
                </a:moveTo>
                <a:lnTo>
                  <a:pt x="1535359" y="0"/>
                </a:lnTo>
                <a:lnTo>
                  <a:pt x="1535359" y="742730"/>
                </a:lnTo>
                <a:lnTo>
                  <a:pt x="0" y="742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179807">
            <a:off x="-299104" y="7019692"/>
            <a:ext cx="1542296" cy="1827906"/>
          </a:xfrm>
          <a:custGeom>
            <a:avLst/>
            <a:gdLst/>
            <a:ahLst/>
            <a:cxnLst/>
            <a:rect r="r" b="b" t="t" l="l"/>
            <a:pathLst>
              <a:path h="1827906" w="154229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71286" y="607918"/>
            <a:ext cx="744572" cy="650570"/>
          </a:xfrm>
          <a:custGeom>
            <a:avLst/>
            <a:gdLst/>
            <a:ahLst/>
            <a:cxnLst/>
            <a:rect r="r" b="b" t="t" l="l"/>
            <a:pathLst>
              <a:path h="650570" w="744572">
                <a:moveTo>
                  <a:pt x="0" y="0"/>
                </a:moveTo>
                <a:lnTo>
                  <a:pt x="744573" y="0"/>
                </a:lnTo>
                <a:lnTo>
                  <a:pt x="744573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0918" y="3017628"/>
            <a:ext cx="5894711" cy="3987067"/>
          </a:xfrm>
          <a:custGeom>
            <a:avLst/>
            <a:gdLst/>
            <a:ahLst/>
            <a:cxnLst/>
            <a:rect r="r" b="b" t="t" l="l"/>
            <a:pathLst>
              <a:path h="3987067" w="5894711">
                <a:moveTo>
                  <a:pt x="0" y="0"/>
                </a:moveTo>
                <a:lnTo>
                  <a:pt x="5894711" y="0"/>
                </a:lnTo>
                <a:lnTo>
                  <a:pt x="5894711" y="3987067"/>
                </a:lnTo>
                <a:lnTo>
                  <a:pt x="0" y="39870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467947" y="5645140"/>
            <a:ext cx="11301259" cy="4577010"/>
          </a:xfrm>
          <a:custGeom>
            <a:avLst/>
            <a:gdLst/>
            <a:ahLst/>
            <a:cxnLst/>
            <a:rect r="r" b="b" t="t" l="l"/>
            <a:pathLst>
              <a:path h="4577010" w="11301259">
                <a:moveTo>
                  <a:pt x="0" y="0"/>
                </a:moveTo>
                <a:lnTo>
                  <a:pt x="11301259" y="0"/>
                </a:lnTo>
                <a:lnTo>
                  <a:pt x="11301259" y="4577010"/>
                </a:lnTo>
                <a:lnTo>
                  <a:pt x="0" y="457701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71286" y="248243"/>
            <a:ext cx="9111988" cy="5216613"/>
          </a:xfrm>
          <a:custGeom>
            <a:avLst/>
            <a:gdLst/>
            <a:ahLst/>
            <a:cxnLst/>
            <a:rect r="r" b="b" t="t" l="l"/>
            <a:pathLst>
              <a:path h="5216613" w="9111988">
                <a:moveTo>
                  <a:pt x="0" y="0"/>
                </a:moveTo>
                <a:lnTo>
                  <a:pt x="9111988" y="0"/>
                </a:lnTo>
                <a:lnTo>
                  <a:pt x="9111988" y="5216613"/>
                </a:lnTo>
                <a:lnTo>
                  <a:pt x="0" y="521661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224623" y="439451"/>
            <a:ext cx="9106388" cy="2060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99"/>
              </a:lnSpc>
              <a:spcBef>
                <a:spcPct val="0"/>
              </a:spcBef>
            </a:pPr>
            <a:r>
              <a:rPr lang="en-US" b="true" sz="7999" strike="noStrike" u="none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Researcher - </a:t>
            </a:r>
          </a:p>
          <a:p>
            <a:pPr algn="ctr" marL="0" indent="0" lvl="0">
              <a:lnSpc>
                <a:spcPts val="7999"/>
              </a:lnSpc>
              <a:spcBef>
                <a:spcPct val="0"/>
              </a:spcBef>
            </a:pPr>
            <a:r>
              <a:rPr lang="en-US" b="true" sz="7999" strike="noStrike" u="none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Chats</a:t>
            </a:r>
            <a:r>
              <a:rPr lang="en-US" b="true" sz="7999" strike="noStrike" u="none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 Overview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331276">
            <a:off x="14558865" y="6736691"/>
            <a:ext cx="1535359" cy="742730"/>
          </a:xfrm>
          <a:custGeom>
            <a:avLst/>
            <a:gdLst/>
            <a:ahLst/>
            <a:cxnLst/>
            <a:rect r="r" b="b" t="t" l="l"/>
            <a:pathLst>
              <a:path h="742730" w="1535359">
                <a:moveTo>
                  <a:pt x="0" y="0"/>
                </a:moveTo>
                <a:lnTo>
                  <a:pt x="1535359" y="0"/>
                </a:lnTo>
                <a:lnTo>
                  <a:pt x="1535359" y="742730"/>
                </a:lnTo>
                <a:lnTo>
                  <a:pt x="0" y="742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843587" y="2522867"/>
            <a:ext cx="11898343" cy="5212465"/>
            <a:chOff x="0" y="0"/>
            <a:chExt cx="3133720" cy="13728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33720" cy="1372830"/>
            </a:xfrm>
            <a:custGeom>
              <a:avLst/>
              <a:gdLst/>
              <a:ahLst/>
              <a:cxnLst/>
              <a:rect r="r" b="b" t="t" l="l"/>
              <a:pathLst>
                <a:path h="1372830" w="3133720">
                  <a:moveTo>
                    <a:pt x="33184" y="0"/>
                  </a:moveTo>
                  <a:lnTo>
                    <a:pt x="3100536" y="0"/>
                  </a:lnTo>
                  <a:cubicBezTo>
                    <a:pt x="3118863" y="0"/>
                    <a:pt x="3133720" y="14857"/>
                    <a:pt x="3133720" y="33184"/>
                  </a:cubicBezTo>
                  <a:lnTo>
                    <a:pt x="3133720" y="1339646"/>
                  </a:lnTo>
                  <a:cubicBezTo>
                    <a:pt x="3133720" y="1357973"/>
                    <a:pt x="3118863" y="1372830"/>
                    <a:pt x="3100536" y="1372830"/>
                  </a:cubicBezTo>
                  <a:lnTo>
                    <a:pt x="33184" y="1372830"/>
                  </a:lnTo>
                  <a:cubicBezTo>
                    <a:pt x="24383" y="1372830"/>
                    <a:pt x="15943" y="1369334"/>
                    <a:pt x="9719" y="1363111"/>
                  </a:cubicBezTo>
                  <a:cubicBezTo>
                    <a:pt x="3496" y="1356888"/>
                    <a:pt x="0" y="1348447"/>
                    <a:pt x="0" y="1339646"/>
                  </a:cubicBezTo>
                  <a:lnTo>
                    <a:pt x="0" y="33184"/>
                  </a:lnTo>
                  <a:cubicBezTo>
                    <a:pt x="0" y="14857"/>
                    <a:pt x="14857" y="0"/>
                    <a:pt x="3318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133720" cy="14014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407548" y="7028540"/>
            <a:ext cx="497007" cy="497007"/>
          </a:xfrm>
          <a:custGeom>
            <a:avLst/>
            <a:gdLst/>
            <a:ahLst/>
            <a:cxnLst/>
            <a:rect r="r" b="b" t="t" l="l"/>
            <a:pathLst>
              <a:path h="497007" w="497007">
                <a:moveTo>
                  <a:pt x="0" y="0"/>
                </a:moveTo>
                <a:lnTo>
                  <a:pt x="497007" y="0"/>
                </a:lnTo>
                <a:lnTo>
                  <a:pt x="497007" y="497007"/>
                </a:lnTo>
                <a:lnTo>
                  <a:pt x="0" y="497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218508" y="7028540"/>
            <a:ext cx="573069" cy="497007"/>
          </a:xfrm>
          <a:custGeom>
            <a:avLst/>
            <a:gdLst/>
            <a:ahLst/>
            <a:cxnLst/>
            <a:rect r="r" b="b" t="t" l="l"/>
            <a:pathLst>
              <a:path h="497007" w="573069">
                <a:moveTo>
                  <a:pt x="0" y="0"/>
                </a:moveTo>
                <a:lnTo>
                  <a:pt x="573068" y="0"/>
                </a:lnTo>
                <a:lnTo>
                  <a:pt x="573068" y="497007"/>
                </a:lnTo>
                <a:lnTo>
                  <a:pt x="0" y="4970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2179807">
            <a:off x="-299104" y="7019692"/>
            <a:ext cx="1542296" cy="1827906"/>
          </a:xfrm>
          <a:custGeom>
            <a:avLst/>
            <a:gdLst/>
            <a:ahLst/>
            <a:cxnLst/>
            <a:rect r="r" b="b" t="t" l="l"/>
            <a:pathLst>
              <a:path h="1827906" w="154229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71286" y="607918"/>
            <a:ext cx="744572" cy="650570"/>
          </a:xfrm>
          <a:custGeom>
            <a:avLst/>
            <a:gdLst/>
            <a:ahLst/>
            <a:cxnLst/>
            <a:rect r="r" b="b" t="t" l="l"/>
            <a:pathLst>
              <a:path h="650570" w="744572">
                <a:moveTo>
                  <a:pt x="0" y="0"/>
                </a:moveTo>
                <a:lnTo>
                  <a:pt x="744573" y="0"/>
                </a:lnTo>
                <a:lnTo>
                  <a:pt x="744573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457757" y="6960451"/>
            <a:ext cx="635466" cy="565565"/>
          </a:xfrm>
          <a:custGeom>
            <a:avLst/>
            <a:gdLst/>
            <a:ahLst/>
            <a:cxnLst/>
            <a:rect r="r" b="b" t="t" l="l"/>
            <a:pathLst>
              <a:path h="565565" w="635466">
                <a:moveTo>
                  <a:pt x="0" y="0"/>
                </a:moveTo>
                <a:lnTo>
                  <a:pt x="635466" y="0"/>
                </a:lnTo>
                <a:lnTo>
                  <a:pt x="635466" y="565565"/>
                </a:lnTo>
                <a:lnTo>
                  <a:pt x="0" y="56556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107742" y="2691251"/>
            <a:ext cx="11301259" cy="4167339"/>
          </a:xfrm>
          <a:custGeom>
            <a:avLst/>
            <a:gdLst/>
            <a:ahLst/>
            <a:cxnLst/>
            <a:rect r="r" b="b" t="t" l="l"/>
            <a:pathLst>
              <a:path h="4167339" w="11301259">
                <a:moveTo>
                  <a:pt x="0" y="0"/>
                </a:moveTo>
                <a:lnTo>
                  <a:pt x="11301259" y="0"/>
                </a:lnTo>
                <a:lnTo>
                  <a:pt x="11301259" y="4167339"/>
                </a:lnTo>
                <a:lnTo>
                  <a:pt x="0" y="416733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49567" y="779368"/>
            <a:ext cx="16532584" cy="119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99"/>
              </a:lnSpc>
              <a:spcBef>
                <a:spcPct val="0"/>
              </a:spcBef>
            </a:pPr>
            <a:r>
              <a:rPr lang="en-US" b="true" sz="8999" strike="noStrike" u="none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Researcher - User Managment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53471" y="3665696"/>
            <a:ext cx="3560154" cy="252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List of users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Disable users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Delete users</a:t>
            </a:r>
          </a:p>
          <a:p>
            <a:pPr algn="ctr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331276">
            <a:off x="14558865" y="6736691"/>
            <a:ext cx="1535359" cy="742730"/>
          </a:xfrm>
          <a:custGeom>
            <a:avLst/>
            <a:gdLst/>
            <a:ahLst/>
            <a:cxnLst/>
            <a:rect r="r" b="b" t="t" l="l"/>
            <a:pathLst>
              <a:path h="742730" w="1535359">
                <a:moveTo>
                  <a:pt x="0" y="0"/>
                </a:moveTo>
                <a:lnTo>
                  <a:pt x="1535359" y="0"/>
                </a:lnTo>
                <a:lnTo>
                  <a:pt x="1535359" y="742730"/>
                </a:lnTo>
                <a:lnTo>
                  <a:pt x="0" y="742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179807">
            <a:off x="-299104" y="7019692"/>
            <a:ext cx="1542296" cy="1827906"/>
          </a:xfrm>
          <a:custGeom>
            <a:avLst/>
            <a:gdLst/>
            <a:ahLst/>
            <a:cxnLst/>
            <a:rect r="r" b="b" t="t" l="l"/>
            <a:pathLst>
              <a:path h="1827906" w="154229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71286" y="607918"/>
            <a:ext cx="744572" cy="650570"/>
          </a:xfrm>
          <a:custGeom>
            <a:avLst/>
            <a:gdLst/>
            <a:ahLst/>
            <a:cxnLst/>
            <a:rect r="r" b="b" t="t" l="l"/>
            <a:pathLst>
              <a:path h="650570" w="744572">
                <a:moveTo>
                  <a:pt x="0" y="0"/>
                </a:moveTo>
                <a:lnTo>
                  <a:pt x="744573" y="0"/>
                </a:lnTo>
                <a:lnTo>
                  <a:pt x="744573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487026" y="3136820"/>
            <a:ext cx="5785435" cy="6121480"/>
          </a:xfrm>
          <a:custGeom>
            <a:avLst/>
            <a:gdLst/>
            <a:ahLst/>
            <a:cxnLst/>
            <a:rect r="r" b="b" t="t" l="l"/>
            <a:pathLst>
              <a:path h="6121480" w="5785435">
                <a:moveTo>
                  <a:pt x="0" y="0"/>
                </a:moveTo>
                <a:lnTo>
                  <a:pt x="5785435" y="0"/>
                </a:lnTo>
                <a:lnTo>
                  <a:pt x="5785435" y="6121480"/>
                </a:lnTo>
                <a:lnTo>
                  <a:pt x="0" y="61214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52140" y="3431368"/>
            <a:ext cx="5748809" cy="5532383"/>
          </a:xfrm>
          <a:custGeom>
            <a:avLst/>
            <a:gdLst/>
            <a:ahLst/>
            <a:cxnLst/>
            <a:rect r="r" b="b" t="t" l="l"/>
            <a:pathLst>
              <a:path h="5532383" w="5748809">
                <a:moveTo>
                  <a:pt x="0" y="0"/>
                </a:moveTo>
                <a:lnTo>
                  <a:pt x="5748809" y="0"/>
                </a:lnTo>
                <a:lnTo>
                  <a:pt x="5748809" y="5532383"/>
                </a:lnTo>
                <a:lnTo>
                  <a:pt x="0" y="553238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622141"/>
            <a:ext cx="16082527" cy="2324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99"/>
              </a:lnSpc>
              <a:spcBef>
                <a:spcPct val="0"/>
              </a:spcBef>
            </a:pPr>
            <a:r>
              <a:rPr lang="en-US" b="true" sz="8999" strike="noStrike" u="none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Researcher -</a:t>
            </a:r>
          </a:p>
          <a:p>
            <a:pPr algn="ctr" marL="0" indent="0" lvl="0">
              <a:lnSpc>
                <a:spcPts val="8999"/>
              </a:lnSpc>
              <a:spcBef>
                <a:spcPct val="0"/>
              </a:spcBef>
            </a:pPr>
            <a:r>
              <a:rPr lang="en-US" b="true" sz="8999" strike="noStrike" u="none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User Register&amp; Change Password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9140" y="5076825"/>
            <a:ext cx="4953186" cy="252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Register new users (both WB and server)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Change password</a:t>
            </a:r>
          </a:p>
          <a:p>
            <a:pPr algn="ctr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06873" y="1393708"/>
            <a:ext cx="10771036" cy="10079851"/>
            <a:chOff x="0" y="0"/>
            <a:chExt cx="2716289" cy="25419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16289" cy="2541983"/>
            </a:xfrm>
            <a:custGeom>
              <a:avLst/>
              <a:gdLst/>
              <a:ahLst/>
              <a:cxnLst/>
              <a:rect r="r" b="b" t="t" l="l"/>
              <a:pathLst>
                <a:path h="2541983" w="2716289">
                  <a:moveTo>
                    <a:pt x="36657" y="0"/>
                  </a:moveTo>
                  <a:lnTo>
                    <a:pt x="2679632" y="0"/>
                  </a:lnTo>
                  <a:cubicBezTo>
                    <a:pt x="2689354" y="0"/>
                    <a:pt x="2698678" y="3862"/>
                    <a:pt x="2705552" y="10737"/>
                  </a:cubicBezTo>
                  <a:cubicBezTo>
                    <a:pt x="2712427" y="17611"/>
                    <a:pt x="2716289" y="26935"/>
                    <a:pt x="2716289" y="36657"/>
                  </a:cubicBezTo>
                  <a:lnTo>
                    <a:pt x="2716289" y="2505326"/>
                  </a:lnTo>
                  <a:cubicBezTo>
                    <a:pt x="2716289" y="2515048"/>
                    <a:pt x="2712427" y="2524372"/>
                    <a:pt x="2705552" y="2531246"/>
                  </a:cubicBezTo>
                  <a:cubicBezTo>
                    <a:pt x="2698678" y="2538121"/>
                    <a:pt x="2689354" y="2541983"/>
                    <a:pt x="2679632" y="2541983"/>
                  </a:cubicBezTo>
                  <a:lnTo>
                    <a:pt x="36657" y="2541983"/>
                  </a:lnTo>
                  <a:cubicBezTo>
                    <a:pt x="26935" y="2541983"/>
                    <a:pt x="17611" y="2538121"/>
                    <a:pt x="10737" y="2531246"/>
                  </a:cubicBezTo>
                  <a:cubicBezTo>
                    <a:pt x="3862" y="2524372"/>
                    <a:pt x="0" y="2515048"/>
                    <a:pt x="0" y="2505326"/>
                  </a:cubicBezTo>
                  <a:lnTo>
                    <a:pt x="0" y="36657"/>
                  </a:lnTo>
                  <a:cubicBezTo>
                    <a:pt x="0" y="26935"/>
                    <a:pt x="3862" y="17611"/>
                    <a:pt x="10737" y="10737"/>
                  </a:cubicBezTo>
                  <a:cubicBezTo>
                    <a:pt x="17611" y="3862"/>
                    <a:pt x="26935" y="0"/>
                    <a:pt x="36657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716289" cy="2570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1365864" y="1837045"/>
            <a:ext cx="1453054" cy="0"/>
          </a:xfrm>
          <a:prstGeom prst="line">
            <a:avLst/>
          </a:prstGeom>
          <a:ln cap="flat" w="95250">
            <a:solidFill>
              <a:srgbClr val="593B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6806107" y="9008377"/>
            <a:ext cx="906385" cy="906385"/>
          </a:xfrm>
          <a:custGeom>
            <a:avLst/>
            <a:gdLst/>
            <a:ahLst/>
            <a:cxnLst/>
            <a:rect r="r" b="b" t="t" l="l"/>
            <a:pathLst>
              <a:path h="906385" w="906385">
                <a:moveTo>
                  <a:pt x="0" y="0"/>
                </a:moveTo>
                <a:lnTo>
                  <a:pt x="906386" y="0"/>
                </a:lnTo>
                <a:lnTo>
                  <a:pt x="906386" y="906386"/>
                </a:lnTo>
                <a:lnTo>
                  <a:pt x="0" y="906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363510" y="4704512"/>
            <a:ext cx="6171311" cy="2112457"/>
          </a:xfrm>
          <a:custGeom>
            <a:avLst/>
            <a:gdLst/>
            <a:ahLst/>
            <a:cxnLst/>
            <a:rect r="r" b="b" t="t" l="l"/>
            <a:pathLst>
              <a:path h="2112457" w="6171311">
                <a:moveTo>
                  <a:pt x="6171310" y="0"/>
                </a:moveTo>
                <a:lnTo>
                  <a:pt x="0" y="0"/>
                </a:lnTo>
                <a:lnTo>
                  <a:pt x="0" y="2112457"/>
                </a:lnTo>
                <a:lnTo>
                  <a:pt x="6171310" y="2112457"/>
                </a:lnTo>
                <a:lnTo>
                  <a:pt x="617131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49573" y="5314950"/>
            <a:ext cx="4599183" cy="1012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93"/>
              </a:lnSpc>
              <a:spcBef>
                <a:spcPct val="0"/>
              </a:spcBef>
            </a:pPr>
            <a:r>
              <a:rPr lang="en-US" sz="7593">
                <a:solidFill>
                  <a:srgbClr val="FFFBF7"/>
                </a:solidFill>
                <a:latin typeface="TAN Nimbus"/>
                <a:ea typeface="TAN Nimbus"/>
                <a:cs typeface="TAN Nimbus"/>
                <a:sym typeface="TAN Nimbus"/>
              </a:rPr>
              <a:t>Pilot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2179807">
            <a:off x="1417162" y="1443054"/>
            <a:ext cx="1530090" cy="1813440"/>
          </a:xfrm>
          <a:custGeom>
            <a:avLst/>
            <a:gdLst/>
            <a:ahLst/>
            <a:cxnLst/>
            <a:rect r="r" b="b" t="t" l="l"/>
            <a:pathLst>
              <a:path h="1813440" w="1530090">
                <a:moveTo>
                  <a:pt x="0" y="0"/>
                </a:moveTo>
                <a:lnTo>
                  <a:pt x="1530090" y="0"/>
                </a:lnTo>
                <a:lnTo>
                  <a:pt x="1530090" y="1813440"/>
                </a:lnTo>
                <a:lnTo>
                  <a:pt x="0" y="1813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91745" y="9646470"/>
            <a:ext cx="961085" cy="839748"/>
          </a:xfrm>
          <a:custGeom>
            <a:avLst/>
            <a:gdLst/>
            <a:ahLst/>
            <a:cxnLst/>
            <a:rect r="r" b="b" t="t" l="l"/>
            <a:pathLst>
              <a:path h="839748" w="961085">
                <a:moveTo>
                  <a:pt x="0" y="0"/>
                </a:moveTo>
                <a:lnTo>
                  <a:pt x="961084" y="0"/>
                </a:lnTo>
                <a:lnTo>
                  <a:pt x="961084" y="839748"/>
                </a:lnTo>
                <a:lnTo>
                  <a:pt x="0" y="8397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308637">
            <a:off x="13471553" y="122292"/>
            <a:ext cx="1201457" cy="581205"/>
          </a:xfrm>
          <a:custGeom>
            <a:avLst/>
            <a:gdLst/>
            <a:ahLst/>
            <a:cxnLst/>
            <a:rect r="r" b="b" t="t" l="l"/>
            <a:pathLst>
              <a:path h="581205" w="1201457">
                <a:moveTo>
                  <a:pt x="0" y="0"/>
                </a:moveTo>
                <a:lnTo>
                  <a:pt x="1201457" y="0"/>
                </a:lnTo>
                <a:lnTo>
                  <a:pt x="1201457" y="581205"/>
                </a:lnTo>
                <a:lnTo>
                  <a:pt x="0" y="58120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144702" y="2122958"/>
            <a:ext cx="9895377" cy="7226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Conducted over 72 hours with 10 participants</a:t>
            </a: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Tested server load, web app functionality, and message processing</a:t>
            </a:r>
          </a:p>
          <a:p>
            <a:pPr algn="ctr">
              <a:lnSpc>
                <a:spcPts val="4479"/>
              </a:lnSpc>
            </a:pP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We collected 75 chats and 10885 messages</a:t>
            </a:r>
          </a:p>
          <a:p>
            <a:pPr algn="ctr">
              <a:lnSpc>
                <a:spcPts val="4479"/>
              </a:lnSpc>
            </a:pP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Key findings:</a:t>
            </a: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• Server latency caused occasional</a:t>
            </a: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message processing delays</a:t>
            </a: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• Excessive use of buttons cause</a:t>
            </a: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server timeout for the users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00038" y="3620345"/>
            <a:ext cx="13287924" cy="5051343"/>
            <a:chOff x="0" y="0"/>
            <a:chExt cx="3499700" cy="13303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99700" cy="1330395"/>
            </a:xfrm>
            <a:custGeom>
              <a:avLst/>
              <a:gdLst/>
              <a:ahLst/>
              <a:cxnLst/>
              <a:rect r="r" b="b" t="t" l="l"/>
              <a:pathLst>
                <a:path h="1330395" w="3499700">
                  <a:moveTo>
                    <a:pt x="29714" y="0"/>
                  </a:moveTo>
                  <a:lnTo>
                    <a:pt x="3469986" y="0"/>
                  </a:lnTo>
                  <a:cubicBezTo>
                    <a:pt x="3477866" y="0"/>
                    <a:pt x="3485424" y="3131"/>
                    <a:pt x="3490997" y="8703"/>
                  </a:cubicBezTo>
                  <a:cubicBezTo>
                    <a:pt x="3496570" y="14276"/>
                    <a:pt x="3499700" y="21833"/>
                    <a:pt x="3499700" y="29714"/>
                  </a:cubicBezTo>
                  <a:lnTo>
                    <a:pt x="3499700" y="1300681"/>
                  </a:lnTo>
                  <a:cubicBezTo>
                    <a:pt x="3499700" y="1317091"/>
                    <a:pt x="3486396" y="1330395"/>
                    <a:pt x="3469986" y="1330395"/>
                  </a:cubicBezTo>
                  <a:lnTo>
                    <a:pt x="29714" y="1330395"/>
                  </a:lnTo>
                  <a:cubicBezTo>
                    <a:pt x="21833" y="1330395"/>
                    <a:pt x="14276" y="1327264"/>
                    <a:pt x="8703" y="1321692"/>
                  </a:cubicBezTo>
                  <a:cubicBezTo>
                    <a:pt x="3131" y="1316119"/>
                    <a:pt x="0" y="1308561"/>
                    <a:pt x="0" y="1300681"/>
                  </a:cubicBezTo>
                  <a:lnTo>
                    <a:pt x="0" y="29714"/>
                  </a:lnTo>
                  <a:cubicBezTo>
                    <a:pt x="0" y="21833"/>
                    <a:pt x="3131" y="14276"/>
                    <a:pt x="8703" y="8703"/>
                  </a:cubicBezTo>
                  <a:cubicBezTo>
                    <a:pt x="14276" y="3131"/>
                    <a:pt x="21833" y="0"/>
                    <a:pt x="2971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499700" cy="13589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253905" y="1540301"/>
            <a:ext cx="7780189" cy="3182805"/>
          </a:xfrm>
          <a:custGeom>
            <a:avLst/>
            <a:gdLst/>
            <a:ahLst/>
            <a:cxnLst/>
            <a:rect r="r" b="b" t="t" l="l"/>
            <a:pathLst>
              <a:path h="3182805" w="7780189">
                <a:moveTo>
                  <a:pt x="0" y="0"/>
                </a:moveTo>
                <a:lnTo>
                  <a:pt x="7780190" y="0"/>
                </a:lnTo>
                <a:lnTo>
                  <a:pt x="7780190" y="3182805"/>
                </a:lnTo>
                <a:lnTo>
                  <a:pt x="0" y="31828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178148" y="2429729"/>
            <a:ext cx="5931704" cy="119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99"/>
              </a:lnSpc>
              <a:spcBef>
                <a:spcPct val="0"/>
              </a:spcBef>
            </a:pPr>
            <a:r>
              <a:rPr lang="en-US" b="true" sz="8999" strike="noStrike" u="none">
                <a:solidFill>
                  <a:srgbClr val="FFFFFF"/>
                </a:solidFill>
                <a:latin typeface="Sukar Bold"/>
                <a:ea typeface="Sukar Bold"/>
                <a:cs typeface="Sukar Bold"/>
                <a:sym typeface="Sukar Bold"/>
              </a:rPr>
              <a:t>Goal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96757" y="4637381"/>
            <a:ext cx="11303111" cy="3992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To develop a platform that enables the collection of private information in</a:t>
            </a:r>
          </a:p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Hebrew from various platforms with</a:t>
            </a:r>
          </a:p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different communication protocols, and</a:t>
            </a:r>
          </a:p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make the platform accessible as open-source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394058" y="5471302"/>
            <a:ext cx="3372196" cy="4880811"/>
          </a:xfrm>
          <a:custGeom>
            <a:avLst/>
            <a:gdLst/>
            <a:ahLst/>
            <a:cxnLst/>
            <a:rect r="r" b="b" t="t" l="l"/>
            <a:pathLst>
              <a:path h="4880811" w="3372196">
                <a:moveTo>
                  <a:pt x="0" y="0"/>
                </a:moveTo>
                <a:lnTo>
                  <a:pt x="3372196" y="0"/>
                </a:lnTo>
                <a:lnTo>
                  <a:pt x="3372196" y="4880811"/>
                </a:lnTo>
                <a:lnTo>
                  <a:pt x="0" y="488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087743">
            <a:off x="1604784" y="5402497"/>
            <a:ext cx="1588191" cy="1588191"/>
          </a:xfrm>
          <a:custGeom>
            <a:avLst/>
            <a:gdLst/>
            <a:ahLst/>
            <a:cxnLst/>
            <a:rect r="r" b="b" t="t" l="l"/>
            <a:pathLst>
              <a:path h="1588191" w="1588191">
                <a:moveTo>
                  <a:pt x="0" y="0"/>
                </a:moveTo>
                <a:lnTo>
                  <a:pt x="1588191" y="0"/>
                </a:lnTo>
                <a:lnTo>
                  <a:pt x="1588191" y="1588191"/>
                </a:lnTo>
                <a:lnTo>
                  <a:pt x="0" y="15881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237567">
            <a:off x="1476349" y="7424153"/>
            <a:ext cx="1210887" cy="1210887"/>
          </a:xfrm>
          <a:custGeom>
            <a:avLst/>
            <a:gdLst/>
            <a:ahLst/>
            <a:cxnLst/>
            <a:rect r="r" b="b" t="t" l="l"/>
            <a:pathLst>
              <a:path h="1210887" w="1210887">
                <a:moveTo>
                  <a:pt x="0" y="0"/>
                </a:moveTo>
                <a:lnTo>
                  <a:pt x="1210886" y="0"/>
                </a:lnTo>
                <a:lnTo>
                  <a:pt x="1210886" y="1210887"/>
                </a:lnTo>
                <a:lnTo>
                  <a:pt x="0" y="12108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179807">
            <a:off x="1737349" y="2388584"/>
            <a:ext cx="1542296" cy="1827906"/>
          </a:xfrm>
          <a:custGeom>
            <a:avLst/>
            <a:gdLst/>
            <a:ahLst/>
            <a:cxnLst/>
            <a:rect r="r" b="b" t="t" l="l"/>
            <a:pathLst>
              <a:path h="1827906" w="154229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649109" y="9258300"/>
            <a:ext cx="744572" cy="650570"/>
          </a:xfrm>
          <a:custGeom>
            <a:avLst/>
            <a:gdLst/>
            <a:ahLst/>
            <a:cxnLst/>
            <a:rect r="r" b="b" t="t" l="l"/>
            <a:pathLst>
              <a:path h="650570" w="744572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8308637">
            <a:off x="14928677" y="1948399"/>
            <a:ext cx="830477" cy="401743"/>
          </a:xfrm>
          <a:custGeom>
            <a:avLst/>
            <a:gdLst/>
            <a:ahLst/>
            <a:cxnLst/>
            <a:rect r="r" b="b" t="t" l="l"/>
            <a:pathLst>
              <a:path h="401743" w="830477">
                <a:moveTo>
                  <a:pt x="0" y="0"/>
                </a:moveTo>
                <a:lnTo>
                  <a:pt x="830476" y="0"/>
                </a:lnTo>
                <a:lnTo>
                  <a:pt x="830476" y="401743"/>
                </a:lnTo>
                <a:lnTo>
                  <a:pt x="0" y="4017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83315" y="3245339"/>
            <a:ext cx="495896" cy="495896"/>
          </a:xfrm>
          <a:custGeom>
            <a:avLst/>
            <a:gdLst/>
            <a:ahLst/>
            <a:cxnLst/>
            <a:rect r="r" b="b" t="t" l="l"/>
            <a:pathLst>
              <a:path h="495896" w="495896">
                <a:moveTo>
                  <a:pt x="0" y="0"/>
                </a:moveTo>
                <a:lnTo>
                  <a:pt x="495896" y="0"/>
                </a:lnTo>
                <a:lnTo>
                  <a:pt x="495896" y="495895"/>
                </a:lnTo>
                <a:lnTo>
                  <a:pt x="0" y="495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2179807">
            <a:off x="15587252" y="4806291"/>
            <a:ext cx="1542296" cy="1827906"/>
          </a:xfrm>
          <a:custGeom>
            <a:avLst/>
            <a:gdLst/>
            <a:ahLst/>
            <a:cxnLst/>
            <a:rect r="r" b="b" t="t" l="l"/>
            <a:pathLst>
              <a:path h="1827906" w="154229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056803">
            <a:off x="658876" y="1282789"/>
            <a:ext cx="1215457" cy="587977"/>
          </a:xfrm>
          <a:custGeom>
            <a:avLst/>
            <a:gdLst/>
            <a:ahLst/>
            <a:cxnLst/>
            <a:rect r="r" b="b" t="t" l="l"/>
            <a:pathLst>
              <a:path h="587977" w="1215457">
                <a:moveTo>
                  <a:pt x="0" y="0"/>
                </a:moveTo>
                <a:lnTo>
                  <a:pt x="1215457" y="0"/>
                </a:lnTo>
                <a:lnTo>
                  <a:pt x="1215457" y="587977"/>
                </a:lnTo>
                <a:lnTo>
                  <a:pt x="0" y="587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848" y="1812757"/>
            <a:ext cx="8587138" cy="4132560"/>
          </a:xfrm>
          <a:custGeom>
            <a:avLst/>
            <a:gdLst/>
            <a:ahLst/>
            <a:cxnLst/>
            <a:rect r="r" b="b" t="t" l="l"/>
            <a:pathLst>
              <a:path h="4132560" w="8587138">
                <a:moveTo>
                  <a:pt x="0" y="0"/>
                </a:moveTo>
                <a:lnTo>
                  <a:pt x="8587138" y="0"/>
                </a:lnTo>
                <a:lnTo>
                  <a:pt x="8587138" y="4132560"/>
                </a:lnTo>
                <a:lnTo>
                  <a:pt x="0" y="413256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1812757"/>
            <a:ext cx="8587138" cy="4132560"/>
          </a:xfrm>
          <a:custGeom>
            <a:avLst/>
            <a:gdLst/>
            <a:ahLst/>
            <a:cxnLst/>
            <a:rect r="r" b="b" t="t" l="l"/>
            <a:pathLst>
              <a:path h="4132560" w="8587138">
                <a:moveTo>
                  <a:pt x="0" y="0"/>
                </a:moveTo>
                <a:lnTo>
                  <a:pt x="8587138" y="0"/>
                </a:lnTo>
                <a:lnTo>
                  <a:pt x="8587138" y="4132560"/>
                </a:lnTo>
                <a:lnTo>
                  <a:pt x="0" y="41325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6354" y="6123068"/>
            <a:ext cx="8897646" cy="3959453"/>
          </a:xfrm>
          <a:custGeom>
            <a:avLst/>
            <a:gdLst/>
            <a:ahLst/>
            <a:cxnLst/>
            <a:rect r="r" b="b" t="t" l="l"/>
            <a:pathLst>
              <a:path h="3959453" w="8897646">
                <a:moveTo>
                  <a:pt x="0" y="0"/>
                </a:moveTo>
                <a:lnTo>
                  <a:pt x="8897646" y="0"/>
                </a:lnTo>
                <a:lnTo>
                  <a:pt x="8897646" y="3959453"/>
                </a:lnTo>
                <a:lnTo>
                  <a:pt x="0" y="395945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805351" y="6147286"/>
            <a:ext cx="8155928" cy="3935235"/>
          </a:xfrm>
          <a:custGeom>
            <a:avLst/>
            <a:gdLst/>
            <a:ahLst/>
            <a:cxnLst/>
            <a:rect r="r" b="b" t="t" l="l"/>
            <a:pathLst>
              <a:path h="3935235" w="8155928">
                <a:moveTo>
                  <a:pt x="0" y="0"/>
                </a:moveTo>
                <a:lnTo>
                  <a:pt x="8155928" y="0"/>
                </a:lnTo>
                <a:lnTo>
                  <a:pt x="8155928" y="3935235"/>
                </a:lnTo>
                <a:lnTo>
                  <a:pt x="0" y="393523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622141"/>
            <a:ext cx="16082527" cy="119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99"/>
              </a:lnSpc>
              <a:spcBef>
                <a:spcPct val="0"/>
              </a:spcBef>
            </a:pPr>
            <a:r>
              <a:rPr lang="en-US" b="true" sz="8999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Post Pilot Survey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83315" y="3245339"/>
            <a:ext cx="495896" cy="495896"/>
          </a:xfrm>
          <a:custGeom>
            <a:avLst/>
            <a:gdLst/>
            <a:ahLst/>
            <a:cxnLst/>
            <a:rect r="r" b="b" t="t" l="l"/>
            <a:pathLst>
              <a:path h="495896" w="495896">
                <a:moveTo>
                  <a:pt x="0" y="0"/>
                </a:moveTo>
                <a:lnTo>
                  <a:pt x="495896" y="0"/>
                </a:lnTo>
                <a:lnTo>
                  <a:pt x="495896" y="495895"/>
                </a:lnTo>
                <a:lnTo>
                  <a:pt x="0" y="495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2179807">
            <a:off x="15587252" y="4806291"/>
            <a:ext cx="1542296" cy="1827906"/>
          </a:xfrm>
          <a:custGeom>
            <a:avLst/>
            <a:gdLst/>
            <a:ahLst/>
            <a:cxnLst/>
            <a:rect r="r" b="b" t="t" l="l"/>
            <a:pathLst>
              <a:path h="1827906" w="154229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056803">
            <a:off x="658876" y="1282789"/>
            <a:ext cx="1215457" cy="587977"/>
          </a:xfrm>
          <a:custGeom>
            <a:avLst/>
            <a:gdLst/>
            <a:ahLst/>
            <a:cxnLst/>
            <a:rect r="r" b="b" t="t" l="l"/>
            <a:pathLst>
              <a:path h="587977" w="1215457">
                <a:moveTo>
                  <a:pt x="0" y="0"/>
                </a:moveTo>
                <a:lnTo>
                  <a:pt x="1215457" y="0"/>
                </a:lnTo>
                <a:lnTo>
                  <a:pt x="1215457" y="587977"/>
                </a:lnTo>
                <a:lnTo>
                  <a:pt x="0" y="587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7300" y="2233941"/>
            <a:ext cx="8241546" cy="4151679"/>
          </a:xfrm>
          <a:custGeom>
            <a:avLst/>
            <a:gdLst/>
            <a:ahLst/>
            <a:cxnLst/>
            <a:rect r="r" b="b" t="t" l="l"/>
            <a:pathLst>
              <a:path h="4151679" w="8241546">
                <a:moveTo>
                  <a:pt x="0" y="0"/>
                </a:moveTo>
                <a:lnTo>
                  <a:pt x="8241546" y="0"/>
                </a:lnTo>
                <a:lnTo>
                  <a:pt x="8241546" y="4151679"/>
                </a:lnTo>
                <a:lnTo>
                  <a:pt x="0" y="41516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46759" y="5555796"/>
            <a:ext cx="9674350" cy="4305086"/>
          </a:xfrm>
          <a:custGeom>
            <a:avLst/>
            <a:gdLst/>
            <a:ahLst/>
            <a:cxnLst/>
            <a:rect r="r" b="b" t="t" l="l"/>
            <a:pathLst>
              <a:path h="4305086" w="9674350">
                <a:moveTo>
                  <a:pt x="0" y="0"/>
                </a:moveTo>
                <a:lnTo>
                  <a:pt x="9674351" y="0"/>
                </a:lnTo>
                <a:lnTo>
                  <a:pt x="9674351" y="4305086"/>
                </a:lnTo>
                <a:lnTo>
                  <a:pt x="0" y="43050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622141"/>
            <a:ext cx="16082527" cy="119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99"/>
              </a:lnSpc>
              <a:spcBef>
                <a:spcPct val="0"/>
              </a:spcBef>
            </a:pPr>
            <a:r>
              <a:rPr lang="en-US" b="true" sz="8999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Post Pilot Survey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59071" y="2285197"/>
            <a:ext cx="12944561" cy="7572568"/>
          </a:xfrm>
          <a:custGeom>
            <a:avLst/>
            <a:gdLst/>
            <a:ahLst/>
            <a:cxnLst/>
            <a:rect r="r" b="b" t="t" l="l"/>
            <a:pathLst>
              <a:path h="7572568" w="12944561">
                <a:moveTo>
                  <a:pt x="0" y="0"/>
                </a:moveTo>
                <a:lnTo>
                  <a:pt x="12944561" y="0"/>
                </a:lnTo>
                <a:lnTo>
                  <a:pt x="12944561" y="7572568"/>
                </a:lnTo>
                <a:lnTo>
                  <a:pt x="0" y="7572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53174"/>
            <a:ext cx="16082527" cy="119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99"/>
              </a:lnSpc>
              <a:spcBef>
                <a:spcPct val="0"/>
              </a:spcBef>
            </a:pPr>
            <a:r>
              <a:rPr lang="en-US" b="true" sz="8999" strike="noStrike" u="none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Pilot Expanses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97591" y="3217582"/>
            <a:ext cx="4117148" cy="1541896"/>
          </a:xfrm>
          <a:custGeom>
            <a:avLst/>
            <a:gdLst/>
            <a:ahLst/>
            <a:cxnLst/>
            <a:rect r="r" b="b" t="t" l="l"/>
            <a:pathLst>
              <a:path h="1541896" w="4117148">
                <a:moveTo>
                  <a:pt x="4117148" y="0"/>
                </a:moveTo>
                <a:lnTo>
                  <a:pt x="0" y="0"/>
                </a:lnTo>
                <a:lnTo>
                  <a:pt x="0" y="1541897"/>
                </a:lnTo>
                <a:lnTo>
                  <a:pt x="4117148" y="1541897"/>
                </a:lnTo>
                <a:lnTo>
                  <a:pt x="411714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6746" y="3682949"/>
            <a:ext cx="3405160" cy="55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8"/>
              </a:lnSpc>
            </a:pPr>
            <a:r>
              <a:rPr lang="en-US" sz="3313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Total of 106.45 NIS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97591" y="5323816"/>
            <a:ext cx="3992811" cy="1495331"/>
          </a:xfrm>
          <a:custGeom>
            <a:avLst/>
            <a:gdLst/>
            <a:ahLst/>
            <a:cxnLst/>
            <a:rect r="r" b="b" t="t" l="l"/>
            <a:pathLst>
              <a:path h="1495331" w="3992811">
                <a:moveTo>
                  <a:pt x="3992811" y="0"/>
                </a:moveTo>
                <a:lnTo>
                  <a:pt x="0" y="0"/>
                </a:lnTo>
                <a:lnTo>
                  <a:pt x="0" y="1495331"/>
                </a:lnTo>
                <a:lnTo>
                  <a:pt x="3992811" y="1495331"/>
                </a:lnTo>
                <a:lnTo>
                  <a:pt x="399281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4711" y="5430131"/>
            <a:ext cx="3307195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Most expensive: Compute Engine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197591" y="7381122"/>
            <a:ext cx="4117148" cy="1541896"/>
          </a:xfrm>
          <a:custGeom>
            <a:avLst/>
            <a:gdLst/>
            <a:ahLst/>
            <a:cxnLst/>
            <a:rect r="r" b="b" t="t" l="l"/>
            <a:pathLst>
              <a:path h="1541896" w="4117148">
                <a:moveTo>
                  <a:pt x="4117148" y="0"/>
                </a:moveTo>
                <a:lnTo>
                  <a:pt x="0" y="0"/>
                </a:lnTo>
                <a:lnTo>
                  <a:pt x="0" y="1541896"/>
                </a:lnTo>
                <a:lnTo>
                  <a:pt x="4117148" y="1541896"/>
                </a:lnTo>
                <a:lnTo>
                  <a:pt x="411714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5729" y="7555976"/>
            <a:ext cx="3405160" cy="1135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8"/>
              </a:lnSpc>
            </a:pPr>
            <a:r>
              <a:rPr lang="en-US" sz="3313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LLM Anonymizer was only 3.9 NIS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3AF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6417009" y="1228764"/>
            <a:ext cx="9081466" cy="3715145"/>
          </a:xfrm>
          <a:custGeom>
            <a:avLst/>
            <a:gdLst/>
            <a:ahLst/>
            <a:cxnLst/>
            <a:rect r="r" b="b" t="t" l="l"/>
            <a:pathLst>
              <a:path h="3715145" w="9081466">
                <a:moveTo>
                  <a:pt x="9081465" y="0"/>
                </a:moveTo>
                <a:lnTo>
                  <a:pt x="0" y="0"/>
                </a:lnTo>
                <a:lnTo>
                  <a:pt x="0" y="3715145"/>
                </a:lnTo>
                <a:lnTo>
                  <a:pt x="9081465" y="3715145"/>
                </a:lnTo>
                <a:lnTo>
                  <a:pt x="908146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28847" y="4986617"/>
            <a:ext cx="3678567" cy="5558274"/>
          </a:xfrm>
          <a:custGeom>
            <a:avLst/>
            <a:gdLst/>
            <a:ahLst/>
            <a:cxnLst/>
            <a:rect r="r" b="b" t="t" l="l"/>
            <a:pathLst>
              <a:path h="5558274" w="3678567">
                <a:moveTo>
                  <a:pt x="0" y="0"/>
                </a:moveTo>
                <a:lnTo>
                  <a:pt x="3678567" y="0"/>
                </a:lnTo>
                <a:lnTo>
                  <a:pt x="3678567" y="5558274"/>
                </a:lnTo>
                <a:lnTo>
                  <a:pt x="0" y="55582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35860" y="2316201"/>
            <a:ext cx="8243763" cy="1378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99"/>
              </a:lnSpc>
              <a:spcBef>
                <a:spcPct val="0"/>
              </a:spcBef>
            </a:pPr>
            <a:r>
              <a:rPr lang="en-US" b="true" sz="10399">
                <a:solidFill>
                  <a:srgbClr val="FFFFFF"/>
                </a:solidFill>
                <a:latin typeface="Sukar Bold"/>
                <a:ea typeface="Sukar Bold"/>
                <a:cs typeface="Sukar Bold"/>
                <a:sym typeface="Sukar Bold"/>
              </a:rPr>
              <a:t>T</a:t>
            </a:r>
            <a:r>
              <a:rPr lang="en-US" b="true" sz="10399" strike="noStrike" u="none">
                <a:solidFill>
                  <a:srgbClr val="FFFFFF"/>
                </a:solidFill>
                <a:latin typeface="Sukar Bold"/>
                <a:ea typeface="Sukar Bold"/>
                <a:cs typeface="Sukar Bold"/>
                <a:sym typeface="Sukar Bold"/>
              </a:rPr>
              <a:t>hank You!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383174" y="3828342"/>
            <a:ext cx="3436101" cy="710441"/>
          </a:xfrm>
          <a:custGeom>
            <a:avLst/>
            <a:gdLst/>
            <a:ahLst/>
            <a:cxnLst/>
            <a:rect r="r" b="b" t="t" l="l"/>
            <a:pathLst>
              <a:path h="710441" w="3436101">
                <a:moveTo>
                  <a:pt x="0" y="0"/>
                </a:moveTo>
                <a:lnTo>
                  <a:pt x="3436102" y="0"/>
                </a:lnTo>
                <a:lnTo>
                  <a:pt x="3436102" y="710441"/>
                </a:lnTo>
                <a:lnTo>
                  <a:pt x="0" y="7104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179807">
            <a:off x="116907" y="1558885"/>
            <a:ext cx="1823585" cy="2161286"/>
          </a:xfrm>
          <a:custGeom>
            <a:avLst/>
            <a:gdLst/>
            <a:ahLst/>
            <a:cxnLst/>
            <a:rect r="r" b="b" t="t" l="l"/>
            <a:pathLst>
              <a:path h="2161286" w="1823585">
                <a:moveTo>
                  <a:pt x="0" y="0"/>
                </a:moveTo>
                <a:lnTo>
                  <a:pt x="1823586" y="0"/>
                </a:lnTo>
                <a:lnTo>
                  <a:pt x="1823586" y="2161286"/>
                </a:lnTo>
                <a:lnTo>
                  <a:pt x="0" y="21612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17507" y="2892365"/>
            <a:ext cx="1041793" cy="910266"/>
          </a:xfrm>
          <a:custGeom>
            <a:avLst/>
            <a:gdLst/>
            <a:ahLst/>
            <a:cxnLst/>
            <a:rect r="r" b="b" t="t" l="l"/>
            <a:pathLst>
              <a:path h="910266" w="1041793">
                <a:moveTo>
                  <a:pt x="0" y="0"/>
                </a:moveTo>
                <a:lnTo>
                  <a:pt x="1041793" y="0"/>
                </a:lnTo>
                <a:lnTo>
                  <a:pt x="1041793" y="910266"/>
                </a:lnTo>
                <a:lnTo>
                  <a:pt x="0" y="9102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308637">
            <a:off x="11021799" y="8600501"/>
            <a:ext cx="1846583" cy="893285"/>
          </a:xfrm>
          <a:custGeom>
            <a:avLst/>
            <a:gdLst/>
            <a:ahLst/>
            <a:cxnLst/>
            <a:rect r="r" b="b" t="t" l="l"/>
            <a:pathLst>
              <a:path h="893285" w="1846583">
                <a:moveTo>
                  <a:pt x="0" y="0"/>
                </a:moveTo>
                <a:lnTo>
                  <a:pt x="1846583" y="0"/>
                </a:lnTo>
                <a:lnTo>
                  <a:pt x="1846583" y="893285"/>
                </a:lnTo>
                <a:lnTo>
                  <a:pt x="0" y="8932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6068" y="4708857"/>
            <a:ext cx="4322023" cy="5659792"/>
          </a:xfrm>
          <a:custGeom>
            <a:avLst/>
            <a:gdLst/>
            <a:ahLst/>
            <a:cxnLst/>
            <a:rect r="r" b="b" t="t" l="l"/>
            <a:pathLst>
              <a:path h="5659792" w="4322023">
                <a:moveTo>
                  <a:pt x="0" y="0"/>
                </a:moveTo>
                <a:lnTo>
                  <a:pt x="4322023" y="0"/>
                </a:lnTo>
                <a:lnTo>
                  <a:pt x="4322023" y="5659793"/>
                </a:lnTo>
                <a:lnTo>
                  <a:pt x="0" y="565979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92125" y="1576778"/>
            <a:ext cx="14103751" cy="7133445"/>
            <a:chOff x="0" y="0"/>
            <a:chExt cx="3499700" cy="17700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99700" cy="1770091"/>
            </a:xfrm>
            <a:custGeom>
              <a:avLst/>
              <a:gdLst/>
              <a:ahLst/>
              <a:cxnLst/>
              <a:rect r="r" b="b" t="t" l="l"/>
              <a:pathLst>
                <a:path h="1770091" w="3499700">
                  <a:moveTo>
                    <a:pt x="27995" y="0"/>
                  </a:moveTo>
                  <a:lnTo>
                    <a:pt x="3471705" y="0"/>
                  </a:lnTo>
                  <a:cubicBezTo>
                    <a:pt x="3479129" y="0"/>
                    <a:pt x="3486250" y="2949"/>
                    <a:pt x="3491500" y="8200"/>
                  </a:cubicBezTo>
                  <a:cubicBezTo>
                    <a:pt x="3496751" y="13450"/>
                    <a:pt x="3499700" y="20570"/>
                    <a:pt x="3499700" y="27995"/>
                  </a:cubicBezTo>
                  <a:lnTo>
                    <a:pt x="3499700" y="1742095"/>
                  </a:lnTo>
                  <a:cubicBezTo>
                    <a:pt x="3499700" y="1757557"/>
                    <a:pt x="3487166" y="1770091"/>
                    <a:pt x="3471705" y="1770091"/>
                  </a:cubicBezTo>
                  <a:lnTo>
                    <a:pt x="27995" y="1770091"/>
                  </a:lnTo>
                  <a:cubicBezTo>
                    <a:pt x="20570" y="1770091"/>
                    <a:pt x="13450" y="1767141"/>
                    <a:pt x="8200" y="1761891"/>
                  </a:cubicBezTo>
                  <a:cubicBezTo>
                    <a:pt x="2949" y="1756641"/>
                    <a:pt x="0" y="1749520"/>
                    <a:pt x="0" y="1742095"/>
                  </a:cubicBezTo>
                  <a:lnTo>
                    <a:pt x="0" y="27995"/>
                  </a:lnTo>
                  <a:cubicBezTo>
                    <a:pt x="0" y="20570"/>
                    <a:pt x="2949" y="13450"/>
                    <a:pt x="8200" y="8200"/>
                  </a:cubicBezTo>
                  <a:cubicBezTo>
                    <a:pt x="13450" y="2949"/>
                    <a:pt x="20570" y="0"/>
                    <a:pt x="27995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499700" cy="1798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66605" y="5250616"/>
            <a:ext cx="3420660" cy="5112399"/>
          </a:xfrm>
          <a:custGeom>
            <a:avLst/>
            <a:gdLst/>
            <a:ahLst/>
            <a:cxnLst/>
            <a:rect r="r" b="b" t="t" l="l"/>
            <a:pathLst>
              <a:path h="5112399" w="3420660">
                <a:moveTo>
                  <a:pt x="0" y="0"/>
                </a:moveTo>
                <a:lnTo>
                  <a:pt x="3420659" y="0"/>
                </a:lnTo>
                <a:lnTo>
                  <a:pt x="3420659" y="5112399"/>
                </a:lnTo>
                <a:lnTo>
                  <a:pt x="0" y="5112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33127" y="8019265"/>
            <a:ext cx="4823879" cy="997375"/>
          </a:xfrm>
          <a:custGeom>
            <a:avLst/>
            <a:gdLst/>
            <a:ahLst/>
            <a:cxnLst/>
            <a:rect r="r" b="b" t="t" l="l"/>
            <a:pathLst>
              <a:path h="997375" w="4823879">
                <a:moveTo>
                  <a:pt x="0" y="0"/>
                </a:moveTo>
                <a:lnTo>
                  <a:pt x="4823878" y="0"/>
                </a:lnTo>
                <a:lnTo>
                  <a:pt x="4823878" y="997375"/>
                </a:lnTo>
                <a:lnTo>
                  <a:pt x="0" y="99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17018" y="3244490"/>
            <a:ext cx="11339865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There is no existing tool that enables real-time data collection from direct messaging apps in Hebrew.</a:t>
            </a:r>
          </a:p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Such a tool would allow researchers to access behavioral data and conversation-based insights.</a:t>
            </a:r>
          </a:p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It could support a wide range of research and survey applications, leveraging diverse sources and types of information.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2179807">
            <a:off x="15587252" y="4806291"/>
            <a:ext cx="1542296" cy="1827906"/>
          </a:xfrm>
          <a:custGeom>
            <a:avLst/>
            <a:gdLst/>
            <a:ahLst/>
            <a:cxnLst/>
            <a:rect r="r" b="b" t="t" l="l"/>
            <a:pathLst>
              <a:path h="1827906" w="154229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056803">
            <a:off x="658876" y="1282789"/>
            <a:ext cx="1215457" cy="587977"/>
          </a:xfrm>
          <a:custGeom>
            <a:avLst/>
            <a:gdLst/>
            <a:ahLst/>
            <a:cxnLst/>
            <a:rect r="r" b="b" t="t" l="l"/>
            <a:pathLst>
              <a:path h="587977" w="1215457">
                <a:moveTo>
                  <a:pt x="0" y="0"/>
                </a:moveTo>
                <a:lnTo>
                  <a:pt x="1215457" y="0"/>
                </a:lnTo>
                <a:lnTo>
                  <a:pt x="1215457" y="587977"/>
                </a:lnTo>
                <a:lnTo>
                  <a:pt x="0" y="5879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99171" y="2229636"/>
            <a:ext cx="9818422" cy="119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99"/>
              </a:lnSpc>
              <a:spcBef>
                <a:spcPct val="0"/>
              </a:spcBef>
            </a:pPr>
            <a:r>
              <a:rPr lang="en-US" b="true" sz="8999" strike="noStrike" u="none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Why?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E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641684" y="2536658"/>
          <a:ext cx="17004632" cy="6981825"/>
        </p:xfrm>
        <a:graphic>
          <a:graphicData uri="http://schemas.openxmlformats.org/drawingml/2006/table">
            <a:tbl>
              <a:tblPr/>
              <a:tblGrid>
                <a:gridCol w="3400926"/>
                <a:gridCol w="3400926"/>
                <a:gridCol w="3379447"/>
                <a:gridCol w="3422406"/>
                <a:gridCol w="3400926"/>
              </a:tblGrid>
              <a:tr h="11780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b="true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VPP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b="true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mturk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b="true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NIO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b="true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Crimson Hexagon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80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Hebrew Support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80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Anonymization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9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Access to private chats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Yes (only non E2EE chats)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9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Automated Data Flow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663935" y="1350955"/>
            <a:ext cx="12960129" cy="119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99"/>
              </a:lnSpc>
              <a:spcBef>
                <a:spcPct val="0"/>
              </a:spcBef>
            </a:pPr>
            <a:r>
              <a:rPr lang="en-US" b="true" sz="8999" strike="noStrike" u="none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VPP VS Existing Tools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83746" y="4868684"/>
            <a:ext cx="3822121" cy="6356958"/>
          </a:xfrm>
          <a:custGeom>
            <a:avLst/>
            <a:gdLst/>
            <a:ahLst/>
            <a:cxnLst/>
            <a:rect r="r" b="b" t="t" l="l"/>
            <a:pathLst>
              <a:path h="6356958" w="3822121">
                <a:moveTo>
                  <a:pt x="0" y="0"/>
                </a:moveTo>
                <a:lnTo>
                  <a:pt x="3822121" y="0"/>
                </a:lnTo>
                <a:lnTo>
                  <a:pt x="3822121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28409" y="3700971"/>
            <a:ext cx="8315591" cy="2661553"/>
            <a:chOff x="0" y="0"/>
            <a:chExt cx="2190115" cy="7009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90115" cy="700985"/>
            </a:xfrm>
            <a:custGeom>
              <a:avLst/>
              <a:gdLst/>
              <a:ahLst/>
              <a:cxnLst/>
              <a:rect r="r" b="b" t="t" l="l"/>
              <a:pathLst>
                <a:path h="700985" w="2190115">
                  <a:moveTo>
                    <a:pt x="47482" y="0"/>
                  </a:moveTo>
                  <a:lnTo>
                    <a:pt x="2142633" y="0"/>
                  </a:lnTo>
                  <a:cubicBezTo>
                    <a:pt x="2155226" y="0"/>
                    <a:pt x="2167303" y="5003"/>
                    <a:pt x="2176207" y="13907"/>
                  </a:cubicBezTo>
                  <a:cubicBezTo>
                    <a:pt x="2185112" y="22812"/>
                    <a:pt x="2190115" y="34889"/>
                    <a:pt x="2190115" y="47482"/>
                  </a:cubicBezTo>
                  <a:lnTo>
                    <a:pt x="2190115" y="653503"/>
                  </a:lnTo>
                  <a:cubicBezTo>
                    <a:pt x="2190115" y="666096"/>
                    <a:pt x="2185112" y="678174"/>
                    <a:pt x="2176207" y="687078"/>
                  </a:cubicBezTo>
                  <a:cubicBezTo>
                    <a:pt x="2167303" y="695983"/>
                    <a:pt x="2155226" y="700985"/>
                    <a:pt x="2142633" y="700985"/>
                  </a:cubicBezTo>
                  <a:lnTo>
                    <a:pt x="47482" y="700985"/>
                  </a:lnTo>
                  <a:cubicBezTo>
                    <a:pt x="34889" y="700985"/>
                    <a:pt x="22812" y="695983"/>
                    <a:pt x="13907" y="687078"/>
                  </a:cubicBezTo>
                  <a:cubicBezTo>
                    <a:pt x="5003" y="678174"/>
                    <a:pt x="0" y="666096"/>
                    <a:pt x="0" y="653503"/>
                  </a:cubicBezTo>
                  <a:lnTo>
                    <a:pt x="0" y="47482"/>
                  </a:lnTo>
                  <a:cubicBezTo>
                    <a:pt x="0" y="34889"/>
                    <a:pt x="5003" y="22812"/>
                    <a:pt x="13907" y="13907"/>
                  </a:cubicBezTo>
                  <a:cubicBezTo>
                    <a:pt x="22812" y="5003"/>
                    <a:pt x="34889" y="0"/>
                    <a:pt x="47482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190115" cy="729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084548" y="2608814"/>
            <a:ext cx="1803314" cy="180331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C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573656" y="4813211"/>
            <a:ext cx="6977498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99"/>
              </a:lnSpc>
              <a:spcBef>
                <a:spcPct val="0"/>
              </a:spcBef>
            </a:pPr>
            <a:r>
              <a:rPr lang="en-US" b="true" sz="6999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Anonymization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63718" y="3294733"/>
            <a:ext cx="1121174" cy="77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14"/>
              </a:lnSpc>
              <a:spcBef>
                <a:spcPct val="0"/>
              </a:spcBef>
            </a:pPr>
            <a:r>
              <a:rPr lang="en-US" sz="5814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I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10243705" y="1738884"/>
            <a:ext cx="3752936" cy="1405497"/>
          </a:xfrm>
          <a:custGeom>
            <a:avLst/>
            <a:gdLst/>
            <a:ahLst/>
            <a:cxnLst/>
            <a:rect r="r" b="b" t="t" l="l"/>
            <a:pathLst>
              <a:path h="1405497" w="3752936">
                <a:moveTo>
                  <a:pt x="3752936" y="0"/>
                </a:moveTo>
                <a:lnTo>
                  <a:pt x="0" y="0"/>
                </a:lnTo>
                <a:lnTo>
                  <a:pt x="0" y="1405496"/>
                </a:lnTo>
                <a:lnTo>
                  <a:pt x="3752936" y="1405496"/>
                </a:lnTo>
                <a:lnTo>
                  <a:pt x="375293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466576" y="2109844"/>
            <a:ext cx="330719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Chat Processing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0">
            <a:off x="10243705" y="3827838"/>
            <a:ext cx="3513062" cy="1315662"/>
          </a:xfrm>
          <a:custGeom>
            <a:avLst/>
            <a:gdLst/>
            <a:ahLst/>
            <a:cxnLst/>
            <a:rect r="r" b="b" t="t" l="l"/>
            <a:pathLst>
              <a:path h="1315662" w="3513062">
                <a:moveTo>
                  <a:pt x="3513062" y="0"/>
                </a:moveTo>
                <a:lnTo>
                  <a:pt x="0" y="0"/>
                </a:lnTo>
                <a:lnTo>
                  <a:pt x="0" y="1315662"/>
                </a:lnTo>
                <a:lnTo>
                  <a:pt x="3513062" y="1315662"/>
                </a:lnTo>
                <a:lnTo>
                  <a:pt x="351306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0123768" y="5829300"/>
            <a:ext cx="3752936" cy="1405497"/>
          </a:xfrm>
          <a:custGeom>
            <a:avLst/>
            <a:gdLst/>
            <a:ahLst/>
            <a:cxnLst/>
            <a:rect r="r" b="b" t="t" l="l"/>
            <a:pathLst>
              <a:path h="1405497" w="3752936">
                <a:moveTo>
                  <a:pt x="3752936" y="0"/>
                </a:moveTo>
                <a:lnTo>
                  <a:pt x="0" y="0"/>
                </a:lnTo>
                <a:lnTo>
                  <a:pt x="0" y="1405497"/>
                </a:lnTo>
                <a:lnTo>
                  <a:pt x="3752936" y="1405497"/>
                </a:lnTo>
                <a:lnTo>
                  <a:pt x="375293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360587" y="4153881"/>
            <a:ext cx="339617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Regex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46638" y="6200261"/>
            <a:ext cx="330719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Dictabert NER</a:t>
            </a:r>
          </a:p>
        </p:txBody>
      </p:sp>
      <p:sp>
        <p:nvSpPr>
          <p:cNvPr name="Freeform 17" id="17"/>
          <p:cNvSpPr/>
          <p:nvPr/>
        </p:nvSpPr>
        <p:spPr>
          <a:xfrm flipH="true" flipV="false" rot="0">
            <a:off x="10243705" y="7942638"/>
            <a:ext cx="3513062" cy="1315662"/>
          </a:xfrm>
          <a:custGeom>
            <a:avLst/>
            <a:gdLst/>
            <a:ahLst/>
            <a:cxnLst/>
            <a:rect r="r" b="b" t="t" l="l"/>
            <a:pathLst>
              <a:path h="1315662" w="3513062">
                <a:moveTo>
                  <a:pt x="3513062" y="0"/>
                </a:moveTo>
                <a:lnTo>
                  <a:pt x="0" y="0"/>
                </a:lnTo>
                <a:lnTo>
                  <a:pt x="0" y="1315662"/>
                </a:lnTo>
                <a:lnTo>
                  <a:pt x="3513062" y="1315662"/>
                </a:lnTo>
                <a:lnTo>
                  <a:pt x="351306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360587" y="8268681"/>
            <a:ext cx="339617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Entity Dictionary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63865" y="1109980"/>
            <a:ext cx="8708543" cy="8724581"/>
          </a:xfrm>
          <a:custGeom>
            <a:avLst/>
            <a:gdLst/>
            <a:ahLst/>
            <a:cxnLst/>
            <a:rect r="r" b="b" t="t" l="l"/>
            <a:pathLst>
              <a:path h="8724581" w="8708543">
                <a:moveTo>
                  <a:pt x="0" y="0"/>
                </a:moveTo>
                <a:lnTo>
                  <a:pt x="8708544" y="0"/>
                </a:lnTo>
                <a:lnTo>
                  <a:pt x="8708544" y="8724582"/>
                </a:lnTo>
                <a:lnTo>
                  <a:pt x="0" y="8724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05880" y="543242"/>
            <a:ext cx="2210911" cy="1019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Results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9562" y="2594729"/>
            <a:ext cx="15597574" cy="7203726"/>
            <a:chOff x="0" y="0"/>
            <a:chExt cx="4108003" cy="18972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08003" cy="1897278"/>
            </a:xfrm>
            <a:custGeom>
              <a:avLst/>
              <a:gdLst/>
              <a:ahLst/>
              <a:cxnLst/>
              <a:rect r="r" b="b" t="t" l="l"/>
              <a:pathLst>
                <a:path h="1897278" w="4108003">
                  <a:moveTo>
                    <a:pt x="25314" y="0"/>
                  </a:moveTo>
                  <a:lnTo>
                    <a:pt x="4082689" y="0"/>
                  </a:lnTo>
                  <a:cubicBezTo>
                    <a:pt x="4096670" y="0"/>
                    <a:pt x="4108003" y="11333"/>
                    <a:pt x="4108003" y="25314"/>
                  </a:cubicBezTo>
                  <a:lnTo>
                    <a:pt x="4108003" y="1871964"/>
                  </a:lnTo>
                  <a:cubicBezTo>
                    <a:pt x="4108003" y="1885944"/>
                    <a:pt x="4096670" y="1897278"/>
                    <a:pt x="4082689" y="1897278"/>
                  </a:cubicBezTo>
                  <a:lnTo>
                    <a:pt x="25314" y="1897278"/>
                  </a:lnTo>
                  <a:cubicBezTo>
                    <a:pt x="11333" y="1897278"/>
                    <a:pt x="0" y="1885944"/>
                    <a:pt x="0" y="1871964"/>
                  </a:cubicBezTo>
                  <a:lnTo>
                    <a:pt x="0" y="25314"/>
                  </a:lnTo>
                  <a:cubicBezTo>
                    <a:pt x="0" y="11333"/>
                    <a:pt x="11333" y="0"/>
                    <a:pt x="2531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108003" cy="1925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4246665" y="122883"/>
            <a:ext cx="9352700" cy="3201456"/>
          </a:xfrm>
          <a:custGeom>
            <a:avLst/>
            <a:gdLst/>
            <a:ahLst/>
            <a:cxnLst/>
            <a:rect r="r" b="b" t="t" l="l"/>
            <a:pathLst>
              <a:path h="3201456" w="9352700">
                <a:moveTo>
                  <a:pt x="9352700" y="0"/>
                </a:moveTo>
                <a:lnTo>
                  <a:pt x="0" y="0"/>
                </a:lnTo>
                <a:lnTo>
                  <a:pt x="0" y="3201456"/>
                </a:lnTo>
                <a:lnTo>
                  <a:pt x="9352700" y="3201456"/>
                </a:lnTo>
                <a:lnTo>
                  <a:pt x="9352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87743">
            <a:off x="551692" y="4677207"/>
            <a:ext cx="1588191" cy="1588191"/>
          </a:xfrm>
          <a:custGeom>
            <a:avLst/>
            <a:gdLst/>
            <a:ahLst/>
            <a:cxnLst/>
            <a:rect r="r" b="b" t="t" l="l"/>
            <a:pathLst>
              <a:path h="1588191" w="1588191">
                <a:moveTo>
                  <a:pt x="0" y="0"/>
                </a:moveTo>
                <a:lnTo>
                  <a:pt x="1588191" y="0"/>
                </a:lnTo>
                <a:lnTo>
                  <a:pt x="1588191" y="1588190"/>
                </a:lnTo>
                <a:lnTo>
                  <a:pt x="0" y="15881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237567">
            <a:off x="174469" y="7306264"/>
            <a:ext cx="1210887" cy="1210887"/>
          </a:xfrm>
          <a:custGeom>
            <a:avLst/>
            <a:gdLst/>
            <a:ahLst/>
            <a:cxnLst/>
            <a:rect r="r" b="b" t="t" l="l"/>
            <a:pathLst>
              <a:path h="1210887" w="1210887">
                <a:moveTo>
                  <a:pt x="0" y="0"/>
                </a:moveTo>
                <a:lnTo>
                  <a:pt x="1210887" y="0"/>
                </a:lnTo>
                <a:lnTo>
                  <a:pt x="1210887" y="1210887"/>
                </a:lnTo>
                <a:lnTo>
                  <a:pt x="0" y="12108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179807">
            <a:off x="1737349" y="2388584"/>
            <a:ext cx="1542296" cy="1827906"/>
          </a:xfrm>
          <a:custGeom>
            <a:avLst/>
            <a:gdLst/>
            <a:ahLst/>
            <a:cxnLst/>
            <a:rect r="r" b="b" t="t" l="l"/>
            <a:pathLst>
              <a:path h="1827906" w="154229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649109" y="9258300"/>
            <a:ext cx="744572" cy="650570"/>
          </a:xfrm>
          <a:custGeom>
            <a:avLst/>
            <a:gdLst/>
            <a:ahLst/>
            <a:cxnLst/>
            <a:rect r="r" b="b" t="t" l="l"/>
            <a:pathLst>
              <a:path h="650570" w="744572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59825" y="3410064"/>
            <a:ext cx="13574973" cy="6382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You are acting as an anonymizer, your job is to anonymize any message I send you. The key things you need to do: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1. identify names in the message, and swap those name with a special token.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2. identify addresses in the message, and swap those with a special token.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3. identify urls in the messages and swap those with a special token.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4. identify and remove months from birthdays, watch out for hebrew months!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5. identify and swap with a special token other parts of the message that can be used to identify the sender.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When you receive a message, you should return the same message anonymized based on the rule described above. names should be replaced with the `[NAME]` token, swap full names with only one token instead of multiple ones, addresses should be replaced with the `[ADDRESS]` token, dates and months should be replaced with the `[DATE]` token, any other idetifible information should be replaced with the `[SPECIAL]` token.</a:t>
            </a:r>
          </a:p>
          <a:p>
            <a:pPr algn="ctr">
              <a:lnSpc>
                <a:spcPts val="364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-8308637">
            <a:off x="14928677" y="1948399"/>
            <a:ext cx="830477" cy="401743"/>
          </a:xfrm>
          <a:custGeom>
            <a:avLst/>
            <a:gdLst/>
            <a:ahLst/>
            <a:cxnLst/>
            <a:rect r="r" b="b" t="t" l="l"/>
            <a:pathLst>
              <a:path h="401743" w="830477">
                <a:moveTo>
                  <a:pt x="0" y="0"/>
                </a:moveTo>
                <a:lnTo>
                  <a:pt x="830476" y="0"/>
                </a:lnTo>
                <a:lnTo>
                  <a:pt x="830476" y="401743"/>
                </a:lnTo>
                <a:lnTo>
                  <a:pt x="0" y="40174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21183" y="5623766"/>
            <a:ext cx="3429865" cy="4575882"/>
          </a:xfrm>
          <a:custGeom>
            <a:avLst/>
            <a:gdLst/>
            <a:ahLst/>
            <a:cxnLst/>
            <a:rect r="r" b="b" t="t" l="l"/>
            <a:pathLst>
              <a:path h="4575882" w="3429865">
                <a:moveTo>
                  <a:pt x="0" y="0"/>
                </a:moveTo>
                <a:lnTo>
                  <a:pt x="3429865" y="0"/>
                </a:lnTo>
                <a:lnTo>
                  <a:pt x="3429865" y="4575883"/>
                </a:lnTo>
                <a:lnTo>
                  <a:pt x="0" y="457588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542700" y="1200150"/>
            <a:ext cx="8760629" cy="119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99"/>
              </a:lnSpc>
              <a:spcBef>
                <a:spcPct val="0"/>
              </a:spcBef>
            </a:pPr>
            <a:r>
              <a:rPr lang="en-US" b="true" sz="8999" strike="noStrike" u="none">
                <a:solidFill>
                  <a:srgbClr val="FFFFFF"/>
                </a:solidFill>
                <a:latin typeface="Sukar Bold"/>
                <a:ea typeface="Sukar Bold"/>
                <a:cs typeface="Sukar Bold"/>
                <a:sym typeface="Sukar Bold"/>
              </a:rPr>
              <a:t>Gemini 2.0 Flash</a:t>
            </a:r>
            <a:r>
              <a:rPr lang="en-US" b="true" sz="8999" strike="noStrike" u="none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19556" y="1627086"/>
            <a:ext cx="2298569" cy="1070603"/>
            <a:chOff x="0" y="0"/>
            <a:chExt cx="605384" cy="2819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5384" cy="281969"/>
            </a:xfrm>
            <a:custGeom>
              <a:avLst/>
              <a:gdLst/>
              <a:ahLst/>
              <a:cxnLst/>
              <a:rect r="r" b="b" t="t" l="l"/>
              <a:pathLst>
                <a:path h="281969" w="605384">
                  <a:moveTo>
                    <a:pt x="107781" y="0"/>
                  </a:moveTo>
                  <a:lnTo>
                    <a:pt x="497604" y="0"/>
                  </a:lnTo>
                  <a:cubicBezTo>
                    <a:pt x="557129" y="0"/>
                    <a:pt x="605384" y="48255"/>
                    <a:pt x="605384" y="107781"/>
                  </a:cubicBezTo>
                  <a:lnTo>
                    <a:pt x="605384" y="174189"/>
                  </a:lnTo>
                  <a:cubicBezTo>
                    <a:pt x="605384" y="233714"/>
                    <a:pt x="557129" y="281969"/>
                    <a:pt x="497604" y="281969"/>
                  </a:cubicBezTo>
                  <a:lnTo>
                    <a:pt x="107781" y="281969"/>
                  </a:lnTo>
                  <a:cubicBezTo>
                    <a:pt x="48255" y="281969"/>
                    <a:pt x="0" y="233714"/>
                    <a:pt x="0" y="174189"/>
                  </a:cubicBezTo>
                  <a:lnTo>
                    <a:pt x="0" y="107781"/>
                  </a:lnTo>
                  <a:cubicBezTo>
                    <a:pt x="0" y="48255"/>
                    <a:pt x="48255" y="0"/>
                    <a:pt x="107781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05384" cy="310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17097" y="6522354"/>
            <a:ext cx="2298569" cy="1089571"/>
            <a:chOff x="0" y="0"/>
            <a:chExt cx="605384" cy="2869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05384" cy="286965"/>
            </a:xfrm>
            <a:custGeom>
              <a:avLst/>
              <a:gdLst/>
              <a:ahLst/>
              <a:cxnLst/>
              <a:rect r="r" b="b" t="t" l="l"/>
              <a:pathLst>
                <a:path h="286965" w="605384">
                  <a:moveTo>
                    <a:pt x="107781" y="0"/>
                  </a:moveTo>
                  <a:lnTo>
                    <a:pt x="497604" y="0"/>
                  </a:lnTo>
                  <a:cubicBezTo>
                    <a:pt x="557129" y="0"/>
                    <a:pt x="605384" y="48255"/>
                    <a:pt x="605384" y="107781"/>
                  </a:cubicBezTo>
                  <a:lnTo>
                    <a:pt x="605384" y="179184"/>
                  </a:lnTo>
                  <a:cubicBezTo>
                    <a:pt x="605384" y="238710"/>
                    <a:pt x="557129" y="286965"/>
                    <a:pt x="497604" y="286965"/>
                  </a:cubicBezTo>
                  <a:lnTo>
                    <a:pt x="107781" y="286965"/>
                  </a:lnTo>
                  <a:cubicBezTo>
                    <a:pt x="48255" y="286965"/>
                    <a:pt x="0" y="238710"/>
                    <a:pt x="0" y="179184"/>
                  </a:cubicBezTo>
                  <a:lnTo>
                    <a:pt x="0" y="107781"/>
                  </a:lnTo>
                  <a:cubicBezTo>
                    <a:pt x="0" y="48255"/>
                    <a:pt x="48255" y="0"/>
                    <a:pt x="107781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605384" cy="315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666277" y="1228313"/>
            <a:ext cx="2298569" cy="1296270"/>
            <a:chOff x="0" y="0"/>
            <a:chExt cx="605384" cy="3414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05384" cy="341404"/>
            </a:xfrm>
            <a:custGeom>
              <a:avLst/>
              <a:gdLst/>
              <a:ahLst/>
              <a:cxnLst/>
              <a:rect r="r" b="b" t="t" l="l"/>
              <a:pathLst>
                <a:path h="341404" w="605384">
                  <a:moveTo>
                    <a:pt x="107781" y="0"/>
                  </a:moveTo>
                  <a:lnTo>
                    <a:pt x="497604" y="0"/>
                  </a:lnTo>
                  <a:cubicBezTo>
                    <a:pt x="557129" y="0"/>
                    <a:pt x="605384" y="48255"/>
                    <a:pt x="605384" y="107781"/>
                  </a:cubicBezTo>
                  <a:lnTo>
                    <a:pt x="605384" y="233624"/>
                  </a:lnTo>
                  <a:cubicBezTo>
                    <a:pt x="605384" y="293149"/>
                    <a:pt x="557129" y="341404"/>
                    <a:pt x="497604" y="341404"/>
                  </a:cubicBezTo>
                  <a:lnTo>
                    <a:pt x="107781" y="341404"/>
                  </a:lnTo>
                  <a:cubicBezTo>
                    <a:pt x="48255" y="341404"/>
                    <a:pt x="0" y="293149"/>
                    <a:pt x="0" y="233624"/>
                  </a:cubicBezTo>
                  <a:lnTo>
                    <a:pt x="0" y="107781"/>
                  </a:lnTo>
                  <a:cubicBezTo>
                    <a:pt x="0" y="48255"/>
                    <a:pt x="48255" y="0"/>
                    <a:pt x="107781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605384" cy="369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642146" y="5771472"/>
            <a:ext cx="2298569" cy="1183722"/>
            <a:chOff x="0" y="0"/>
            <a:chExt cx="605384" cy="3117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5384" cy="311762"/>
            </a:xfrm>
            <a:custGeom>
              <a:avLst/>
              <a:gdLst/>
              <a:ahLst/>
              <a:cxnLst/>
              <a:rect r="r" b="b" t="t" l="l"/>
              <a:pathLst>
                <a:path h="311762" w="605384">
                  <a:moveTo>
                    <a:pt x="107781" y="0"/>
                  </a:moveTo>
                  <a:lnTo>
                    <a:pt x="497604" y="0"/>
                  </a:lnTo>
                  <a:cubicBezTo>
                    <a:pt x="557129" y="0"/>
                    <a:pt x="605384" y="48255"/>
                    <a:pt x="605384" y="107781"/>
                  </a:cubicBezTo>
                  <a:lnTo>
                    <a:pt x="605384" y="203982"/>
                  </a:lnTo>
                  <a:cubicBezTo>
                    <a:pt x="605384" y="263507"/>
                    <a:pt x="557129" y="311762"/>
                    <a:pt x="497604" y="311762"/>
                  </a:cubicBezTo>
                  <a:lnTo>
                    <a:pt x="107781" y="311762"/>
                  </a:lnTo>
                  <a:cubicBezTo>
                    <a:pt x="48255" y="311762"/>
                    <a:pt x="0" y="263507"/>
                    <a:pt x="0" y="203982"/>
                  </a:cubicBezTo>
                  <a:lnTo>
                    <a:pt x="0" y="107781"/>
                  </a:lnTo>
                  <a:cubicBezTo>
                    <a:pt x="0" y="48255"/>
                    <a:pt x="48255" y="0"/>
                    <a:pt x="107781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05384" cy="3403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936942" y="7085230"/>
            <a:ext cx="2111678" cy="1053388"/>
            <a:chOff x="0" y="0"/>
            <a:chExt cx="556162" cy="27743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6162" cy="277436"/>
            </a:xfrm>
            <a:custGeom>
              <a:avLst/>
              <a:gdLst/>
              <a:ahLst/>
              <a:cxnLst/>
              <a:rect r="r" b="b" t="t" l="l"/>
              <a:pathLst>
                <a:path h="277436" w="556162">
                  <a:moveTo>
                    <a:pt x="117320" y="0"/>
                  </a:moveTo>
                  <a:lnTo>
                    <a:pt x="438842" y="0"/>
                  </a:lnTo>
                  <a:cubicBezTo>
                    <a:pt x="503636" y="0"/>
                    <a:pt x="556162" y="52526"/>
                    <a:pt x="556162" y="117320"/>
                  </a:cubicBezTo>
                  <a:lnTo>
                    <a:pt x="556162" y="160116"/>
                  </a:lnTo>
                  <a:cubicBezTo>
                    <a:pt x="556162" y="224910"/>
                    <a:pt x="503636" y="277436"/>
                    <a:pt x="438842" y="277436"/>
                  </a:cubicBezTo>
                  <a:lnTo>
                    <a:pt x="117320" y="277436"/>
                  </a:lnTo>
                  <a:cubicBezTo>
                    <a:pt x="52526" y="277436"/>
                    <a:pt x="0" y="224910"/>
                    <a:pt x="0" y="160116"/>
                  </a:cubicBezTo>
                  <a:lnTo>
                    <a:pt x="0" y="117320"/>
                  </a:lnTo>
                  <a:cubicBezTo>
                    <a:pt x="0" y="52526"/>
                    <a:pt x="52526" y="0"/>
                    <a:pt x="117320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556162" cy="306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489053" y="1689041"/>
            <a:ext cx="341049" cy="296402"/>
          </a:xfrm>
          <a:custGeom>
            <a:avLst/>
            <a:gdLst/>
            <a:ahLst/>
            <a:cxnLst/>
            <a:rect r="r" b="b" t="t" l="l"/>
            <a:pathLst>
              <a:path h="296402" w="341049">
                <a:moveTo>
                  <a:pt x="0" y="0"/>
                </a:moveTo>
                <a:lnTo>
                  <a:pt x="341049" y="0"/>
                </a:lnTo>
                <a:lnTo>
                  <a:pt x="341049" y="296402"/>
                </a:lnTo>
                <a:lnTo>
                  <a:pt x="0" y="296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3177" y="1822025"/>
            <a:ext cx="1913112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5"/>
              </a:lnSpc>
            </a:pPr>
            <a:r>
              <a:rPr lang="en-US" sz="29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Matrix Protocol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102028" y="1749604"/>
            <a:ext cx="341049" cy="296402"/>
          </a:xfrm>
          <a:custGeom>
            <a:avLst/>
            <a:gdLst/>
            <a:ahLst/>
            <a:cxnLst/>
            <a:rect r="r" b="b" t="t" l="l"/>
            <a:pathLst>
              <a:path h="296402" w="341049">
                <a:moveTo>
                  <a:pt x="0" y="0"/>
                </a:moveTo>
                <a:lnTo>
                  <a:pt x="341049" y="0"/>
                </a:lnTo>
                <a:lnTo>
                  <a:pt x="341049" y="296402"/>
                </a:lnTo>
                <a:lnTo>
                  <a:pt x="0" y="296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310844" y="6651085"/>
            <a:ext cx="341049" cy="296402"/>
          </a:xfrm>
          <a:custGeom>
            <a:avLst/>
            <a:gdLst/>
            <a:ahLst/>
            <a:cxnLst/>
            <a:rect r="r" b="b" t="t" l="l"/>
            <a:pathLst>
              <a:path h="296402" w="341049">
                <a:moveTo>
                  <a:pt x="0" y="0"/>
                </a:moveTo>
                <a:lnTo>
                  <a:pt x="341049" y="0"/>
                </a:lnTo>
                <a:lnTo>
                  <a:pt x="341049" y="296402"/>
                </a:lnTo>
                <a:lnTo>
                  <a:pt x="0" y="296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563015" y="6698710"/>
            <a:ext cx="2120324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5"/>
              </a:lnSpc>
            </a:pPr>
            <a:r>
              <a:rPr lang="en-US" sz="29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terraform &amp;VMs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6202098" y="3337688"/>
            <a:ext cx="341049" cy="296402"/>
          </a:xfrm>
          <a:custGeom>
            <a:avLst/>
            <a:gdLst/>
            <a:ahLst/>
            <a:cxnLst/>
            <a:rect r="r" b="b" t="t" l="l"/>
            <a:pathLst>
              <a:path h="296402" w="341049">
                <a:moveTo>
                  <a:pt x="0" y="0"/>
                </a:moveTo>
                <a:lnTo>
                  <a:pt x="341049" y="0"/>
                </a:lnTo>
                <a:lnTo>
                  <a:pt x="341049" y="296403"/>
                </a:lnTo>
                <a:lnTo>
                  <a:pt x="0" y="2964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374702" y="3040913"/>
            <a:ext cx="341049" cy="296402"/>
          </a:xfrm>
          <a:custGeom>
            <a:avLst/>
            <a:gdLst/>
            <a:ahLst/>
            <a:cxnLst/>
            <a:rect r="r" b="b" t="t" l="l"/>
            <a:pathLst>
              <a:path h="296402" w="341049">
                <a:moveTo>
                  <a:pt x="0" y="0"/>
                </a:moveTo>
                <a:lnTo>
                  <a:pt x="341049" y="0"/>
                </a:lnTo>
                <a:lnTo>
                  <a:pt x="341049" y="296402"/>
                </a:lnTo>
                <a:lnTo>
                  <a:pt x="0" y="296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012030" y="6153424"/>
            <a:ext cx="341049" cy="296402"/>
          </a:xfrm>
          <a:custGeom>
            <a:avLst/>
            <a:gdLst/>
            <a:ahLst/>
            <a:cxnLst/>
            <a:rect r="r" b="b" t="t" l="l"/>
            <a:pathLst>
              <a:path h="296402" w="341049">
                <a:moveTo>
                  <a:pt x="0" y="0"/>
                </a:moveTo>
                <a:lnTo>
                  <a:pt x="341049" y="0"/>
                </a:lnTo>
                <a:lnTo>
                  <a:pt x="341049" y="296402"/>
                </a:lnTo>
                <a:lnTo>
                  <a:pt x="0" y="296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5" id="25"/>
          <p:cNvSpPr/>
          <p:nvPr/>
        </p:nvSpPr>
        <p:spPr>
          <a:xfrm>
            <a:off x="6568840" y="2718767"/>
            <a:ext cx="865927" cy="876747"/>
          </a:xfrm>
          <a:prstGeom prst="line">
            <a:avLst/>
          </a:prstGeom>
          <a:ln cap="flat" w="19050">
            <a:solidFill>
              <a:srgbClr val="FDC78F"/>
            </a:solidFill>
            <a:prstDash val="sysDash"/>
            <a:headEnd type="triangle" len="med" w="lg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flipV="true">
            <a:off x="6815666" y="5710935"/>
            <a:ext cx="619101" cy="903797"/>
          </a:xfrm>
          <a:prstGeom prst="line">
            <a:avLst/>
          </a:prstGeom>
          <a:ln cap="flat" w="19050">
            <a:solidFill>
              <a:srgbClr val="FDC78F"/>
            </a:solidFill>
            <a:prstDash val="sysDash"/>
            <a:headEnd type="triangle" len="med" w="lg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H="true" flipV="true">
            <a:off x="10065022" y="5710935"/>
            <a:ext cx="280586" cy="1244260"/>
          </a:xfrm>
          <a:prstGeom prst="line">
            <a:avLst/>
          </a:prstGeom>
          <a:ln cap="flat" w="19050">
            <a:solidFill>
              <a:srgbClr val="FDC78F"/>
            </a:solidFill>
            <a:prstDash val="sysDash"/>
            <a:headEnd type="triangle" len="med" w="lg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flipH="true" flipV="true">
            <a:off x="12974119" y="4575854"/>
            <a:ext cx="732601" cy="1050555"/>
          </a:xfrm>
          <a:prstGeom prst="line">
            <a:avLst/>
          </a:prstGeom>
          <a:ln cap="flat" w="19050">
            <a:solidFill>
              <a:srgbClr val="FDC78F"/>
            </a:solidFill>
            <a:prstDash val="sysDash"/>
            <a:headEnd type="triangle" len="med" w="lg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H="true">
            <a:off x="10345608" y="2183022"/>
            <a:ext cx="320669" cy="1412491"/>
          </a:xfrm>
          <a:prstGeom prst="line">
            <a:avLst/>
          </a:prstGeom>
          <a:ln cap="flat" w="19050">
            <a:solidFill>
              <a:srgbClr val="FDC78F"/>
            </a:solidFill>
            <a:prstDash val="sysDash"/>
            <a:headEnd type="triangle" len="med" w="lg"/>
            <a:tailEnd type="none" len="sm" w="sm"/>
          </a:ln>
        </p:spPr>
      </p:sp>
      <p:sp>
        <p:nvSpPr>
          <p:cNvPr name="Freeform 30" id="30"/>
          <p:cNvSpPr/>
          <p:nvPr/>
        </p:nvSpPr>
        <p:spPr>
          <a:xfrm flipH="false" flipV="false" rot="-2179807">
            <a:off x="885915" y="1129765"/>
            <a:ext cx="839229" cy="994641"/>
          </a:xfrm>
          <a:custGeom>
            <a:avLst/>
            <a:gdLst/>
            <a:ahLst/>
            <a:cxnLst/>
            <a:rect r="r" b="b" t="t" l="l"/>
            <a:pathLst>
              <a:path h="994641" w="839229">
                <a:moveTo>
                  <a:pt x="0" y="0"/>
                </a:moveTo>
                <a:lnTo>
                  <a:pt x="839228" y="0"/>
                </a:lnTo>
                <a:lnTo>
                  <a:pt x="839228" y="994641"/>
                </a:lnTo>
                <a:lnTo>
                  <a:pt x="0" y="9946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8308637">
            <a:off x="16806877" y="2032286"/>
            <a:ext cx="830477" cy="401743"/>
          </a:xfrm>
          <a:custGeom>
            <a:avLst/>
            <a:gdLst/>
            <a:ahLst/>
            <a:cxnLst/>
            <a:rect r="r" b="b" t="t" l="l"/>
            <a:pathLst>
              <a:path h="401743" w="830477">
                <a:moveTo>
                  <a:pt x="0" y="0"/>
                </a:moveTo>
                <a:lnTo>
                  <a:pt x="830476" y="0"/>
                </a:lnTo>
                <a:lnTo>
                  <a:pt x="830476" y="401743"/>
                </a:lnTo>
                <a:lnTo>
                  <a:pt x="0" y="4017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5989408" y="3562808"/>
            <a:ext cx="6586949" cy="2108270"/>
            <a:chOff x="0" y="0"/>
            <a:chExt cx="2190115" cy="70098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190115" cy="700985"/>
            </a:xfrm>
            <a:custGeom>
              <a:avLst/>
              <a:gdLst/>
              <a:ahLst/>
              <a:cxnLst/>
              <a:rect r="r" b="b" t="t" l="l"/>
              <a:pathLst>
                <a:path h="700985" w="2190115">
                  <a:moveTo>
                    <a:pt x="59942" y="0"/>
                  </a:moveTo>
                  <a:lnTo>
                    <a:pt x="2130172" y="0"/>
                  </a:lnTo>
                  <a:cubicBezTo>
                    <a:pt x="2163277" y="0"/>
                    <a:pt x="2190115" y="26837"/>
                    <a:pt x="2190115" y="59942"/>
                  </a:cubicBezTo>
                  <a:lnTo>
                    <a:pt x="2190115" y="641043"/>
                  </a:lnTo>
                  <a:cubicBezTo>
                    <a:pt x="2190115" y="674148"/>
                    <a:pt x="2163277" y="700985"/>
                    <a:pt x="2130172" y="700985"/>
                  </a:cubicBezTo>
                  <a:lnTo>
                    <a:pt x="59942" y="700985"/>
                  </a:lnTo>
                  <a:cubicBezTo>
                    <a:pt x="26837" y="700985"/>
                    <a:pt x="0" y="674148"/>
                    <a:pt x="0" y="641043"/>
                  </a:cubicBezTo>
                  <a:lnTo>
                    <a:pt x="0" y="59942"/>
                  </a:lnTo>
                  <a:cubicBezTo>
                    <a:pt x="0" y="26837"/>
                    <a:pt x="26837" y="0"/>
                    <a:pt x="59942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28575"/>
              <a:ext cx="2190115" cy="729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8568662" y="2697689"/>
            <a:ext cx="1428442" cy="1428442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C1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6579733" y="4452507"/>
            <a:ext cx="5527018" cy="728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44"/>
              </a:lnSpc>
              <a:spcBef>
                <a:spcPct val="0"/>
              </a:spcBef>
            </a:pPr>
            <a:r>
              <a:rPr lang="en-US" sz="5544">
                <a:solidFill>
                  <a:srgbClr val="9D755E"/>
                </a:solidFill>
                <a:latin typeface="Canva Sans"/>
                <a:ea typeface="Canva Sans"/>
                <a:cs typeface="Canva Sans"/>
                <a:sym typeface="Canva Sans"/>
              </a:rPr>
              <a:t>System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869010" y="3234225"/>
            <a:ext cx="888105" cy="622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05"/>
              </a:lnSpc>
              <a:spcBef>
                <a:spcPct val="0"/>
              </a:spcBef>
            </a:pPr>
            <a:r>
              <a:rPr lang="en-US" sz="4605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II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859006" y="1736666"/>
            <a:ext cx="191311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5"/>
              </a:lnSpc>
            </a:pPr>
            <a:r>
              <a:rPr lang="en-US" sz="29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GeminiAPI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936942" y="7369105"/>
            <a:ext cx="2120324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5"/>
              </a:lnSpc>
            </a:pPr>
            <a:r>
              <a:rPr lang="en-US" sz="29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Synapse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731269" y="6201049"/>
            <a:ext cx="2120324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5"/>
              </a:lnSpc>
            </a:pPr>
            <a:r>
              <a:rPr lang="en-US" sz="290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ansible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8D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2300" y="515990"/>
            <a:ext cx="16737676" cy="9210126"/>
            <a:chOff x="0" y="0"/>
            <a:chExt cx="4408277" cy="24257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8277" cy="2425712"/>
            </a:xfrm>
            <a:custGeom>
              <a:avLst/>
              <a:gdLst/>
              <a:ahLst/>
              <a:cxnLst/>
              <a:rect r="r" b="b" t="t" l="l"/>
              <a:pathLst>
                <a:path h="2425712" w="4408277">
                  <a:moveTo>
                    <a:pt x="23590" y="0"/>
                  </a:moveTo>
                  <a:lnTo>
                    <a:pt x="4384687" y="0"/>
                  </a:lnTo>
                  <a:cubicBezTo>
                    <a:pt x="4390943" y="0"/>
                    <a:pt x="4396944" y="2485"/>
                    <a:pt x="4401367" y="6909"/>
                  </a:cubicBezTo>
                  <a:cubicBezTo>
                    <a:pt x="4405791" y="11333"/>
                    <a:pt x="4408277" y="17333"/>
                    <a:pt x="4408277" y="23590"/>
                  </a:cubicBezTo>
                  <a:lnTo>
                    <a:pt x="4408277" y="2402122"/>
                  </a:lnTo>
                  <a:cubicBezTo>
                    <a:pt x="4408277" y="2415151"/>
                    <a:pt x="4397715" y="2425712"/>
                    <a:pt x="4384687" y="2425712"/>
                  </a:cubicBezTo>
                  <a:lnTo>
                    <a:pt x="23590" y="2425712"/>
                  </a:lnTo>
                  <a:cubicBezTo>
                    <a:pt x="17333" y="2425712"/>
                    <a:pt x="11333" y="2423227"/>
                    <a:pt x="6909" y="2418803"/>
                  </a:cubicBezTo>
                  <a:cubicBezTo>
                    <a:pt x="2485" y="2414379"/>
                    <a:pt x="0" y="2408379"/>
                    <a:pt x="0" y="2402122"/>
                  </a:cubicBezTo>
                  <a:lnTo>
                    <a:pt x="0" y="23590"/>
                  </a:lnTo>
                  <a:cubicBezTo>
                    <a:pt x="0" y="17333"/>
                    <a:pt x="2485" y="11333"/>
                    <a:pt x="6909" y="6909"/>
                  </a:cubicBezTo>
                  <a:cubicBezTo>
                    <a:pt x="11333" y="2485"/>
                    <a:pt x="17333" y="0"/>
                    <a:pt x="23590" y="0"/>
                  </a:cubicBezTo>
                  <a:close/>
                </a:path>
              </a:pathLst>
            </a:custGeom>
            <a:solidFill>
              <a:srgbClr val="FFF7F0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408277" cy="2454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911066">
            <a:off x="13639814" y="2638273"/>
            <a:ext cx="1522713" cy="1345525"/>
          </a:xfrm>
          <a:custGeom>
            <a:avLst/>
            <a:gdLst/>
            <a:ahLst/>
            <a:cxnLst/>
            <a:rect r="r" b="b" t="t" l="l"/>
            <a:pathLst>
              <a:path h="1345525" w="1522713">
                <a:moveTo>
                  <a:pt x="0" y="0"/>
                </a:moveTo>
                <a:lnTo>
                  <a:pt x="1522713" y="0"/>
                </a:lnTo>
                <a:lnTo>
                  <a:pt x="1522713" y="1345525"/>
                </a:lnTo>
                <a:lnTo>
                  <a:pt x="0" y="1345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124346">
            <a:off x="3358657" y="4782499"/>
            <a:ext cx="1012326" cy="1012326"/>
          </a:xfrm>
          <a:custGeom>
            <a:avLst/>
            <a:gdLst/>
            <a:ahLst/>
            <a:cxnLst/>
            <a:rect r="r" b="b" t="t" l="l"/>
            <a:pathLst>
              <a:path h="1012326" w="1012326">
                <a:moveTo>
                  <a:pt x="0" y="0"/>
                </a:moveTo>
                <a:lnTo>
                  <a:pt x="1012327" y="0"/>
                </a:lnTo>
                <a:lnTo>
                  <a:pt x="1012327" y="1012326"/>
                </a:lnTo>
                <a:lnTo>
                  <a:pt x="0" y="10123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26498">
            <a:off x="3564368" y="3297763"/>
            <a:ext cx="1275188" cy="1275188"/>
          </a:xfrm>
          <a:custGeom>
            <a:avLst/>
            <a:gdLst/>
            <a:ahLst/>
            <a:cxnLst/>
            <a:rect r="r" b="b" t="t" l="l"/>
            <a:pathLst>
              <a:path h="1275188" w="1275188">
                <a:moveTo>
                  <a:pt x="0" y="0"/>
                </a:moveTo>
                <a:lnTo>
                  <a:pt x="1275188" y="0"/>
                </a:lnTo>
                <a:lnTo>
                  <a:pt x="1275188" y="1275188"/>
                </a:lnTo>
                <a:lnTo>
                  <a:pt x="0" y="12751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061680">
            <a:off x="10570715" y="9191132"/>
            <a:ext cx="1042490" cy="1235544"/>
          </a:xfrm>
          <a:custGeom>
            <a:avLst/>
            <a:gdLst/>
            <a:ahLst/>
            <a:cxnLst/>
            <a:rect r="r" b="b" t="t" l="l"/>
            <a:pathLst>
              <a:path h="1235544" w="1042490">
                <a:moveTo>
                  <a:pt x="0" y="0"/>
                </a:moveTo>
                <a:lnTo>
                  <a:pt x="1042490" y="0"/>
                </a:lnTo>
                <a:lnTo>
                  <a:pt x="1042490" y="1235544"/>
                </a:lnTo>
                <a:lnTo>
                  <a:pt x="0" y="12355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5178875"/>
            <a:ext cx="744572" cy="650570"/>
          </a:xfrm>
          <a:custGeom>
            <a:avLst/>
            <a:gdLst/>
            <a:ahLst/>
            <a:cxnLst/>
            <a:rect r="r" b="b" t="t" l="l"/>
            <a:pathLst>
              <a:path h="650570" w="744572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8308637">
            <a:off x="16400015" y="1835810"/>
            <a:ext cx="830477" cy="401743"/>
          </a:xfrm>
          <a:custGeom>
            <a:avLst/>
            <a:gdLst/>
            <a:ahLst/>
            <a:cxnLst/>
            <a:rect r="r" b="b" t="t" l="l"/>
            <a:pathLst>
              <a:path h="401743" w="830477">
                <a:moveTo>
                  <a:pt x="0" y="0"/>
                </a:moveTo>
                <a:lnTo>
                  <a:pt x="830476" y="0"/>
                </a:lnTo>
                <a:lnTo>
                  <a:pt x="830476" y="401743"/>
                </a:lnTo>
                <a:lnTo>
                  <a:pt x="0" y="4017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367508" y="736258"/>
            <a:ext cx="13756320" cy="8884290"/>
          </a:xfrm>
          <a:custGeom>
            <a:avLst/>
            <a:gdLst/>
            <a:ahLst/>
            <a:cxnLst/>
            <a:rect r="r" b="b" t="t" l="l"/>
            <a:pathLst>
              <a:path h="8884290" w="13756320">
                <a:moveTo>
                  <a:pt x="0" y="0"/>
                </a:moveTo>
                <a:lnTo>
                  <a:pt x="13756320" y="0"/>
                </a:lnTo>
                <a:lnTo>
                  <a:pt x="13756320" y="8884290"/>
                </a:lnTo>
                <a:lnTo>
                  <a:pt x="0" y="888429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DAGcXCbLb10</dc:identifier>
  <dcterms:modified xsi:type="dcterms:W3CDTF">2011-08-01T06:04:30Z</dcterms:modified>
  <cp:revision>1</cp:revision>
  <dc:title>Copy of ETEE Platform</dc:title>
</cp:coreProperties>
</file>