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101D-2DF7-413D-91E4-348EE5110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339E56-B652-4B1B-A0CB-6BB35DAD75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FEE75D-194E-444C-98B2-4819BD5CBAA8}"/>
              </a:ext>
            </a:extLst>
          </p:cNvPr>
          <p:cNvSpPr>
            <a:spLocks noGrp="1"/>
          </p:cNvSpPr>
          <p:nvPr>
            <p:ph type="dt" sz="half" idx="10"/>
          </p:nvPr>
        </p:nvSpPr>
        <p:spPr/>
        <p:txBody>
          <a:bodyPr/>
          <a:lstStyle/>
          <a:p>
            <a:fld id="{4CDA1498-C323-4105-83D9-AF29A5A1A5DE}" type="datetimeFigureOut">
              <a:rPr lang="en-US" smtClean="0"/>
              <a:t>7/15/2021</a:t>
            </a:fld>
            <a:endParaRPr lang="en-US"/>
          </a:p>
        </p:txBody>
      </p:sp>
      <p:sp>
        <p:nvSpPr>
          <p:cNvPr id="5" name="Footer Placeholder 4">
            <a:extLst>
              <a:ext uri="{FF2B5EF4-FFF2-40B4-BE49-F238E27FC236}">
                <a16:creationId xmlns:a16="http://schemas.microsoft.com/office/drawing/2014/main" id="{9B41743C-1175-4892-B3DE-82A30473D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3E047-8DCC-4F7F-9035-432A939D7224}"/>
              </a:ext>
            </a:extLst>
          </p:cNvPr>
          <p:cNvSpPr>
            <a:spLocks noGrp="1"/>
          </p:cNvSpPr>
          <p:nvPr>
            <p:ph type="sldNum" sz="quarter" idx="12"/>
          </p:nvPr>
        </p:nvSpPr>
        <p:spPr/>
        <p:txBody>
          <a:bodyPr/>
          <a:lstStyle/>
          <a:p>
            <a:fld id="{E88986B3-CCBA-49D1-BF77-4D295B58E25E}" type="slidenum">
              <a:rPr lang="en-US" smtClean="0"/>
              <a:t>‹#›</a:t>
            </a:fld>
            <a:endParaRPr lang="en-US"/>
          </a:p>
        </p:txBody>
      </p:sp>
    </p:spTree>
    <p:extLst>
      <p:ext uri="{BB962C8B-B14F-4D97-AF65-F5344CB8AC3E}">
        <p14:creationId xmlns:p14="http://schemas.microsoft.com/office/powerpoint/2010/main" val="346755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61EB-7478-40A2-B599-1AF18ADD28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A41DA7-BCC9-4B40-9481-B157A16B89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514C2-F233-4096-B5B2-DA07E89D0C9B}"/>
              </a:ext>
            </a:extLst>
          </p:cNvPr>
          <p:cNvSpPr>
            <a:spLocks noGrp="1"/>
          </p:cNvSpPr>
          <p:nvPr>
            <p:ph type="dt" sz="half" idx="10"/>
          </p:nvPr>
        </p:nvSpPr>
        <p:spPr/>
        <p:txBody>
          <a:bodyPr/>
          <a:lstStyle/>
          <a:p>
            <a:fld id="{4CDA1498-C323-4105-83D9-AF29A5A1A5DE}" type="datetimeFigureOut">
              <a:rPr lang="en-US" smtClean="0"/>
              <a:t>7/15/2021</a:t>
            </a:fld>
            <a:endParaRPr lang="en-US"/>
          </a:p>
        </p:txBody>
      </p:sp>
      <p:sp>
        <p:nvSpPr>
          <p:cNvPr id="5" name="Footer Placeholder 4">
            <a:extLst>
              <a:ext uri="{FF2B5EF4-FFF2-40B4-BE49-F238E27FC236}">
                <a16:creationId xmlns:a16="http://schemas.microsoft.com/office/drawing/2014/main" id="{BC7DEEAC-AFAB-4910-91C5-F07897EB7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B5A95-EC18-4C13-9DD3-E4BC0A244914}"/>
              </a:ext>
            </a:extLst>
          </p:cNvPr>
          <p:cNvSpPr>
            <a:spLocks noGrp="1"/>
          </p:cNvSpPr>
          <p:nvPr>
            <p:ph type="sldNum" sz="quarter" idx="12"/>
          </p:nvPr>
        </p:nvSpPr>
        <p:spPr/>
        <p:txBody>
          <a:bodyPr/>
          <a:lstStyle/>
          <a:p>
            <a:fld id="{E88986B3-CCBA-49D1-BF77-4D295B58E25E}" type="slidenum">
              <a:rPr lang="en-US" smtClean="0"/>
              <a:t>‹#›</a:t>
            </a:fld>
            <a:endParaRPr lang="en-US"/>
          </a:p>
        </p:txBody>
      </p:sp>
    </p:spTree>
    <p:extLst>
      <p:ext uri="{BB962C8B-B14F-4D97-AF65-F5344CB8AC3E}">
        <p14:creationId xmlns:p14="http://schemas.microsoft.com/office/powerpoint/2010/main" val="170074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C012C-0C0D-4F5A-A9FD-2633E1756D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F751D0-C85F-4B30-AD64-524F263509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DC626-D841-4320-A76F-88E6785E113A}"/>
              </a:ext>
            </a:extLst>
          </p:cNvPr>
          <p:cNvSpPr>
            <a:spLocks noGrp="1"/>
          </p:cNvSpPr>
          <p:nvPr>
            <p:ph type="dt" sz="half" idx="10"/>
          </p:nvPr>
        </p:nvSpPr>
        <p:spPr/>
        <p:txBody>
          <a:bodyPr/>
          <a:lstStyle/>
          <a:p>
            <a:fld id="{4CDA1498-C323-4105-83D9-AF29A5A1A5DE}" type="datetimeFigureOut">
              <a:rPr lang="en-US" smtClean="0"/>
              <a:t>7/15/2021</a:t>
            </a:fld>
            <a:endParaRPr lang="en-US"/>
          </a:p>
        </p:txBody>
      </p:sp>
      <p:sp>
        <p:nvSpPr>
          <p:cNvPr id="5" name="Footer Placeholder 4">
            <a:extLst>
              <a:ext uri="{FF2B5EF4-FFF2-40B4-BE49-F238E27FC236}">
                <a16:creationId xmlns:a16="http://schemas.microsoft.com/office/drawing/2014/main" id="{C6514CFD-8B1E-4914-842C-A1AB81ED0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96EA0-2E46-413B-996D-ED2D5A705E39}"/>
              </a:ext>
            </a:extLst>
          </p:cNvPr>
          <p:cNvSpPr>
            <a:spLocks noGrp="1"/>
          </p:cNvSpPr>
          <p:nvPr>
            <p:ph type="sldNum" sz="quarter" idx="12"/>
          </p:nvPr>
        </p:nvSpPr>
        <p:spPr/>
        <p:txBody>
          <a:bodyPr/>
          <a:lstStyle/>
          <a:p>
            <a:fld id="{E88986B3-CCBA-49D1-BF77-4D295B58E25E}" type="slidenum">
              <a:rPr lang="en-US" smtClean="0"/>
              <a:t>‹#›</a:t>
            </a:fld>
            <a:endParaRPr lang="en-US"/>
          </a:p>
        </p:txBody>
      </p:sp>
    </p:spTree>
    <p:extLst>
      <p:ext uri="{BB962C8B-B14F-4D97-AF65-F5344CB8AC3E}">
        <p14:creationId xmlns:p14="http://schemas.microsoft.com/office/powerpoint/2010/main" val="198753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7D8C-FF55-48CC-9AF6-6F478538B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61A2B1-9BEA-43B5-80DF-2E37D191B3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B2031-F91C-4872-BBA8-69CDAECE3F2A}"/>
              </a:ext>
            </a:extLst>
          </p:cNvPr>
          <p:cNvSpPr>
            <a:spLocks noGrp="1"/>
          </p:cNvSpPr>
          <p:nvPr>
            <p:ph type="dt" sz="half" idx="10"/>
          </p:nvPr>
        </p:nvSpPr>
        <p:spPr/>
        <p:txBody>
          <a:bodyPr/>
          <a:lstStyle/>
          <a:p>
            <a:fld id="{4CDA1498-C323-4105-83D9-AF29A5A1A5DE}" type="datetimeFigureOut">
              <a:rPr lang="en-US" smtClean="0"/>
              <a:t>7/15/2021</a:t>
            </a:fld>
            <a:endParaRPr lang="en-US"/>
          </a:p>
        </p:txBody>
      </p:sp>
      <p:sp>
        <p:nvSpPr>
          <p:cNvPr id="5" name="Footer Placeholder 4">
            <a:extLst>
              <a:ext uri="{FF2B5EF4-FFF2-40B4-BE49-F238E27FC236}">
                <a16:creationId xmlns:a16="http://schemas.microsoft.com/office/drawing/2014/main" id="{79CE9BC3-89B8-4D62-8C93-E3E661176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39225-2B23-449F-947B-A68E5F6E8A82}"/>
              </a:ext>
            </a:extLst>
          </p:cNvPr>
          <p:cNvSpPr>
            <a:spLocks noGrp="1"/>
          </p:cNvSpPr>
          <p:nvPr>
            <p:ph type="sldNum" sz="quarter" idx="12"/>
          </p:nvPr>
        </p:nvSpPr>
        <p:spPr/>
        <p:txBody>
          <a:bodyPr/>
          <a:lstStyle/>
          <a:p>
            <a:fld id="{E88986B3-CCBA-49D1-BF77-4D295B58E25E}" type="slidenum">
              <a:rPr lang="en-US" smtClean="0"/>
              <a:t>‹#›</a:t>
            </a:fld>
            <a:endParaRPr lang="en-US"/>
          </a:p>
        </p:txBody>
      </p:sp>
    </p:spTree>
    <p:extLst>
      <p:ext uri="{BB962C8B-B14F-4D97-AF65-F5344CB8AC3E}">
        <p14:creationId xmlns:p14="http://schemas.microsoft.com/office/powerpoint/2010/main" val="290592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3F5-AA78-4899-9DF0-829D0326B9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610ADB-F3C5-4AC6-BB50-AB79042341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EA6B7F-8E6F-47BD-AE5B-FB6444ED38D6}"/>
              </a:ext>
            </a:extLst>
          </p:cNvPr>
          <p:cNvSpPr>
            <a:spLocks noGrp="1"/>
          </p:cNvSpPr>
          <p:nvPr>
            <p:ph type="dt" sz="half" idx="10"/>
          </p:nvPr>
        </p:nvSpPr>
        <p:spPr/>
        <p:txBody>
          <a:bodyPr/>
          <a:lstStyle/>
          <a:p>
            <a:fld id="{4CDA1498-C323-4105-83D9-AF29A5A1A5DE}" type="datetimeFigureOut">
              <a:rPr lang="en-US" smtClean="0"/>
              <a:t>7/15/2021</a:t>
            </a:fld>
            <a:endParaRPr lang="en-US"/>
          </a:p>
        </p:txBody>
      </p:sp>
      <p:sp>
        <p:nvSpPr>
          <p:cNvPr id="5" name="Footer Placeholder 4">
            <a:extLst>
              <a:ext uri="{FF2B5EF4-FFF2-40B4-BE49-F238E27FC236}">
                <a16:creationId xmlns:a16="http://schemas.microsoft.com/office/drawing/2014/main" id="{3DECCFBF-07D0-43D0-9901-79F975E6E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919FE-B1C1-4694-8B75-C41BC9E682A1}"/>
              </a:ext>
            </a:extLst>
          </p:cNvPr>
          <p:cNvSpPr>
            <a:spLocks noGrp="1"/>
          </p:cNvSpPr>
          <p:nvPr>
            <p:ph type="sldNum" sz="quarter" idx="12"/>
          </p:nvPr>
        </p:nvSpPr>
        <p:spPr/>
        <p:txBody>
          <a:bodyPr/>
          <a:lstStyle/>
          <a:p>
            <a:fld id="{E88986B3-CCBA-49D1-BF77-4D295B58E25E}" type="slidenum">
              <a:rPr lang="en-US" smtClean="0"/>
              <a:t>‹#›</a:t>
            </a:fld>
            <a:endParaRPr lang="en-US"/>
          </a:p>
        </p:txBody>
      </p:sp>
    </p:spTree>
    <p:extLst>
      <p:ext uri="{BB962C8B-B14F-4D97-AF65-F5344CB8AC3E}">
        <p14:creationId xmlns:p14="http://schemas.microsoft.com/office/powerpoint/2010/main" val="3843291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F363D-EC2E-45EF-9DBC-F388F037B4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2132A-6516-4AAF-AD97-8B31E0A6EB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C7F478-466E-48BE-88A6-C85CF01E8D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AEB977-115E-4C5D-BD3D-0A3406F5EB12}"/>
              </a:ext>
            </a:extLst>
          </p:cNvPr>
          <p:cNvSpPr>
            <a:spLocks noGrp="1"/>
          </p:cNvSpPr>
          <p:nvPr>
            <p:ph type="dt" sz="half" idx="10"/>
          </p:nvPr>
        </p:nvSpPr>
        <p:spPr/>
        <p:txBody>
          <a:bodyPr/>
          <a:lstStyle/>
          <a:p>
            <a:fld id="{4CDA1498-C323-4105-83D9-AF29A5A1A5DE}" type="datetimeFigureOut">
              <a:rPr lang="en-US" smtClean="0"/>
              <a:t>7/15/2021</a:t>
            </a:fld>
            <a:endParaRPr lang="en-US"/>
          </a:p>
        </p:txBody>
      </p:sp>
      <p:sp>
        <p:nvSpPr>
          <p:cNvPr id="6" name="Footer Placeholder 5">
            <a:extLst>
              <a:ext uri="{FF2B5EF4-FFF2-40B4-BE49-F238E27FC236}">
                <a16:creationId xmlns:a16="http://schemas.microsoft.com/office/drawing/2014/main" id="{D0CFFF58-92D8-4EDD-8573-6FEF4F6AF2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BD211-DA8E-4459-8A82-F0742587AEF7}"/>
              </a:ext>
            </a:extLst>
          </p:cNvPr>
          <p:cNvSpPr>
            <a:spLocks noGrp="1"/>
          </p:cNvSpPr>
          <p:nvPr>
            <p:ph type="sldNum" sz="quarter" idx="12"/>
          </p:nvPr>
        </p:nvSpPr>
        <p:spPr/>
        <p:txBody>
          <a:bodyPr/>
          <a:lstStyle/>
          <a:p>
            <a:fld id="{E88986B3-CCBA-49D1-BF77-4D295B58E25E}" type="slidenum">
              <a:rPr lang="en-US" smtClean="0"/>
              <a:t>‹#›</a:t>
            </a:fld>
            <a:endParaRPr lang="en-US"/>
          </a:p>
        </p:txBody>
      </p:sp>
    </p:spTree>
    <p:extLst>
      <p:ext uri="{BB962C8B-B14F-4D97-AF65-F5344CB8AC3E}">
        <p14:creationId xmlns:p14="http://schemas.microsoft.com/office/powerpoint/2010/main" val="364373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6F9D-7899-427D-9CDF-6337BE649D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89E122-2CA7-4864-B707-197A408C97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2CC20A-400C-4D54-BDB7-06B512A71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173132-FB7E-4DE9-9344-9235888EAB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980761-39FC-4D05-AFD8-2992BCCD1C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F5691-2E25-4621-9E3E-6972097760DA}"/>
              </a:ext>
            </a:extLst>
          </p:cNvPr>
          <p:cNvSpPr>
            <a:spLocks noGrp="1"/>
          </p:cNvSpPr>
          <p:nvPr>
            <p:ph type="dt" sz="half" idx="10"/>
          </p:nvPr>
        </p:nvSpPr>
        <p:spPr/>
        <p:txBody>
          <a:bodyPr/>
          <a:lstStyle/>
          <a:p>
            <a:fld id="{4CDA1498-C323-4105-83D9-AF29A5A1A5DE}" type="datetimeFigureOut">
              <a:rPr lang="en-US" smtClean="0"/>
              <a:t>7/15/2021</a:t>
            </a:fld>
            <a:endParaRPr lang="en-US"/>
          </a:p>
        </p:txBody>
      </p:sp>
      <p:sp>
        <p:nvSpPr>
          <p:cNvPr id="8" name="Footer Placeholder 7">
            <a:extLst>
              <a:ext uri="{FF2B5EF4-FFF2-40B4-BE49-F238E27FC236}">
                <a16:creationId xmlns:a16="http://schemas.microsoft.com/office/drawing/2014/main" id="{2F967A1C-23BD-4979-84C5-BC720B2832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C9707E-8C1B-4D77-BB9B-87D47F79EACF}"/>
              </a:ext>
            </a:extLst>
          </p:cNvPr>
          <p:cNvSpPr>
            <a:spLocks noGrp="1"/>
          </p:cNvSpPr>
          <p:nvPr>
            <p:ph type="sldNum" sz="quarter" idx="12"/>
          </p:nvPr>
        </p:nvSpPr>
        <p:spPr/>
        <p:txBody>
          <a:bodyPr/>
          <a:lstStyle/>
          <a:p>
            <a:fld id="{E88986B3-CCBA-49D1-BF77-4D295B58E25E}" type="slidenum">
              <a:rPr lang="en-US" smtClean="0"/>
              <a:t>‹#›</a:t>
            </a:fld>
            <a:endParaRPr lang="en-US"/>
          </a:p>
        </p:txBody>
      </p:sp>
    </p:spTree>
    <p:extLst>
      <p:ext uri="{BB962C8B-B14F-4D97-AF65-F5344CB8AC3E}">
        <p14:creationId xmlns:p14="http://schemas.microsoft.com/office/powerpoint/2010/main" val="392352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35ED-9B31-4F0A-B5CE-F437EB568E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777D33-9516-457A-9D93-652836BE328A}"/>
              </a:ext>
            </a:extLst>
          </p:cNvPr>
          <p:cNvSpPr>
            <a:spLocks noGrp="1"/>
          </p:cNvSpPr>
          <p:nvPr>
            <p:ph type="dt" sz="half" idx="10"/>
          </p:nvPr>
        </p:nvSpPr>
        <p:spPr/>
        <p:txBody>
          <a:bodyPr/>
          <a:lstStyle/>
          <a:p>
            <a:fld id="{4CDA1498-C323-4105-83D9-AF29A5A1A5DE}" type="datetimeFigureOut">
              <a:rPr lang="en-US" smtClean="0"/>
              <a:t>7/15/2021</a:t>
            </a:fld>
            <a:endParaRPr lang="en-US"/>
          </a:p>
        </p:txBody>
      </p:sp>
      <p:sp>
        <p:nvSpPr>
          <p:cNvPr id="4" name="Footer Placeholder 3">
            <a:extLst>
              <a:ext uri="{FF2B5EF4-FFF2-40B4-BE49-F238E27FC236}">
                <a16:creationId xmlns:a16="http://schemas.microsoft.com/office/drawing/2014/main" id="{2AE9C9F2-9738-435A-BEC0-23ACC796A5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54EED5-8CB6-4001-AE11-D245AA8858C1}"/>
              </a:ext>
            </a:extLst>
          </p:cNvPr>
          <p:cNvSpPr>
            <a:spLocks noGrp="1"/>
          </p:cNvSpPr>
          <p:nvPr>
            <p:ph type="sldNum" sz="quarter" idx="12"/>
          </p:nvPr>
        </p:nvSpPr>
        <p:spPr/>
        <p:txBody>
          <a:bodyPr/>
          <a:lstStyle/>
          <a:p>
            <a:fld id="{E88986B3-CCBA-49D1-BF77-4D295B58E25E}" type="slidenum">
              <a:rPr lang="en-US" smtClean="0"/>
              <a:t>‹#›</a:t>
            </a:fld>
            <a:endParaRPr lang="en-US"/>
          </a:p>
        </p:txBody>
      </p:sp>
    </p:spTree>
    <p:extLst>
      <p:ext uri="{BB962C8B-B14F-4D97-AF65-F5344CB8AC3E}">
        <p14:creationId xmlns:p14="http://schemas.microsoft.com/office/powerpoint/2010/main" val="135140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FDAC13-F890-4B4E-8F71-CD157DAB0380}"/>
              </a:ext>
            </a:extLst>
          </p:cNvPr>
          <p:cNvSpPr>
            <a:spLocks noGrp="1"/>
          </p:cNvSpPr>
          <p:nvPr>
            <p:ph type="dt" sz="half" idx="10"/>
          </p:nvPr>
        </p:nvSpPr>
        <p:spPr/>
        <p:txBody>
          <a:bodyPr/>
          <a:lstStyle/>
          <a:p>
            <a:fld id="{4CDA1498-C323-4105-83D9-AF29A5A1A5DE}" type="datetimeFigureOut">
              <a:rPr lang="en-US" smtClean="0"/>
              <a:t>7/15/2021</a:t>
            </a:fld>
            <a:endParaRPr lang="en-US"/>
          </a:p>
        </p:txBody>
      </p:sp>
      <p:sp>
        <p:nvSpPr>
          <p:cNvPr id="3" name="Footer Placeholder 2">
            <a:extLst>
              <a:ext uri="{FF2B5EF4-FFF2-40B4-BE49-F238E27FC236}">
                <a16:creationId xmlns:a16="http://schemas.microsoft.com/office/drawing/2014/main" id="{3D69EBA9-56DF-4A6B-AB98-685278FC4F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1156C8-4D08-4F53-9EAC-FC995EBAA8FF}"/>
              </a:ext>
            </a:extLst>
          </p:cNvPr>
          <p:cNvSpPr>
            <a:spLocks noGrp="1"/>
          </p:cNvSpPr>
          <p:nvPr>
            <p:ph type="sldNum" sz="quarter" idx="12"/>
          </p:nvPr>
        </p:nvSpPr>
        <p:spPr/>
        <p:txBody>
          <a:bodyPr/>
          <a:lstStyle/>
          <a:p>
            <a:fld id="{E88986B3-CCBA-49D1-BF77-4D295B58E25E}" type="slidenum">
              <a:rPr lang="en-US" smtClean="0"/>
              <a:t>‹#›</a:t>
            </a:fld>
            <a:endParaRPr lang="en-US"/>
          </a:p>
        </p:txBody>
      </p:sp>
    </p:spTree>
    <p:extLst>
      <p:ext uri="{BB962C8B-B14F-4D97-AF65-F5344CB8AC3E}">
        <p14:creationId xmlns:p14="http://schemas.microsoft.com/office/powerpoint/2010/main" val="2659478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5F11-056F-461B-BC9E-C54885786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ADAC14-A2A3-4151-BD7A-AB1E62B488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223F2E-F3F5-4FE3-B5A2-E82A4C78B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A1972E-A934-4C4B-B776-C0D291FD9A08}"/>
              </a:ext>
            </a:extLst>
          </p:cNvPr>
          <p:cNvSpPr>
            <a:spLocks noGrp="1"/>
          </p:cNvSpPr>
          <p:nvPr>
            <p:ph type="dt" sz="half" idx="10"/>
          </p:nvPr>
        </p:nvSpPr>
        <p:spPr/>
        <p:txBody>
          <a:bodyPr/>
          <a:lstStyle/>
          <a:p>
            <a:fld id="{4CDA1498-C323-4105-83D9-AF29A5A1A5DE}" type="datetimeFigureOut">
              <a:rPr lang="en-US" smtClean="0"/>
              <a:t>7/15/2021</a:t>
            </a:fld>
            <a:endParaRPr lang="en-US"/>
          </a:p>
        </p:txBody>
      </p:sp>
      <p:sp>
        <p:nvSpPr>
          <p:cNvPr id="6" name="Footer Placeholder 5">
            <a:extLst>
              <a:ext uri="{FF2B5EF4-FFF2-40B4-BE49-F238E27FC236}">
                <a16:creationId xmlns:a16="http://schemas.microsoft.com/office/drawing/2014/main" id="{1867A1C6-D94A-432C-90BD-0C1D89B2F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426E9-FA22-442E-9969-A36EA49234AC}"/>
              </a:ext>
            </a:extLst>
          </p:cNvPr>
          <p:cNvSpPr>
            <a:spLocks noGrp="1"/>
          </p:cNvSpPr>
          <p:nvPr>
            <p:ph type="sldNum" sz="quarter" idx="12"/>
          </p:nvPr>
        </p:nvSpPr>
        <p:spPr/>
        <p:txBody>
          <a:bodyPr/>
          <a:lstStyle/>
          <a:p>
            <a:fld id="{E88986B3-CCBA-49D1-BF77-4D295B58E25E}" type="slidenum">
              <a:rPr lang="en-US" smtClean="0"/>
              <a:t>‹#›</a:t>
            </a:fld>
            <a:endParaRPr lang="en-US"/>
          </a:p>
        </p:txBody>
      </p:sp>
    </p:spTree>
    <p:extLst>
      <p:ext uri="{BB962C8B-B14F-4D97-AF65-F5344CB8AC3E}">
        <p14:creationId xmlns:p14="http://schemas.microsoft.com/office/powerpoint/2010/main" val="57099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06E0-11EA-403C-ABC3-41D785B7A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0DC6D9-CDAD-4C9A-BADA-7C3CE442C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E6C9D3-74CF-4F47-AAEA-06283761C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7F3BD-D43D-4885-8DC1-D4A08D34EE6B}"/>
              </a:ext>
            </a:extLst>
          </p:cNvPr>
          <p:cNvSpPr>
            <a:spLocks noGrp="1"/>
          </p:cNvSpPr>
          <p:nvPr>
            <p:ph type="dt" sz="half" idx="10"/>
          </p:nvPr>
        </p:nvSpPr>
        <p:spPr/>
        <p:txBody>
          <a:bodyPr/>
          <a:lstStyle/>
          <a:p>
            <a:fld id="{4CDA1498-C323-4105-83D9-AF29A5A1A5DE}" type="datetimeFigureOut">
              <a:rPr lang="en-US" smtClean="0"/>
              <a:t>7/15/2021</a:t>
            </a:fld>
            <a:endParaRPr lang="en-US"/>
          </a:p>
        </p:txBody>
      </p:sp>
      <p:sp>
        <p:nvSpPr>
          <p:cNvPr id="6" name="Footer Placeholder 5">
            <a:extLst>
              <a:ext uri="{FF2B5EF4-FFF2-40B4-BE49-F238E27FC236}">
                <a16:creationId xmlns:a16="http://schemas.microsoft.com/office/drawing/2014/main" id="{5721581D-A9C4-4075-AFF3-C7BFBA29B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AE22B-B6F7-4818-B091-1FCFD66FF314}"/>
              </a:ext>
            </a:extLst>
          </p:cNvPr>
          <p:cNvSpPr>
            <a:spLocks noGrp="1"/>
          </p:cNvSpPr>
          <p:nvPr>
            <p:ph type="sldNum" sz="quarter" idx="12"/>
          </p:nvPr>
        </p:nvSpPr>
        <p:spPr/>
        <p:txBody>
          <a:bodyPr/>
          <a:lstStyle/>
          <a:p>
            <a:fld id="{E88986B3-CCBA-49D1-BF77-4D295B58E25E}" type="slidenum">
              <a:rPr lang="en-US" smtClean="0"/>
              <a:t>‹#›</a:t>
            </a:fld>
            <a:endParaRPr lang="en-US"/>
          </a:p>
        </p:txBody>
      </p:sp>
    </p:spTree>
    <p:extLst>
      <p:ext uri="{BB962C8B-B14F-4D97-AF65-F5344CB8AC3E}">
        <p14:creationId xmlns:p14="http://schemas.microsoft.com/office/powerpoint/2010/main" val="166754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44F7D6-B261-45C5-93CC-FBD7B58CAB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772779-5BCA-4FA6-9760-D35EC0AD0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55A86-F843-451B-93A6-250164B4AE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A1498-C323-4105-83D9-AF29A5A1A5DE}" type="datetimeFigureOut">
              <a:rPr lang="en-US" smtClean="0"/>
              <a:t>7/15/2021</a:t>
            </a:fld>
            <a:endParaRPr lang="en-US"/>
          </a:p>
        </p:txBody>
      </p:sp>
      <p:sp>
        <p:nvSpPr>
          <p:cNvPr id="5" name="Footer Placeholder 4">
            <a:extLst>
              <a:ext uri="{FF2B5EF4-FFF2-40B4-BE49-F238E27FC236}">
                <a16:creationId xmlns:a16="http://schemas.microsoft.com/office/drawing/2014/main" id="{3A1E8B86-E211-466F-8415-F5622778A8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43A4A5-50E2-4941-8179-B3E77399B5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986B3-CCBA-49D1-BF77-4D295B58E25E}" type="slidenum">
              <a:rPr lang="en-US" smtClean="0"/>
              <a:t>‹#›</a:t>
            </a:fld>
            <a:endParaRPr lang="en-US"/>
          </a:p>
        </p:txBody>
      </p:sp>
    </p:spTree>
    <p:extLst>
      <p:ext uri="{BB962C8B-B14F-4D97-AF65-F5344CB8AC3E}">
        <p14:creationId xmlns:p14="http://schemas.microsoft.com/office/powerpoint/2010/main" val="3650779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2868-4C6C-4A89-BD39-7FB47DCF270B}"/>
              </a:ext>
            </a:extLst>
          </p:cNvPr>
          <p:cNvSpPr>
            <a:spLocks noGrp="1"/>
          </p:cNvSpPr>
          <p:nvPr>
            <p:ph type="ctrTitle"/>
          </p:nvPr>
        </p:nvSpPr>
        <p:spPr/>
        <p:txBody>
          <a:bodyPr>
            <a:normAutofit fontScale="90000"/>
          </a:bodyPr>
          <a:lstStyle/>
          <a:p>
            <a:r>
              <a:rPr lang="en-US" dirty="0"/>
              <a:t>An analysis of ticket prices for the Big Mountain Ski Resort</a:t>
            </a:r>
          </a:p>
        </p:txBody>
      </p:sp>
      <p:sp>
        <p:nvSpPr>
          <p:cNvPr id="3" name="Subtitle 2">
            <a:extLst>
              <a:ext uri="{FF2B5EF4-FFF2-40B4-BE49-F238E27FC236}">
                <a16:creationId xmlns:a16="http://schemas.microsoft.com/office/drawing/2014/main" id="{6C049955-71DD-4437-9F9A-E25CDC2C140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857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B5AD-3F04-49D7-9918-E7702E00A877}"/>
              </a:ext>
            </a:extLst>
          </p:cNvPr>
          <p:cNvSpPr>
            <a:spLocks noGrp="1"/>
          </p:cNvSpPr>
          <p:nvPr>
            <p:ph type="title"/>
          </p:nvPr>
        </p:nvSpPr>
        <p:spPr/>
        <p:txBody>
          <a:bodyPr/>
          <a:lstStyle/>
          <a:p>
            <a:r>
              <a:rPr lang="en-US" dirty="0"/>
              <a:t>Recommendations	</a:t>
            </a:r>
          </a:p>
        </p:txBody>
      </p:sp>
      <p:sp>
        <p:nvSpPr>
          <p:cNvPr id="3" name="Content Placeholder 2">
            <a:extLst>
              <a:ext uri="{FF2B5EF4-FFF2-40B4-BE49-F238E27FC236}">
                <a16:creationId xmlns:a16="http://schemas.microsoft.com/office/drawing/2014/main" id="{A2639BF3-84D1-4BE0-818F-C9659B967175}"/>
              </a:ext>
            </a:extLst>
          </p:cNvPr>
          <p:cNvSpPr>
            <a:spLocks noGrp="1"/>
          </p:cNvSpPr>
          <p:nvPr>
            <p:ph idx="1"/>
          </p:nvPr>
        </p:nvSpPr>
        <p:spPr/>
        <p:txBody>
          <a:bodyPr/>
          <a:lstStyle/>
          <a:p>
            <a:r>
              <a:rPr lang="en-US" dirty="0"/>
              <a:t>Increase ticket price from $81 to the $90-$95 range</a:t>
            </a:r>
          </a:p>
          <a:p>
            <a:endParaRPr lang="en-US" dirty="0"/>
          </a:p>
          <a:p>
            <a:r>
              <a:rPr lang="en-US" dirty="0"/>
              <a:t>Consider closing 1-5 low use runs, especially at the lower end of this price range</a:t>
            </a:r>
          </a:p>
          <a:p>
            <a:endParaRPr lang="en-US" dirty="0"/>
          </a:p>
          <a:p>
            <a:r>
              <a:rPr lang="en-US" dirty="0"/>
              <a:t>Consider adding a new run , new lift that would increase the vertical drop</a:t>
            </a:r>
          </a:p>
        </p:txBody>
      </p:sp>
    </p:spTree>
    <p:extLst>
      <p:ext uri="{BB962C8B-B14F-4D97-AF65-F5344CB8AC3E}">
        <p14:creationId xmlns:p14="http://schemas.microsoft.com/office/powerpoint/2010/main" val="402910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52AC5-8A2B-4F65-BDC4-CC3F06B40DB7}"/>
              </a:ext>
            </a:extLst>
          </p:cNvPr>
          <p:cNvSpPr>
            <a:spLocks noGrp="1"/>
          </p:cNvSpPr>
          <p:nvPr>
            <p:ph type="title"/>
          </p:nvPr>
        </p:nvSpPr>
        <p:spPr/>
        <p:txBody>
          <a:bodyPr/>
          <a:lstStyle/>
          <a:p>
            <a:r>
              <a:rPr lang="en-US" dirty="0"/>
              <a:t>Exploratory Analysis	</a:t>
            </a:r>
          </a:p>
        </p:txBody>
      </p:sp>
      <p:sp>
        <p:nvSpPr>
          <p:cNvPr id="3" name="Content Placeholder 2">
            <a:extLst>
              <a:ext uri="{FF2B5EF4-FFF2-40B4-BE49-F238E27FC236}">
                <a16:creationId xmlns:a16="http://schemas.microsoft.com/office/drawing/2014/main" id="{090C39F9-3C9D-441A-AB74-A53B437E0405}"/>
              </a:ext>
            </a:extLst>
          </p:cNvPr>
          <p:cNvSpPr>
            <a:spLocks noGrp="1"/>
          </p:cNvSpPr>
          <p:nvPr>
            <p:ph idx="1"/>
          </p:nvPr>
        </p:nvSpPr>
        <p:spPr/>
        <p:txBody>
          <a:bodyPr/>
          <a:lstStyle/>
          <a:p>
            <a:pPr marL="0" indent="0">
              <a:buNone/>
            </a:pPr>
            <a:r>
              <a:rPr lang="en-US" dirty="0"/>
              <a:t>We initially looked at data for ski resorts all around the country. Our first step was to reduce this set of resorts to one where we specifically had pricing data that we could use for all of them.</a:t>
            </a:r>
          </a:p>
          <a:p>
            <a:pPr marL="0" indent="0">
              <a:buNone/>
            </a:pPr>
            <a:endParaRPr lang="en-US" dirty="0"/>
          </a:p>
          <a:p>
            <a:pPr marL="0" indent="0">
              <a:buNone/>
            </a:pPr>
            <a:r>
              <a:rPr lang="en-US" dirty="0"/>
              <a:t>One of the first considerations was whether we had to take state into account when trying to set up the model. After some analysis of various features and how they affected pricing, it seemed like it was reasonable to treat all states equally, so we worked a group of resorts and treated them equally independent of state</a:t>
            </a:r>
          </a:p>
        </p:txBody>
      </p:sp>
    </p:spTree>
    <p:extLst>
      <p:ext uri="{BB962C8B-B14F-4D97-AF65-F5344CB8AC3E}">
        <p14:creationId xmlns:p14="http://schemas.microsoft.com/office/powerpoint/2010/main" val="195552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0B29-0E3A-4106-8EC8-CBA185FBCAC3}"/>
              </a:ext>
            </a:extLst>
          </p:cNvPr>
          <p:cNvSpPr>
            <a:spLocks noGrp="1"/>
          </p:cNvSpPr>
          <p:nvPr>
            <p:ph type="title"/>
          </p:nvPr>
        </p:nvSpPr>
        <p:spPr/>
        <p:txBody>
          <a:bodyPr/>
          <a:lstStyle/>
          <a:p>
            <a:r>
              <a:rPr lang="en-US" dirty="0"/>
              <a:t>Training the model</a:t>
            </a:r>
          </a:p>
        </p:txBody>
      </p:sp>
      <p:sp>
        <p:nvSpPr>
          <p:cNvPr id="3" name="Content Placeholder 2">
            <a:extLst>
              <a:ext uri="{FF2B5EF4-FFF2-40B4-BE49-F238E27FC236}">
                <a16:creationId xmlns:a16="http://schemas.microsoft.com/office/drawing/2014/main" id="{E0C637D3-6D64-4120-A2D3-96DCC885D027}"/>
              </a:ext>
            </a:extLst>
          </p:cNvPr>
          <p:cNvSpPr>
            <a:spLocks noGrp="1"/>
          </p:cNvSpPr>
          <p:nvPr>
            <p:ph idx="1"/>
          </p:nvPr>
        </p:nvSpPr>
        <p:spPr/>
        <p:txBody>
          <a:bodyPr/>
          <a:lstStyle/>
          <a:p>
            <a:pPr marL="0" indent="0">
              <a:buNone/>
            </a:pPr>
            <a:r>
              <a:rPr lang="en-US" dirty="0"/>
              <a:t>Our next step involved trying to find the best model to use based on the data we had. We looked to see which features were most strongly correlated to price and looked at two potential models. We considered a linear regression model and a random forest regression model. After optimizing each one to be as good as we could get and testing it, the random forest regression model turned out to be the best one to use.</a:t>
            </a:r>
          </a:p>
          <a:p>
            <a:pPr marL="0" indent="0">
              <a:buNone/>
            </a:pPr>
            <a:endParaRPr lang="en-US" dirty="0"/>
          </a:p>
        </p:txBody>
      </p:sp>
    </p:spTree>
    <p:extLst>
      <p:ext uri="{BB962C8B-B14F-4D97-AF65-F5344CB8AC3E}">
        <p14:creationId xmlns:p14="http://schemas.microsoft.com/office/powerpoint/2010/main" val="148971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E294-BC2A-43E1-ADCC-DDFAEDD14DC6}"/>
              </a:ext>
            </a:extLst>
          </p:cNvPr>
          <p:cNvSpPr>
            <a:spLocks noGrp="1"/>
          </p:cNvSpPr>
          <p:nvPr>
            <p:ph type="title"/>
          </p:nvPr>
        </p:nvSpPr>
        <p:spPr/>
        <p:txBody>
          <a:bodyPr/>
          <a:lstStyle/>
          <a:p>
            <a:r>
              <a:rPr lang="en-US" dirty="0"/>
              <a:t>Modeling and Predictions	</a:t>
            </a:r>
          </a:p>
        </p:txBody>
      </p:sp>
      <p:sp>
        <p:nvSpPr>
          <p:cNvPr id="3" name="Content Placeholder 2">
            <a:extLst>
              <a:ext uri="{FF2B5EF4-FFF2-40B4-BE49-F238E27FC236}">
                <a16:creationId xmlns:a16="http://schemas.microsoft.com/office/drawing/2014/main" id="{10A53E96-4D98-4965-9E3B-CC8AEB02B27C}"/>
              </a:ext>
            </a:extLst>
          </p:cNvPr>
          <p:cNvSpPr>
            <a:spLocks noGrp="1"/>
          </p:cNvSpPr>
          <p:nvPr>
            <p:ph idx="1"/>
          </p:nvPr>
        </p:nvSpPr>
        <p:spPr/>
        <p:txBody>
          <a:bodyPr/>
          <a:lstStyle/>
          <a:p>
            <a:pPr marL="0" indent="0">
              <a:buNone/>
            </a:pPr>
            <a:r>
              <a:rPr lang="en-US" dirty="0"/>
              <a:t>After we developed the model, we ran it on the specific data for the Big Mountain resort. The model predicted a price of about $95 per ticket. The mean absolute error was about $10 or so , but that still justifies an increase from the current price of $81.</a:t>
            </a:r>
          </a:p>
          <a:p>
            <a:pPr marL="0" indent="0">
              <a:buNone/>
            </a:pPr>
            <a:r>
              <a:rPr lang="en-US" dirty="0"/>
              <a:t>We also looked at a few scenarios to see what changes might bring. Closing a few low use runs would require a somewhat lower ticket price than without it, but if the cost savings make up for it could be worth it.</a:t>
            </a:r>
          </a:p>
          <a:p>
            <a:pPr marL="0" indent="0">
              <a:buNone/>
            </a:pPr>
            <a:r>
              <a:rPr lang="en-US" dirty="0"/>
              <a:t>We also found that if a new run, new lift was added that was long enough that it would increase the vertical drop by 150’, that would justify an additional approximately $2 per ticket</a:t>
            </a:r>
          </a:p>
        </p:txBody>
      </p:sp>
    </p:spTree>
    <p:extLst>
      <p:ext uri="{BB962C8B-B14F-4D97-AF65-F5344CB8AC3E}">
        <p14:creationId xmlns:p14="http://schemas.microsoft.com/office/powerpoint/2010/main" val="305109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0E56-4540-45CB-9BE5-C85BD94F0F0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04AA8CA-2944-489D-B34D-D637F2B9926C}"/>
              </a:ext>
            </a:extLst>
          </p:cNvPr>
          <p:cNvSpPr>
            <a:spLocks noGrp="1"/>
          </p:cNvSpPr>
          <p:nvPr>
            <p:ph idx="1"/>
          </p:nvPr>
        </p:nvSpPr>
        <p:spPr/>
        <p:txBody>
          <a:bodyPr/>
          <a:lstStyle/>
          <a:p>
            <a:r>
              <a:rPr lang="en-US" dirty="0"/>
              <a:t>Using the mean price of resorts as a basis for lift tickets is not a very good method</a:t>
            </a:r>
          </a:p>
          <a:p>
            <a:r>
              <a:rPr lang="en-US" dirty="0"/>
              <a:t>By looking at resorts around the country, we were able to construct a better model to predict ticket price</a:t>
            </a:r>
          </a:p>
          <a:p>
            <a:r>
              <a:rPr lang="en-US" dirty="0"/>
              <a:t>That model suggested a price of about $95 per ticket</a:t>
            </a:r>
          </a:p>
          <a:p>
            <a:r>
              <a:rPr lang="en-US" dirty="0"/>
              <a:t>That model also allowed us to see what we might need to do based on changes to the features and suggested a couple of possible measures that might either save costs or </a:t>
            </a:r>
            <a:r>
              <a:rPr lang="en-US"/>
              <a:t>raise revenue</a:t>
            </a:r>
          </a:p>
        </p:txBody>
      </p:sp>
    </p:spTree>
    <p:extLst>
      <p:ext uri="{BB962C8B-B14F-4D97-AF65-F5344CB8AC3E}">
        <p14:creationId xmlns:p14="http://schemas.microsoft.com/office/powerpoint/2010/main" val="2346694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470</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An analysis of ticket prices for the Big Mountain Ski Resort</vt:lpstr>
      <vt:lpstr>Recommendations </vt:lpstr>
      <vt:lpstr>Exploratory Analysis </vt:lpstr>
      <vt:lpstr>Training the model</vt:lpstr>
      <vt:lpstr>Modeling and Predictions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ticket prices for the Big Mountain Ski Resort</dc:title>
  <dc:creator>Ron Sperber</dc:creator>
  <cp:lastModifiedBy>Ron Sperber</cp:lastModifiedBy>
  <cp:revision>1</cp:revision>
  <dcterms:created xsi:type="dcterms:W3CDTF">2021-07-15T14:29:26Z</dcterms:created>
  <dcterms:modified xsi:type="dcterms:W3CDTF">2021-07-15T14:53:23Z</dcterms:modified>
</cp:coreProperties>
</file>