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e18429a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e18429a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e18429a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e18429a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e18429a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e18429a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e18429a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e18429a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e18429a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5e18429a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e18429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e18429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e18429a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e18429a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e18429a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e18429a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5e18429a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5e18429a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5e18429a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5e18429a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e18429a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5e18429a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house-prices-advanced-regression-techniqu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home prices	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Ron Sperber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we started with the baseline linear regression we went to the LightGBM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a gradient boosted model based on decision trees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plus was that it could work with categorical features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this model do?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actually performed rather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some tuning, we achieved an R</a:t>
            </a:r>
            <a:r>
              <a:rPr baseline="30000" lang="en"/>
              <a:t>2</a:t>
            </a:r>
            <a:r>
              <a:rPr lang="en"/>
              <a:t> score of about 0.892 on a validation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was significantly higher than the R</a:t>
            </a:r>
            <a:r>
              <a:rPr baseline="30000" lang="en"/>
              <a:t>2</a:t>
            </a:r>
            <a:r>
              <a:rPr lang="en"/>
              <a:t> score we got from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thoughts and wrap-up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approach could be used in any area with the data available.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 probably would need to be re-run over time as the overall market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definitely seems to be a better way to look at prices than a few comparable homes sold.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 appropriate price for a home helps a seller get a good price and sell a home quickly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 what the appropriate price of a home is helps a buyer make an educated offer on a home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process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Obtained data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https://www.kaggle.com/c/house-prices-advanced-regression-techniques/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exploratory data analysis and some data cleaning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Created some models to see how well they did at predicting prices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Chose the model that worked best and used that to predict prices on set of houses that didn’t have a price given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find when we looked at the data?		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unexpected result: We compared homes with fenced in yard to those without and didn’t see a meaningful difference overall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25" y="1993350"/>
            <a:ext cx="5401450" cy="25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else did we find?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looked to see what features might affect the price per square foot.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of the strongest effects on that was the exterior quality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 price vs Living area by exterior quality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355200"/>
            <a:ext cx="5647899" cy="2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approach?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 wanted to see how linear regression would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Examined all categorical features to see if we needed them or not for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Settled on keeping the Exterior quality variabe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Linear Regression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approached using the exterior quality variable in two ways for linear regression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Split the data into the two groups where we saw the split :”Excellent” and “Good” together , and “Fair” and “Typical/Average” together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Turned the Exterior Quality variable into an integer with fair ranked lowest up to “Excellent” at the top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regression do?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didn’t work very well with either approach.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 approach was slightly better, but not by much.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Quite possibly the fact that several of the features were correlated made it a bad choice.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