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>
        <p:scale>
          <a:sx n="33" d="100"/>
          <a:sy n="33" d="100"/>
        </p:scale>
        <p:origin x="26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95EF-9DED-4691-9BB4-A1D9C2F0C422}" type="datetimeFigureOut">
              <a:rPr lang="en-GB" smtClean="0"/>
              <a:t>13/09/2017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5E0D-736B-422D-9AEB-65E4093DC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564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95EF-9DED-4691-9BB4-A1D9C2F0C422}" type="datetimeFigureOut">
              <a:rPr lang="en-GB" smtClean="0"/>
              <a:t>13/09/2017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5E0D-736B-422D-9AEB-65E4093DC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8876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95EF-9DED-4691-9BB4-A1D9C2F0C422}" type="datetimeFigureOut">
              <a:rPr lang="en-GB" smtClean="0"/>
              <a:t>13/09/2017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5E0D-736B-422D-9AEB-65E4093DC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005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95EF-9DED-4691-9BB4-A1D9C2F0C422}" type="datetimeFigureOut">
              <a:rPr lang="en-GB" smtClean="0"/>
              <a:t>13/09/2017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5E0D-736B-422D-9AEB-65E4093DC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537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95EF-9DED-4691-9BB4-A1D9C2F0C422}" type="datetimeFigureOut">
              <a:rPr lang="en-GB" smtClean="0"/>
              <a:t>13/09/2017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5E0D-736B-422D-9AEB-65E4093DC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724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95EF-9DED-4691-9BB4-A1D9C2F0C422}" type="datetimeFigureOut">
              <a:rPr lang="en-GB" smtClean="0"/>
              <a:t>13/09/2017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5E0D-736B-422D-9AEB-65E4093DC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73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95EF-9DED-4691-9BB4-A1D9C2F0C422}" type="datetimeFigureOut">
              <a:rPr lang="en-GB" smtClean="0"/>
              <a:t>13/09/2017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5E0D-736B-422D-9AEB-65E4093DC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357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95EF-9DED-4691-9BB4-A1D9C2F0C422}" type="datetimeFigureOut">
              <a:rPr lang="en-GB" smtClean="0"/>
              <a:t>13/09/2017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5E0D-736B-422D-9AEB-65E4093DC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795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95EF-9DED-4691-9BB4-A1D9C2F0C422}" type="datetimeFigureOut">
              <a:rPr lang="en-GB" smtClean="0"/>
              <a:t>13/09/2017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5E0D-736B-422D-9AEB-65E4093DC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406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95EF-9DED-4691-9BB4-A1D9C2F0C422}" type="datetimeFigureOut">
              <a:rPr lang="en-GB" smtClean="0"/>
              <a:t>13/09/2017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5E0D-736B-422D-9AEB-65E4093DC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586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95EF-9DED-4691-9BB4-A1D9C2F0C422}" type="datetimeFigureOut">
              <a:rPr lang="en-GB" smtClean="0"/>
              <a:t>13/09/2017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5E0D-736B-422D-9AEB-65E4093DC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756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195EF-9DED-4691-9BB4-A1D9C2F0C422}" type="datetimeFigureOut">
              <a:rPr lang="en-GB" smtClean="0"/>
              <a:t>13/09/2017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75E0D-736B-422D-9AEB-65E4093DC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499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01C79-6F4B-4FEB-8492-EC83B2E4F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5585" y="12646338"/>
            <a:ext cx="8442263" cy="6516234"/>
          </a:xfrm>
        </p:spPr>
        <p:txBody>
          <a:bodyPr anchor="t">
            <a:normAutofit/>
          </a:bodyPr>
          <a:lstStyle/>
          <a:p>
            <a:pPr algn="l"/>
            <a:r>
              <a:rPr lang="en-GB" sz="3000" b="1" dirty="0"/>
              <a:t>Research:</a:t>
            </a:r>
            <a:br>
              <a:rPr lang="en-GB" sz="3000" dirty="0"/>
            </a:br>
            <a:br>
              <a:rPr lang="en-GB" sz="2400" dirty="0"/>
            </a:br>
            <a:r>
              <a:rPr lang="en-GB" sz="2400" dirty="0"/>
              <a:t>A short summary of your research providing key related works; </a:t>
            </a:r>
            <a:br>
              <a:rPr lang="en-GB" sz="2400" dirty="0"/>
            </a:br>
            <a:r>
              <a:rPr lang="en-GB" sz="2400" dirty="0"/>
              <a:t>Be critical.</a:t>
            </a:r>
            <a:br>
              <a:rPr lang="en-GB" sz="2400" dirty="0"/>
            </a:br>
            <a:r>
              <a:rPr lang="en-GB" sz="2400" dirty="0"/>
              <a:t>Use appropriate citation.</a:t>
            </a:r>
            <a:br>
              <a:rPr lang="en-GB" sz="2400" dirty="0"/>
            </a:br>
            <a:endParaRPr lang="en-GB" sz="2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10F8239-6AEA-4FD1-9BB7-1BEB81923993}"/>
              </a:ext>
            </a:extLst>
          </p:cNvPr>
          <p:cNvCxnSpPr>
            <a:cxnSpLocks/>
          </p:cNvCxnSpPr>
          <p:nvPr/>
        </p:nvCxnSpPr>
        <p:spPr>
          <a:xfrm>
            <a:off x="10463212" y="5006048"/>
            <a:ext cx="0" cy="24823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257485A6-375A-4194-9F28-8E08AA7416A8}"/>
              </a:ext>
            </a:extLst>
          </p:cNvPr>
          <p:cNvSpPr txBox="1">
            <a:spLocks/>
          </p:cNvSpPr>
          <p:nvPr/>
        </p:nvSpPr>
        <p:spPr>
          <a:xfrm>
            <a:off x="945585" y="7831532"/>
            <a:ext cx="8801432" cy="36740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2138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3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000" b="1" dirty="0"/>
              <a:t>Aims and objectives:</a:t>
            </a:r>
          </a:p>
          <a:p>
            <a:pPr algn="l"/>
            <a:endParaRPr lang="en-GB" sz="2400" dirty="0"/>
          </a:p>
          <a:p>
            <a:pPr algn="l"/>
            <a:r>
              <a:rPr lang="en-GB" sz="2400" dirty="0"/>
              <a:t>A very short description of the aims of the project and an outline of the objectives.</a:t>
            </a:r>
          </a:p>
          <a:p>
            <a:pPr algn="l"/>
            <a:endParaRPr lang="en-GB" sz="2400" dirty="0"/>
          </a:p>
          <a:p>
            <a:pPr algn="l"/>
            <a:r>
              <a:rPr lang="en-GB" sz="2400" dirty="0"/>
              <a:t>e.g. The project objectives are: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/>
              <a:t>…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/>
              <a:t>…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/>
              <a:t>…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/>
              <a:t>…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400" dirty="0"/>
          </a:p>
          <a:p>
            <a:pPr algn="l"/>
            <a:endParaRPr lang="en-GB" sz="2400" dirty="0"/>
          </a:p>
          <a:p>
            <a:pPr algn="l"/>
            <a:endParaRPr lang="en-GB" sz="2400" dirty="0"/>
          </a:p>
          <a:p>
            <a:pPr algn="l"/>
            <a:endParaRPr lang="en-GB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5CD42F-1FCA-4E70-A647-8F6C3FF9BD7F}"/>
              </a:ext>
            </a:extLst>
          </p:cNvPr>
          <p:cNvSpPr txBox="1"/>
          <p:nvPr/>
        </p:nvSpPr>
        <p:spPr>
          <a:xfrm>
            <a:off x="11352005" y="5058834"/>
            <a:ext cx="46027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b="1" dirty="0"/>
              <a:t>Design and implementation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A0DC7C8-DA0E-4819-B468-3282C1B73183}"/>
              </a:ext>
            </a:extLst>
          </p:cNvPr>
          <p:cNvSpPr txBox="1">
            <a:spLocks/>
          </p:cNvSpPr>
          <p:nvPr/>
        </p:nvSpPr>
        <p:spPr>
          <a:xfrm>
            <a:off x="945585" y="22133880"/>
            <a:ext cx="8823076" cy="78450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2138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3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000" b="1" dirty="0"/>
              <a:t>Key requirements:</a:t>
            </a:r>
          </a:p>
          <a:p>
            <a:pPr algn="l"/>
            <a:endParaRPr lang="en-GB" sz="2400" dirty="0"/>
          </a:p>
          <a:p>
            <a:pPr algn="l"/>
            <a:r>
              <a:rPr lang="en-GB" sz="2400" dirty="0"/>
              <a:t>Provide key requirements with short description if required. </a:t>
            </a:r>
          </a:p>
          <a:p>
            <a:pPr algn="l"/>
            <a:endParaRPr lang="en-GB" sz="2400" dirty="0"/>
          </a:p>
          <a:p>
            <a:pPr algn="l"/>
            <a:r>
              <a:rPr lang="en-GB" sz="2400" dirty="0"/>
              <a:t>Functional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400" dirty="0"/>
              <a:t>The tool must blah blah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1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400" dirty="0"/>
              <a:t>The tool must blah blah blah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400" dirty="0"/>
              <a:t>The tool should blah blah blah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400" dirty="0"/>
              <a:t>The tool should blah blah blah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400" dirty="0"/>
              <a:t>The tool would blah blah blah</a:t>
            </a:r>
          </a:p>
          <a:p>
            <a:pPr algn="l"/>
            <a:endParaRPr lang="en-GB" sz="2400" dirty="0"/>
          </a:p>
          <a:p>
            <a:pPr algn="l"/>
            <a:r>
              <a:rPr lang="en-GB" sz="2400" dirty="0"/>
              <a:t>Non-functional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400" dirty="0"/>
              <a:t>The tool must blah blah blah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400" dirty="0"/>
              <a:t>The tool must blah blah blah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400" dirty="0"/>
              <a:t>The tool should blah blah blah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400" dirty="0"/>
              <a:t>The tool should blah blah blah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400" dirty="0"/>
              <a:t>The tool would blah blah blah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8C595A4-2348-4AA4-BF6A-83DD7CF7C82E}"/>
              </a:ext>
            </a:extLst>
          </p:cNvPr>
          <p:cNvSpPr txBox="1">
            <a:spLocks/>
          </p:cNvSpPr>
          <p:nvPr/>
        </p:nvSpPr>
        <p:spPr>
          <a:xfrm>
            <a:off x="11352005" y="20922009"/>
            <a:ext cx="8823076" cy="33437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2138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3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000" b="1" dirty="0"/>
              <a:t>Planning and Management:</a:t>
            </a:r>
            <a:br>
              <a:rPr lang="en-GB" sz="3000" dirty="0"/>
            </a:br>
            <a:br>
              <a:rPr lang="en-GB" sz="3000" dirty="0"/>
            </a:br>
            <a:r>
              <a:rPr lang="en-GB" sz="3000" dirty="0"/>
              <a:t>This section will include your planning and management.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959A7F-481B-445A-916A-EF4B2889A0EC}"/>
              </a:ext>
            </a:extLst>
          </p:cNvPr>
          <p:cNvSpPr txBox="1"/>
          <p:nvPr/>
        </p:nvSpPr>
        <p:spPr>
          <a:xfrm>
            <a:off x="11352005" y="6482351"/>
            <a:ext cx="2273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State </a:t>
            </a:r>
            <a:r>
              <a:rPr lang="en-GB" sz="2800" i="1" dirty="0"/>
              <a:t>Diagram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7BCC0A-B949-46BF-AC34-F686755B7BD5}"/>
              </a:ext>
            </a:extLst>
          </p:cNvPr>
          <p:cNvSpPr txBox="1"/>
          <p:nvPr/>
        </p:nvSpPr>
        <p:spPr>
          <a:xfrm>
            <a:off x="11352005" y="14236925"/>
            <a:ext cx="4971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/>
              <a:t>Implementation artefacts (if any)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4B98C32D-D680-4B70-8F50-5A366E938BB5}"/>
              </a:ext>
            </a:extLst>
          </p:cNvPr>
          <p:cNvSpPr txBox="1">
            <a:spLocks/>
          </p:cNvSpPr>
          <p:nvPr/>
        </p:nvSpPr>
        <p:spPr>
          <a:xfrm>
            <a:off x="11352005" y="25918356"/>
            <a:ext cx="8823076" cy="33437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2138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3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000" b="1" dirty="0"/>
              <a:t>References:</a:t>
            </a:r>
            <a:br>
              <a:rPr lang="en-GB" sz="3000" dirty="0"/>
            </a:br>
            <a:br>
              <a:rPr lang="en-GB" sz="3000" dirty="0"/>
            </a:br>
            <a:r>
              <a:rPr lang="en-GB" sz="3000" dirty="0"/>
              <a:t>References and citations should be in UWE Harvard style</a:t>
            </a:r>
          </a:p>
          <a:p>
            <a:pPr algn="l"/>
            <a:endParaRPr lang="en-GB" sz="3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C41B35-B206-4E9B-9E1F-DC01F87130B8}"/>
              </a:ext>
            </a:extLst>
          </p:cNvPr>
          <p:cNvSpPr txBox="1"/>
          <p:nvPr/>
        </p:nvSpPr>
        <p:spPr>
          <a:xfrm>
            <a:off x="6221124" y="0"/>
            <a:ext cx="10516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/>
              <a:t>UFCFXK-30-3: Digital Systems Project</a:t>
            </a:r>
          </a:p>
        </p:txBody>
      </p:sp>
      <p:pic>
        <p:nvPicPr>
          <p:cNvPr id="1030" name="Picture 6" descr="Welcome to UWE Bristol - University of the West of England ...">
            <a:extLst>
              <a:ext uri="{FF2B5EF4-FFF2-40B4-BE49-F238E27FC236}">
                <a16:creationId xmlns:a16="http://schemas.microsoft.com/office/drawing/2014/main" id="{7370A0CC-BEFB-44C1-BB15-37EED0775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7" y="0"/>
            <a:ext cx="5816411" cy="290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8A242B0-F7AF-4989-B9D6-963A97EC9DCA}"/>
              </a:ext>
            </a:extLst>
          </p:cNvPr>
          <p:cNvSpPr txBox="1"/>
          <p:nvPr/>
        </p:nvSpPr>
        <p:spPr>
          <a:xfrm>
            <a:off x="6221124" y="1218417"/>
            <a:ext cx="32544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Student name:</a:t>
            </a:r>
          </a:p>
          <a:p>
            <a:r>
              <a:rPr lang="en-GB" sz="4000" dirty="0"/>
              <a:t>Project Title: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194C326C-A49D-4051-84F8-AC2C60493B11}"/>
              </a:ext>
            </a:extLst>
          </p:cNvPr>
          <p:cNvSpPr txBox="1">
            <a:spLocks/>
          </p:cNvSpPr>
          <p:nvPr/>
        </p:nvSpPr>
        <p:spPr>
          <a:xfrm>
            <a:off x="875400" y="5058834"/>
            <a:ext cx="8801432" cy="23112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2138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3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000" b="1" dirty="0"/>
              <a:t>Abstract:</a:t>
            </a:r>
          </a:p>
          <a:p>
            <a:pPr algn="l"/>
            <a:endParaRPr lang="en-GB" sz="2800" dirty="0"/>
          </a:p>
          <a:p>
            <a:pPr algn="l"/>
            <a:r>
              <a:rPr lang="en-GB" sz="2400" dirty="0"/>
              <a:t>The abstract includes a short description of the project. It should not exceed one paragraph. Ideally, it should summarise the key points of your project including the project idea and scope.</a:t>
            </a:r>
          </a:p>
        </p:txBody>
      </p:sp>
      <p:pic>
        <p:nvPicPr>
          <p:cNvPr id="1034" name="Picture 10" descr="uml event diagram ~ Jebas.us">
            <a:extLst>
              <a:ext uri="{FF2B5EF4-FFF2-40B4-BE49-F238E27FC236}">
                <a16:creationId xmlns:a16="http://schemas.microsoft.com/office/drawing/2014/main" id="{0E3DADEE-67A2-47C9-8998-3FB46D0AD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381" y="7329312"/>
            <a:ext cx="9569576" cy="580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itle 1">
            <a:extLst>
              <a:ext uri="{FF2B5EF4-FFF2-40B4-BE49-F238E27FC236}">
                <a16:creationId xmlns:a16="http://schemas.microsoft.com/office/drawing/2014/main" id="{14955D32-845F-42C2-9B71-9A20B77AC9E2}"/>
              </a:ext>
            </a:extLst>
          </p:cNvPr>
          <p:cNvSpPr txBox="1">
            <a:spLocks/>
          </p:cNvSpPr>
          <p:nvPr/>
        </p:nvSpPr>
        <p:spPr>
          <a:xfrm>
            <a:off x="11352005" y="15317704"/>
            <a:ext cx="8442263" cy="28523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2138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3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/>
              <a:t>Can include other diagrams that verify the implementation process (e.g. class diagram etc.)</a:t>
            </a:r>
          </a:p>
          <a:p>
            <a:pPr algn="l"/>
            <a:endParaRPr lang="en-GB" sz="2400" dirty="0"/>
          </a:p>
          <a:p>
            <a:pPr algn="l"/>
            <a:r>
              <a:rPr lang="en-GB" sz="2400" dirty="0"/>
              <a:t>or</a:t>
            </a:r>
          </a:p>
          <a:p>
            <a:pPr algn="l"/>
            <a:endParaRPr lang="en-GB" sz="2400" dirty="0"/>
          </a:p>
          <a:p>
            <a:pPr algn="l"/>
            <a:r>
              <a:rPr lang="en-GB" sz="2400" dirty="0"/>
              <a:t>A screenshot of your GUI or ‘code output so far’ or similar</a:t>
            </a:r>
            <a:br>
              <a:rPr lang="en-GB" sz="2400" dirty="0"/>
            </a:b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193697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1376</TotalTime>
  <Words>207</Words>
  <Application>Microsoft Office PowerPoint</Application>
  <PresentationFormat>Custom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Research:  A short summary of your research providing key related works;  Be critical. Use appropriate citation.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Research:  Amak;lsdjas;ldkjsad #asdlkajsdlkajsd asdkajsd asdlaksjd;lkajsd salkdjaslkjd salkdjalksjd kljsadkljaslkjd</dc:title>
  <dc:creator>Theo Spyridopoulos</dc:creator>
  <cp:lastModifiedBy>Theo Spyridopoulos</cp:lastModifiedBy>
  <cp:revision>55</cp:revision>
  <dcterms:created xsi:type="dcterms:W3CDTF">2017-09-13T12:36:56Z</dcterms:created>
  <dcterms:modified xsi:type="dcterms:W3CDTF">2017-09-14T11:33:42Z</dcterms:modified>
</cp:coreProperties>
</file>