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62C46-49DE-4AD7-8818-46792B760CD0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7CA61-7C1D-4696-97AD-FDC11A449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7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5F7B4-9373-4237-B209-50AD7F6C82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50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Power BI we have to select for the tables view then we have to select for the New Measure In that we have to write the formula that requires.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Later we have to click 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that go and  select card chart and in that add the information that will show the results In </a:t>
            </a:r>
            <a:r>
              <a:rPr lang="en-IN" dirty="0" err="1"/>
              <a:t>msp</a:t>
            </a:r>
            <a:r>
              <a:rPr lang="en-IN" dirty="0"/>
              <a:t> it is same </a:t>
            </a:r>
            <a:r>
              <a:rPr lang="en-IN" dirty="0" err="1"/>
              <a:t>upto</a:t>
            </a:r>
            <a:r>
              <a:rPr lang="en-IN" dirty="0"/>
              <a:t> choosing formula then after that goes to total chart and select </a:t>
            </a:r>
            <a:r>
              <a:rPr lang="en-IN" dirty="0" err="1"/>
              <a:t>formate</a:t>
            </a:r>
            <a:r>
              <a:rPr lang="en-IN" dirty="0"/>
              <a:t> to visual and then general here </a:t>
            </a:r>
            <a:r>
              <a:rPr lang="en-IN" dirty="0" err="1"/>
              <a:t>fx</a:t>
            </a:r>
            <a:r>
              <a:rPr lang="en-IN" dirty="0"/>
              <a:t> in that change to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CA61-7C1D-4696-97AD-FDC11A449A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6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formula we used for Total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CA61-7C1D-4696-97AD-FDC11A449AD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79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7CA61-7C1D-4696-97AD-FDC11A449AD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9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0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6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71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50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336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23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96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0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5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35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9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23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0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B76F-1283-45B0-B27B-22959B1753D4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7A5335-93AD-4A81-8CD8-ABCC95981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9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FC731-C492-23B3-10A3-636702FDF1B4}"/>
              </a:ext>
            </a:extLst>
          </p:cNvPr>
          <p:cNvSpPr txBox="1"/>
          <p:nvPr/>
        </p:nvSpPr>
        <p:spPr>
          <a:xfrm>
            <a:off x="1913643" y="2209743"/>
            <a:ext cx="767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b="1" dirty="0">
                <a:solidFill>
                  <a:srgbClr val="333333"/>
                </a:solidFill>
              </a:rPr>
              <a:t>STU6422f769acb711680013161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46477-75D4-6A64-EBEE-1EC668F016FD}"/>
              </a:ext>
            </a:extLst>
          </p:cNvPr>
          <p:cNvSpPr txBox="1"/>
          <p:nvPr/>
        </p:nvSpPr>
        <p:spPr>
          <a:xfrm>
            <a:off x="3735370" y="814576"/>
            <a:ext cx="32404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SR 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086A4-0D64-7E0A-8460-8B65D5E1DD07}"/>
              </a:ext>
            </a:extLst>
          </p:cNvPr>
          <p:cNvSpPr txBox="1"/>
          <p:nvPr/>
        </p:nvSpPr>
        <p:spPr>
          <a:xfrm>
            <a:off x="4015819" y="3557776"/>
            <a:ext cx="2677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R. POOJA REDDY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33BEF-9E4E-D333-A9D7-C47CEF439C92}"/>
              </a:ext>
            </a:extLst>
          </p:cNvPr>
          <p:cNvSpPr txBox="1"/>
          <p:nvPr/>
        </p:nvSpPr>
        <p:spPr>
          <a:xfrm>
            <a:off x="1102936" y="4783260"/>
            <a:ext cx="83898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/>
              <a:t>Week-03:  DAX Functions on The Data</a:t>
            </a:r>
          </a:p>
          <a:p>
            <a:r>
              <a:rPr lang="en-IN" sz="2800" b="1" dirty="0"/>
              <a:t>	             Production Analysis of Indian States</a:t>
            </a:r>
          </a:p>
        </p:txBody>
      </p:sp>
    </p:spTree>
    <p:extLst>
      <p:ext uri="{BB962C8B-B14F-4D97-AF65-F5344CB8AC3E}">
        <p14:creationId xmlns:p14="http://schemas.microsoft.com/office/powerpoint/2010/main" val="107848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27F978-2B35-45ED-AB0C-2515A0FB2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25" r="29098" b="42680"/>
          <a:stretch/>
        </p:blipFill>
        <p:spPr>
          <a:xfrm>
            <a:off x="377073" y="1489435"/>
            <a:ext cx="8644379" cy="1055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99E918-7693-5802-17B6-93DDC828A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037" y="2780907"/>
            <a:ext cx="7344982" cy="1956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68BD5-68BC-9CCF-F32C-8096DC04A069}"/>
              </a:ext>
            </a:extLst>
          </p:cNvPr>
          <p:cNvSpPr txBox="1"/>
          <p:nvPr/>
        </p:nvSpPr>
        <p:spPr>
          <a:xfrm>
            <a:off x="186179" y="503490"/>
            <a:ext cx="7732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Supporting Price of The data :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A7E68-339D-76F4-0F05-B82AA4BAD321}"/>
              </a:ext>
            </a:extLst>
          </p:cNvPr>
          <p:cNvSpPr txBox="1"/>
          <p:nvPr/>
        </p:nvSpPr>
        <p:spPr>
          <a:xfrm>
            <a:off x="534971" y="5075490"/>
            <a:ext cx="6103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formula we used for MSP: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C7D24-01B2-E73B-DF09-30F60271D260}"/>
              </a:ext>
            </a:extLst>
          </p:cNvPr>
          <p:cNvSpPr txBox="1"/>
          <p:nvPr/>
        </p:nvSpPr>
        <p:spPr>
          <a:xfrm>
            <a:off x="707010" y="5844866"/>
            <a:ext cx="11104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Crop_Data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[Production[Tons]]]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)&lt;=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Crop_Data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[Production[Tons]]]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Green"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440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AB0AFC-E448-4046-95DE-D4F88C824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754144"/>
            <a:ext cx="11748940" cy="6103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914F63-3A0F-FB50-BE55-A76AADCA4789}"/>
              </a:ext>
            </a:extLst>
          </p:cNvPr>
          <p:cNvSpPr txBox="1"/>
          <p:nvPr/>
        </p:nvSpPr>
        <p:spPr>
          <a:xfrm>
            <a:off x="223886" y="0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:</a:t>
            </a:r>
          </a:p>
        </p:txBody>
      </p:sp>
    </p:spTree>
    <p:extLst>
      <p:ext uri="{BB962C8B-B14F-4D97-AF65-F5344CB8AC3E}">
        <p14:creationId xmlns:p14="http://schemas.microsoft.com/office/powerpoint/2010/main" val="194833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82BBE-F6AC-CB14-6D91-9CDBCF561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" y="226243"/>
            <a:ext cx="11994037" cy="652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70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BB2A9-92AA-404F-A325-945D9E6E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2" y="245096"/>
            <a:ext cx="11984610" cy="642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95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23FC8-04F7-EBF1-2D78-A9EA6C5D0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" y="141402"/>
            <a:ext cx="12050598" cy="66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2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40605-9A56-30D4-946B-61ED9E79A105}"/>
              </a:ext>
            </a:extLst>
          </p:cNvPr>
          <p:cNvSpPr txBox="1"/>
          <p:nvPr/>
        </p:nvSpPr>
        <p:spPr>
          <a:xfrm>
            <a:off x="886118" y="1508535"/>
            <a:ext cx="880463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Power BI we have to select for the Table view then we have to select for the New Measure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that we have to write the formula that requires. Later we have to click enter.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After that go and  select Report View in that Visualizations choose card chart and in that add the information that will show the results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MSP it is same up to choosing formula then after that goes to total chart.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Now select format to visual and then general here select Effects in that change to </a:t>
            </a:r>
            <a:r>
              <a:rPr lang="en-IN" dirty="0" err="1"/>
              <a:t>fx</a:t>
            </a:r>
            <a:r>
              <a:rPr lang="en-IN" dirty="0"/>
              <a:t>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As selecting format Style is field effect and then Select field as MSP.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Now we can observe the changes as required to the slicer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47F83-14A7-AA41-9C90-2D309B027400}"/>
              </a:ext>
            </a:extLst>
          </p:cNvPr>
          <p:cNvSpPr txBox="1"/>
          <p:nvPr/>
        </p:nvSpPr>
        <p:spPr>
          <a:xfrm>
            <a:off x="346437" y="550624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Explanation:</a:t>
            </a:r>
          </a:p>
        </p:txBody>
      </p:sp>
    </p:spTree>
    <p:extLst>
      <p:ext uri="{BB962C8B-B14F-4D97-AF65-F5344CB8AC3E}">
        <p14:creationId xmlns:p14="http://schemas.microsoft.com/office/powerpoint/2010/main" val="407507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444792-B357-29A5-CAEF-7DFFDD6C6D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8" b="22418"/>
          <a:stretch/>
        </p:blipFill>
        <p:spPr>
          <a:xfrm>
            <a:off x="5448692" y="2271860"/>
            <a:ext cx="5703217" cy="215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EE3F99-D439-EA1A-4F0C-DA627F71E93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1" r="83840" b="64399"/>
          <a:stretch/>
        </p:blipFill>
        <p:spPr>
          <a:xfrm>
            <a:off x="848410" y="1706250"/>
            <a:ext cx="3535051" cy="2799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24AA96-417E-A4E1-F3CB-B0BA518015B1}"/>
              </a:ext>
            </a:extLst>
          </p:cNvPr>
          <p:cNvSpPr txBox="1"/>
          <p:nvPr/>
        </p:nvSpPr>
        <p:spPr>
          <a:xfrm>
            <a:off x="534971" y="550624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Production of The data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9DB8E-F493-6EFE-1B50-1ACEFF63EDC5}"/>
              </a:ext>
            </a:extLst>
          </p:cNvPr>
          <p:cNvSpPr txBox="1"/>
          <p:nvPr/>
        </p:nvSpPr>
        <p:spPr>
          <a:xfrm>
            <a:off x="4880726" y="5276355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Total Production = </a:t>
            </a:r>
            <a:r>
              <a:rPr lang="en-IN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Crop_Data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[Production[Tons]]]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371F8-3D70-00F2-1D18-A82EF1737190}"/>
              </a:ext>
            </a:extLst>
          </p:cNvPr>
          <p:cNvSpPr txBox="1"/>
          <p:nvPr/>
        </p:nvSpPr>
        <p:spPr>
          <a:xfrm>
            <a:off x="242740" y="5188611"/>
            <a:ext cx="5083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/>
              <a:t>The formula we used for Total Production:</a:t>
            </a:r>
          </a:p>
        </p:txBody>
      </p:sp>
    </p:spTree>
    <p:extLst>
      <p:ext uri="{BB962C8B-B14F-4D97-AF65-F5344CB8AC3E}">
        <p14:creationId xmlns:p14="http://schemas.microsoft.com/office/powerpoint/2010/main" val="413104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E50E41-53F2-CCEA-714F-CC60925E5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04" y="1791825"/>
            <a:ext cx="5867908" cy="1818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097E8-4EC1-5203-F437-B42C95CB0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" t="30653" r="84536" b="51478"/>
          <a:stretch/>
        </p:blipFill>
        <p:spPr>
          <a:xfrm>
            <a:off x="612741" y="2366126"/>
            <a:ext cx="2620652" cy="2083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F55358-D351-20A9-1DE2-3F0BA90DFF38}"/>
              </a:ext>
            </a:extLst>
          </p:cNvPr>
          <p:cNvSpPr txBox="1"/>
          <p:nvPr/>
        </p:nvSpPr>
        <p:spPr>
          <a:xfrm>
            <a:off x="440703" y="654318"/>
            <a:ext cx="662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Production of The data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784A2-7934-C717-C48F-A1D19B7D39D2}"/>
              </a:ext>
            </a:extLst>
          </p:cNvPr>
          <p:cNvSpPr txBox="1"/>
          <p:nvPr/>
        </p:nvSpPr>
        <p:spPr>
          <a:xfrm>
            <a:off x="421850" y="4896381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formula we used for Average Production: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F346E-5EB8-67AF-1E1C-32DE5E7BB382}"/>
              </a:ext>
            </a:extLst>
          </p:cNvPr>
          <p:cNvSpPr txBox="1"/>
          <p:nvPr/>
        </p:nvSpPr>
        <p:spPr>
          <a:xfrm>
            <a:off x="1489435" y="5634575"/>
            <a:ext cx="8041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 Production =   </a:t>
            </a:r>
            <a:r>
              <a:rPr lang="en-IN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Crop_Data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[Production[Tons]]]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5441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45CFA-2B3D-26A7-0767-5D3E20284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2" t="4924" r="72938" b="64808"/>
          <a:stretch/>
        </p:blipFill>
        <p:spPr>
          <a:xfrm>
            <a:off x="593889" y="1941922"/>
            <a:ext cx="1979629" cy="2328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F2637B-6043-6C5E-99A4-03EC938B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401" y="1707007"/>
            <a:ext cx="6170340" cy="2148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219806-9006-9628-52C2-99D0DA617346}"/>
              </a:ext>
            </a:extLst>
          </p:cNvPr>
          <p:cNvSpPr txBox="1"/>
          <p:nvPr/>
        </p:nvSpPr>
        <p:spPr>
          <a:xfrm>
            <a:off x="0" y="522343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District Count of The data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0750E-7318-8D56-6A39-9E59F14DF9DD}"/>
              </a:ext>
            </a:extLst>
          </p:cNvPr>
          <p:cNvSpPr txBox="1"/>
          <p:nvPr/>
        </p:nvSpPr>
        <p:spPr>
          <a:xfrm>
            <a:off x="534971" y="4783260"/>
            <a:ext cx="6103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formula we used for District Count: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508267-933B-272C-F324-9BE08CB41257}"/>
              </a:ext>
            </a:extLst>
          </p:cNvPr>
          <p:cNvSpPr txBox="1"/>
          <p:nvPr/>
        </p:nvSpPr>
        <p:spPr>
          <a:xfrm>
            <a:off x="2929380" y="5483746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District Count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DISTINCTCOUNT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Crop_Data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District_Name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97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10076B-5EA8-6B2D-A08F-09C8A51328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3" t="31203" r="73634" b="51065"/>
          <a:stretch/>
        </p:blipFill>
        <p:spPr>
          <a:xfrm>
            <a:off x="367645" y="1791092"/>
            <a:ext cx="2271860" cy="2403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DDBF0D-A053-F265-229E-F9893AD74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19" y="1734533"/>
            <a:ext cx="5052767" cy="2394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68B63F-A7A0-F169-B61E-41A6EF32A89F}"/>
              </a:ext>
            </a:extLst>
          </p:cNvPr>
          <p:cNvSpPr txBox="1"/>
          <p:nvPr/>
        </p:nvSpPr>
        <p:spPr>
          <a:xfrm>
            <a:off x="516118" y="512917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Count of The data :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4AD53-0190-CA42-0F3E-3DA623C2C062}"/>
              </a:ext>
            </a:extLst>
          </p:cNvPr>
          <p:cNvSpPr txBox="1"/>
          <p:nvPr/>
        </p:nvSpPr>
        <p:spPr>
          <a:xfrm>
            <a:off x="572679" y="4849246"/>
            <a:ext cx="6103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formula we used for State Count: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8176F-56B4-4BED-26B6-5C96C279779A}"/>
              </a:ext>
            </a:extLst>
          </p:cNvPr>
          <p:cNvSpPr txBox="1"/>
          <p:nvPr/>
        </p:nvSpPr>
        <p:spPr>
          <a:xfrm>
            <a:off x="3202756" y="5512026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State Count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DISTINCTCOUNT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Crop_Data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State_Name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368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5CFC2-1B64-AD3C-C8A3-D5409D1F6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0" t="4261" r="63660" b="64536"/>
          <a:stretch/>
        </p:blipFill>
        <p:spPr>
          <a:xfrm>
            <a:off x="603315" y="1781666"/>
            <a:ext cx="2488677" cy="2696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42A69-E4F2-9008-5093-64A1A4CEE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89435"/>
            <a:ext cx="4949072" cy="2149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A68939-1BC2-83DF-61F9-781A0D866C2B}"/>
              </a:ext>
            </a:extLst>
          </p:cNvPr>
          <p:cNvSpPr txBox="1"/>
          <p:nvPr/>
        </p:nvSpPr>
        <p:spPr>
          <a:xfrm>
            <a:off x="327582" y="550624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 Count of The data :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E4FE1-4AC3-C05C-AE6F-BF162D0646BD}"/>
              </a:ext>
            </a:extLst>
          </p:cNvPr>
          <p:cNvSpPr txBox="1"/>
          <p:nvPr/>
        </p:nvSpPr>
        <p:spPr>
          <a:xfrm>
            <a:off x="421850" y="5075490"/>
            <a:ext cx="6103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formula we used for Season Count: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8F097-7A3E-0105-7755-2573B0872833}"/>
              </a:ext>
            </a:extLst>
          </p:cNvPr>
          <p:cNvSpPr txBox="1"/>
          <p:nvPr/>
        </p:nvSpPr>
        <p:spPr>
          <a:xfrm>
            <a:off x="2806831" y="5867342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Season Count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DISTINCTCOUNT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Crop_Data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[Season]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50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E5DBD0-7C5A-3EFF-2481-9F4C61A9A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5" t="33677" r="65284" b="49141"/>
          <a:stretch/>
        </p:blipFill>
        <p:spPr>
          <a:xfrm>
            <a:off x="876692" y="1857079"/>
            <a:ext cx="2432115" cy="2215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723D5-09C4-92F6-4032-E4451EAD6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62" y="1630838"/>
            <a:ext cx="5646656" cy="249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A67C8B-E5F1-B25F-47B5-E438CC30D133}"/>
              </a:ext>
            </a:extLst>
          </p:cNvPr>
          <p:cNvSpPr txBox="1"/>
          <p:nvPr/>
        </p:nvSpPr>
        <p:spPr>
          <a:xfrm>
            <a:off x="384143" y="635465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Crops Count of The data :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BDE7A-99A8-E848-E405-3B6F6B1961AE}"/>
              </a:ext>
            </a:extLst>
          </p:cNvPr>
          <p:cNvSpPr txBox="1"/>
          <p:nvPr/>
        </p:nvSpPr>
        <p:spPr>
          <a:xfrm>
            <a:off x="450130" y="4811539"/>
            <a:ext cx="6103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formula we used for Crops Count: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7AE57-7907-D850-8EF0-A93EEC35D5E0}"/>
              </a:ext>
            </a:extLst>
          </p:cNvPr>
          <p:cNvSpPr txBox="1"/>
          <p:nvPr/>
        </p:nvSpPr>
        <p:spPr>
          <a:xfrm>
            <a:off x="2526383" y="5707086"/>
            <a:ext cx="605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Crops Count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DISTINCTCOUNT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Crop_Data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[Crop]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952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32901-8758-1C2C-05EB-18283DD39C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8" t="7010" r="55679" b="61925"/>
          <a:stretch/>
        </p:blipFill>
        <p:spPr>
          <a:xfrm>
            <a:off x="1244337" y="1800519"/>
            <a:ext cx="2215299" cy="224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6ADA76-8E7A-810A-9E8F-E026486C2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12" y="1904215"/>
            <a:ext cx="5488442" cy="2168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F3730-7529-BF62-10EC-4BCF9DC74E9A}"/>
              </a:ext>
            </a:extLst>
          </p:cNvPr>
          <p:cNvSpPr txBox="1"/>
          <p:nvPr/>
        </p:nvSpPr>
        <p:spPr>
          <a:xfrm>
            <a:off x="346436" y="494063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 Count of The data :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59E79-31F4-BE41-5BFA-1C0674F03551}"/>
              </a:ext>
            </a:extLst>
          </p:cNvPr>
          <p:cNvSpPr txBox="1"/>
          <p:nvPr/>
        </p:nvSpPr>
        <p:spPr>
          <a:xfrm>
            <a:off x="582105" y="4660711"/>
            <a:ext cx="6103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formula we used for Years Count: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65772-508F-5C21-B78E-4CFCDF234AC2}"/>
              </a:ext>
            </a:extLst>
          </p:cNvPr>
          <p:cNvSpPr txBox="1"/>
          <p:nvPr/>
        </p:nvSpPr>
        <p:spPr>
          <a:xfrm>
            <a:off x="3174476" y="5436612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Years Count 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DISTINCTCOUNT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Crop_Data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Crop_Year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81118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476</Words>
  <Application>Microsoft Office PowerPoint</Application>
  <PresentationFormat>Widescreen</PresentationFormat>
  <Paragraphs>53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Adinarayana Reddy Rontala</dc:creator>
  <cp:lastModifiedBy>Adinarayana Reddy Rontala</cp:lastModifiedBy>
  <cp:revision>2</cp:revision>
  <dcterms:created xsi:type="dcterms:W3CDTF">2024-03-21T06:01:15Z</dcterms:created>
  <dcterms:modified xsi:type="dcterms:W3CDTF">2024-03-21T11:11:32Z</dcterms:modified>
</cp:coreProperties>
</file>