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narayana Reddy Rontala" initials="AR" lastIdx="1" clrIdx="0">
    <p:extLst>
      <p:ext uri="{19B8F6BF-5375-455C-9EA6-DF929625EA0E}">
        <p15:presenceInfo xmlns:p15="http://schemas.microsoft.com/office/powerpoint/2012/main" userId="bc2a82422429b3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rayana Reddy Rontala" userId="bc2a82422429b39a" providerId="LiveId" clId="{63C215E4-5AC4-4F91-ADC1-DCEE4C945ADE}"/>
    <pc:docChg chg="undo custSel addSld delSld modSld">
      <pc:chgData name="Adinarayana Reddy Rontala" userId="bc2a82422429b39a" providerId="LiveId" clId="{63C215E4-5AC4-4F91-ADC1-DCEE4C945ADE}" dt="2024-03-13T18:49:34.335" v="712" actId="1076"/>
      <pc:docMkLst>
        <pc:docMk/>
      </pc:docMkLst>
      <pc:sldChg chg="addSp delSp modSp new mod modNotesTx">
        <pc:chgData name="Adinarayana Reddy Rontala" userId="bc2a82422429b39a" providerId="LiveId" clId="{63C215E4-5AC4-4F91-ADC1-DCEE4C945ADE}" dt="2024-03-13T17:07:15.188" v="319" actId="123"/>
        <pc:sldMkLst>
          <pc:docMk/>
          <pc:sldMk cId="1078484011" sldId="256"/>
        </pc:sldMkLst>
        <pc:spChg chg="del mod">
          <ac:chgData name="Adinarayana Reddy Rontala" userId="bc2a82422429b39a" providerId="LiveId" clId="{63C215E4-5AC4-4F91-ADC1-DCEE4C945ADE}" dt="2024-03-13T16:27:50.817" v="3" actId="478"/>
          <ac:spMkLst>
            <pc:docMk/>
            <pc:sldMk cId="1078484011" sldId="256"/>
            <ac:spMk id="2" creationId="{2B016A31-7DF7-BE94-15D1-AF6525624FB6}"/>
          </ac:spMkLst>
        </pc:spChg>
        <pc:spChg chg="del">
          <ac:chgData name="Adinarayana Reddy Rontala" userId="bc2a82422429b39a" providerId="LiveId" clId="{63C215E4-5AC4-4F91-ADC1-DCEE4C945ADE}" dt="2024-03-13T16:27:53.476" v="4" actId="478"/>
          <ac:spMkLst>
            <pc:docMk/>
            <pc:sldMk cId="1078484011" sldId="256"/>
            <ac:spMk id="3" creationId="{00B2D7F7-853E-EBFF-8375-1F2B54117EF6}"/>
          </ac:spMkLst>
        </pc:spChg>
        <pc:spChg chg="add mod">
          <ac:chgData name="Adinarayana Reddy Rontala" userId="bc2a82422429b39a" providerId="LiveId" clId="{63C215E4-5AC4-4F91-ADC1-DCEE4C945ADE}" dt="2024-03-13T17:07:04.264" v="316" actId="123"/>
          <ac:spMkLst>
            <pc:docMk/>
            <pc:sldMk cId="1078484011" sldId="256"/>
            <ac:spMk id="3" creationId="{D6433BEF-9E4E-D333-A9D7-C47CEF439C92}"/>
          </ac:spMkLst>
        </pc:spChg>
        <pc:spChg chg="add mod">
          <ac:chgData name="Adinarayana Reddy Rontala" userId="bc2a82422429b39a" providerId="LiveId" clId="{63C215E4-5AC4-4F91-ADC1-DCEE4C945ADE}" dt="2024-03-13T17:07:12.266" v="318" actId="123"/>
          <ac:spMkLst>
            <pc:docMk/>
            <pc:sldMk cId="1078484011" sldId="256"/>
            <ac:spMk id="5" creationId="{066FC731-C492-23B3-10A3-636702FDF1B4}"/>
          </ac:spMkLst>
        </pc:spChg>
        <pc:spChg chg="add mod">
          <ac:chgData name="Adinarayana Reddy Rontala" userId="bc2a82422429b39a" providerId="LiveId" clId="{63C215E4-5AC4-4F91-ADC1-DCEE4C945ADE}" dt="2024-03-13T17:07:09.150" v="317" actId="123"/>
          <ac:spMkLst>
            <pc:docMk/>
            <pc:sldMk cId="1078484011" sldId="256"/>
            <ac:spMk id="7" creationId="{F2646477-75D4-6A64-EBEE-1EC668F016FD}"/>
          </ac:spMkLst>
        </pc:spChg>
        <pc:spChg chg="add mod">
          <ac:chgData name="Adinarayana Reddy Rontala" userId="bc2a82422429b39a" providerId="LiveId" clId="{63C215E4-5AC4-4F91-ADC1-DCEE4C945ADE}" dt="2024-03-13T17:07:15.188" v="319" actId="123"/>
          <ac:spMkLst>
            <pc:docMk/>
            <pc:sldMk cId="1078484011" sldId="256"/>
            <ac:spMk id="9" creationId="{567086A4-0D64-7E0A-8460-8B65D5E1DD07}"/>
          </ac:spMkLst>
        </pc:spChg>
      </pc:sldChg>
      <pc:sldChg chg="addSp delSp modSp new mod">
        <pc:chgData name="Adinarayana Reddy Rontala" userId="bc2a82422429b39a" providerId="LiveId" clId="{63C215E4-5AC4-4F91-ADC1-DCEE4C945ADE}" dt="2024-03-13T16:36:48.489" v="91" actId="1076"/>
        <pc:sldMkLst>
          <pc:docMk/>
          <pc:sldMk cId="2266679123" sldId="257"/>
        </pc:sldMkLst>
        <pc:spChg chg="del">
          <ac:chgData name="Adinarayana Reddy Rontala" userId="bc2a82422429b39a" providerId="LiveId" clId="{63C215E4-5AC4-4F91-ADC1-DCEE4C945ADE}" dt="2024-03-13T16:34:13.147" v="82" actId="478"/>
          <ac:spMkLst>
            <pc:docMk/>
            <pc:sldMk cId="2266679123" sldId="257"/>
            <ac:spMk id="2" creationId="{B4D71029-3221-2AC4-886A-980018922E54}"/>
          </ac:spMkLst>
        </pc:spChg>
        <pc:spChg chg="del">
          <ac:chgData name="Adinarayana Reddy Rontala" userId="bc2a82422429b39a" providerId="LiveId" clId="{63C215E4-5AC4-4F91-ADC1-DCEE4C945ADE}" dt="2024-03-13T16:34:25.543" v="83" actId="478"/>
          <ac:spMkLst>
            <pc:docMk/>
            <pc:sldMk cId="2266679123" sldId="257"/>
            <ac:spMk id="3" creationId="{11E80D19-B856-C102-1C73-8C4326EBA95B}"/>
          </ac:spMkLst>
        </pc:spChg>
        <pc:picChg chg="add del">
          <ac:chgData name="Adinarayana Reddy Rontala" userId="bc2a82422429b39a" providerId="LiveId" clId="{63C215E4-5AC4-4F91-ADC1-DCEE4C945ADE}" dt="2024-03-13T16:34:05.030" v="81" actId="478"/>
          <ac:picMkLst>
            <pc:docMk/>
            <pc:sldMk cId="2266679123" sldId="257"/>
            <ac:picMk id="5" creationId="{BF45C410-5869-CA7D-793B-1160DDA289DE}"/>
          </ac:picMkLst>
        </pc:picChg>
        <pc:picChg chg="add mod modCrop">
          <ac:chgData name="Adinarayana Reddy Rontala" userId="bc2a82422429b39a" providerId="LiveId" clId="{63C215E4-5AC4-4F91-ADC1-DCEE4C945ADE}" dt="2024-03-13T16:36:48.489" v="91" actId="1076"/>
          <ac:picMkLst>
            <pc:docMk/>
            <pc:sldMk cId="2266679123" sldId="257"/>
            <ac:picMk id="7" creationId="{76155E55-F1DD-ECA9-8846-CAE43A2B0C3F}"/>
          </ac:picMkLst>
        </pc:picChg>
      </pc:sldChg>
      <pc:sldChg chg="addSp modSp new mod">
        <pc:chgData name="Adinarayana Reddy Rontala" userId="bc2a82422429b39a" providerId="LiveId" clId="{63C215E4-5AC4-4F91-ADC1-DCEE4C945ADE}" dt="2024-03-13T16:36:56.247" v="92" actId="1076"/>
        <pc:sldMkLst>
          <pc:docMk/>
          <pc:sldMk cId="3905185750" sldId="258"/>
        </pc:sldMkLst>
        <pc:picChg chg="add mod modCrop">
          <ac:chgData name="Adinarayana Reddy Rontala" userId="bc2a82422429b39a" providerId="LiveId" clId="{63C215E4-5AC4-4F91-ADC1-DCEE4C945ADE}" dt="2024-03-13T16:36:56.247" v="92" actId="1076"/>
          <ac:picMkLst>
            <pc:docMk/>
            <pc:sldMk cId="3905185750" sldId="258"/>
            <ac:picMk id="5" creationId="{3F82EE68-2765-E763-C32D-C981CC3B63FC}"/>
          </ac:picMkLst>
        </pc:picChg>
      </pc:sldChg>
      <pc:sldChg chg="addSp modSp new mod">
        <pc:chgData name="Adinarayana Reddy Rontala" userId="bc2a82422429b39a" providerId="LiveId" clId="{63C215E4-5AC4-4F91-ADC1-DCEE4C945ADE}" dt="2024-03-13T16:37:44.443" v="96" actId="18131"/>
        <pc:sldMkLst>
          <pc:docMk/>
          <pc:sldMk cId="896061114" sldId="259"/>
        </pc:sldMkLst>
        <pc:picChg chg="add mod modCrop">
          <ac:chgData name="Adinarayana Reddy Rontala" userId="bc2a82422429b39a" providerId="LiveId" clId="{63C215E4-5AC4-4F91-ADC1-DCEE4C945ADE}" dt="2024-03-13T16:37:44.443" v="96" actId="18131"/>
          <ac:picMkLst>
            <pc:docMk/>
            <pc:sldMk cId="896061114" sldId="259"/>
            <ac:picMk id="5" creationId="{DE7E17CE-B514-B8CD-AD3E-156F2175EC78}"/>
          </ac:picMkLst>
        </pc:picChg>
      </pc:sldChg>
      <pc:sldChg chg="addSp modSp new mod">
        <pc:chgData name="Adinarayana Reddy Rontala" userId="bc2a82422429b39a" providerId="LiveId" clId="{63C215E4-5AC4-4F91-ADC1-DCEE4C945ADE}" dt="2024-03-13T16:38:21.105" v="100" actId="18131"/>
        <pc:sldMkLst>
          <pc:docMk/>
          <pc:sldMk cId="65194622" sldId="260"/>
        </pc:sldMkLst>
        <pc:picChg chg="add mod modCrop">
          <ac:chgData name="Adinarayana Reddy Rontala" userId="bc2a82422429b39a" providerId="LiveId" clId="{63C215E4-5AC4-4F91-ADC1-DCEE4C945ADE}" dt="2024-03-13T16:38:21.105" v="100" actId="18131"/>
          <ac:picMkLst>
            <pc:docMk/>
            <pc:sldMk cId="65194622" sldId="260"/>
            <ac:picMk id="5" creationId="{DCDC3578-814D-A798-B421-DC62EFE11EE8}"/>
          </ac:picMkLst>
        </pc:picChg>
      </pc:sldChg>
      <pc:sldChg chg="addSp modSp new mod">
        <pc:chgData name="Adinarayana Reddy Rontala" userId="bc2a82422429b39a" providerId="LiveId" clId="{63C215E4-5AC4-4F91-ADC1-DCEE4C945ADE}" dt="2024-03-13T16:38:50.661" v="104" actId="18131"/>
        <pc:sldMkLst>
          <pc:docMk/>
          <pc:sldMk cId="1104486564" sldId="261"/>
        </pc:sldMkLst>
        <pc:picChg chg="add mod modCrop">
          <ac:chgData name="Adinarayana Reddy Rontala" userId="bc2a82422429b39a" providerId="LiveId" clId="{63C215E4-5AC4-4F91-ADC1-DCEE4C945ADE}" dt="2024-03-13T16:38:50.661" v="104" actId="18131"/>
          <ac:picMkLst>
            <pc:docMk/>
            <pc:sldMk cId="1104486564" sldId="261"/>
            <ac:picMk id="5" creationId="{CDAD138D-05AF-C875-AC8C-19BF22A7B174}"/>
          </ac:picMkLst>
        </pc:picChg>
      </pc:sldChg>
      <pc:sldChg chg="new del">
        <pc:chgData name="Adinarayana Reddy Rontala" userId="bc2a82422429b39a" providerId="LiveId" clId="{63C215E4-5AC4-4F91-ADC1-DCEE4C945ADE}" dt="2024-03-13T16:53:37.480" v="240" actId="680"/>
        <pc:sldMkLst>
          <pc:docMk/>
          <pc:sldMk cId="3465485658" sldId="262"/>
        </pc:sldMkLst>
      </pc:sldChg>
      <pc:sldChg chg="addSp delSp modSp new mod">
        <pc:chgData name="Adinarayana Reddy Rontala" userId="bc2a82422429b39a" providerId="LiveId" clId="{63C215E4-5AC4-4F91-ADC1-DCEE4C945ADE}" dt="2024-03-13T17:40:42.857" v="383" actId="14100"/>
        <pc:sldMkLst>
          <pc:docMk/>
          <pc:sldMk cId="3523312702" sldId="262"/>
        </pc:sldMkLst>
        <pc:spChg chg="mod">
          <ac:chgData name="Adinarayana Reddy Rontala" userId="bc2a82422429b39a" providerId="LiveId" clId="{63C215E4-5AC4-4F91-ADC1-DCEE4C945ADE}" dt="2024-03-13T17:40:38.584" v="382" actId="1076"/>
          <ac:spMkLst>
            <pc:docMk/>
            <pc:sldMk cId="3523312702" sldId="262"/>
            <ac:spMk id="2" creationId="{66694C0B-C95C-4CAD-8BD7-1DD230E41F4C}"/>
          </ac:spMkLst>
        </pc:spChg>
        <pc:spChg chg="del">
          <ac:chgData name="Adinarayana Reddy Rontala" userId="bc2a82422429b39a" providerId="LiveId" clId="{63C215E4-5AC4-4F91-ADC1-DCEE4C945ADE}" dt="2024-03-13T17:33:54.032" v="373" actId="478"/>
          <ac:spMkLst>
            <pc:docMk/>
            <pc:sldMk cId="3523312702" sldId="262"/>
            <ac:spMk id="3" creationId="{8E51533B-FF93-5757-2694-B4F1EB8B8253}"/>
          </ac:spMkLst>
        </pc:spChg>
        <pc:picChg chg="add mod modCrop">
          <ac:chgData name="Adinarayana Reddy Rontala" userId="bc2a82422429b39a" providerId="LiveId" clId="{63C215E4-5AC4-4F91-ADC1-DCEE4C945ADE}" dt="2024-03-13T17:40:42.857" v="383" actId="14100"/>
          <ac:picMkLst>
            <pc:docMk/>
            <pc:sldMk cId="3523312702" sldId="262"/>
            <ac:picMk id="5" creationId="{62D1DAA4-1116-122B-F180-BAD0900F39D5}"/>
          </ac:picMkLst>
        </pc:picChg>
      </pc:sldChg>
      <pc:sldChg chg="addSp modSp new mod">
        <pc:chgData name="Adinarayana Reddy Rontala" userId="bc2a82422429b39a" providerId="LiveId" clId="{63C215E4-5AC4-4F91-ADC1-DCEE4C945ADE}" dt="2024-03-13T17:46:42.832" v="424" actId="1076"/>
        <pc:sldMkLst>
          <pc:docMk/>
          <pc:sldMk cId="626878739" sldId="263"/>
        </pc:sldMkLst>
        <pc:spChg chg="mod">
          <ac:chgData name="Adinarayana Reddy Rontala" userId="bc2a82422429b39a" providerId="LiveId" clId="{63C215E4-5AC4-4F91-ADC1-DCEE4C945ADE}" dt="2024-03-13T17:43:17.896" v="418" actId="1076"/>
          <ac:spMkLst>
            <pc:docMk/>
            <pc:sldMk cId="626878739" sldId="263"/>
            <ac:spMk id="2" creationId="{9A87F10D-8BC5-C9D6-2D60-EA5B3DEE7F52}"/>
          </ac:spMkLst>
        </pc:spChg>
        <pc:picChg chg="add mod modCrop">
          <ac:chgData name="Adinarayana Reddy Rontala" userId="bc2a82422429b39a" providerId="LiveId" clId="{63C215E4-5AC4-4F91-ADC1-DCEE4C945ADE}" dt="2024-03-13T17:46:42.832" v="424" actId="1076"/>
          <ac:picMkLst>
            <pc:docMk/>
            <pc:sldMk cId="626878739" sldId="263"/>
            <ac:picMk id="5" creationId="{8FD805A4-0CF2-DF8A-D65A-82C354E86031}"/>
          </ac:picMkLst>
        </pc:picChg>
      </pc:sldChg>
      <pc:sldChg chg="addSp modSp new mod">
        <pc:chgData name="Adinarayana Reddy Rontala" userId="bc2a82422429b39a" providerId="LiveId" clId="{63C215E4-5AC4-4F91-ADC1-DCEE4C945ADE}" dt="2024-03-13T17:52:13.786" v="462" actId="20577"/>
        <pc:sldMkLst>
          <pc:docMk/>
          <pc:sldMk cId="1543183227" sldId="264"/>
        </pc:sldMkLst>
        <pc:spChg chg="add mod">
          <ac:chgData name="Adinarayana Reddy Rontala" userId="bc2a82422429b39a" providerId="LiveId" clId="{63C215E4-5AC4-4F91-ADC1-DCEE4C945ADE}" dt="2024-03-13T17:52:13.786" v="462" actId="20577"/>
          <ac:spMkLst>
            <pc:docMk/>
            <pc:sldMk cId="1543183227" sldId="264"/>
            <ac:spMk id="9" creationId="{D98A14A3-845D-0544-3EE6-6AAA97875ECB}"/>
          </ac:spMkLst>
        </pc:spChg>
        <pc:picChg chg="add mod modCrop">
          <ac:chgData name="Adinarayana Reddy Rontala" userId="bc2a82422429b39a" providerId="LiveId" clId="{63C215E4-5AC4-4F91-ADC1-DCEE4C945ADE}" dt="2024-03-13T17:50:40.699" v="431" actId="1076"/>
          <ac:picMkLst>
            <pc:docMk/>
            <pc:sldMk cId="1543183227" sldId="264"/>
            <ac:picMk id="5" creationId="{07707808-3D34-20D9-6E1A-48D5A290EC62}"/>
          </ac:picMkLst>
        </pc:picChg>
        <pc:picChg chg="add mod">
          <ac:chgData name="Adinarayana Reddy Rontala" userId="bc2a82422429b39a" providerId="LiveId" clId="{63C215E4-5AC4-4F91-ADC1-DCEE4C945ADE}" dt="2024-03-13T17:50:51.642" v="432"/>
          <ac:picMkLst>
            <pc:docMk/>
            <pc:sldMk cId="1543183227" sldId="264"/>
            <ac:picMk id="7" creationId="{07B327B8-142A-BC80-8142-1966556BB3B8}"/>
          </ac:picMkLst>
        </pc:picChg>
      </pc:sldChg>
      <pc:sldChg chg="addSp delSp modSp new mod">
        <pc:chgData name="Adinarayana Reddy Rontala" userId="bc2a82422429b39a" providerId="LiveId" clId="{63C215E4-5AC4-4F91-ADC1-DCEE4C945ADE}" dt="2024-03-13T17:57:24.464" v="483" actId="1076"/>
        <pc:sldMkLst>
          <pc:docMk/>
          <pc:sldMk cId="3177663988" sldId="265"/>
        </pc:sldMkLst>
        <pc:spChg chg="mod">
          <ac:chgData name="Adinarayana Reddy Rontala" userId="bc2a82422429b39a" providerId="LiveId" clId="{63C215E4-5AC4-4F91-ADC1-DCEE4C945ADE}" dt="2024-03-13T17:56:40.978" v="478" actId="20577"/>
          <ac:spMkLst>
            <pc:docMk/>
            <pc:sldMk cId="3177663988" sldId="265"/>
            <ac:spMk id="2" creationId="{F3E5D7F0-56B7-AB68-C47E-A4BAB1A88848}"/>
          </ac:spMkLst>
        </pc:spChg>
        <pc:spChg chg="del">
          <ac:chgData name="Adinarayana Reddy Rontala" userId="bc2a82422429b39a" providerId="LiveId" clId="{63C215E4-5AC4-4F91-ADC1-DCEE4C945ADE}" dt="2024-03-13T17:53:44.500" v="468" actId="478"/>
          <ac:spMkLst>
            <pc:docMk/>
            <pc:sldMk cId="3177663988" sldId="265"/>
            <ac:spMk id="3" creationId="{3D173536-05A5-C35B-1126-660150C0C984}"/>
          </ac:spMkLst>
        </pc:spChg>
        <pc:picChg chg="add mod modCrop">
          <ac:chgData name="Adinarayana Reddy Rontala" userId="bc2a82422429b39a" providerId="LiveId" clId="{63C215E4-5AC4-4F91-ADC1-DCEE4C945ADE}" dt="2024-03-13T17:57:24.464" v="483" actId="1076"/>
          <ac:picMkLst>
            <pc:docMk/>
            <pc:sldMk cId="3177663988" sldId="265"/>
            <ac:picMk id="5" creationId="{018D267A-89A9-6DA9-5DC9-9F3AC1F6A18D}"/>
          </ac:picMkLst>
        </pc:picChg>
      </pc:sldChg>
      <pc:sldChg chg="addSp modSp new mod">
        <pc:chgData name="Adinarayana Reddy Rontala" userId="bc2a82422429b39a" providerId="LiveId" clId="{63C215E4-5AC4-4F91-ADC1-DCEE4C945ADE}" dt="2024-03-13T18:11:24.456" v="556" actId="20577"/>
        <pc:sldMkLst>
          <pc:docMk/>
          <pc:sldMk cId="1520751303" sldId="266"/>
        </pc:sldMkLst>
        <pc:spChg chg="add mod">
          <ac:chgData name="Adinarayana Reddy Rontala" userId="bc2a82422429b39a" providerId="LiveId" clId="{63C215E4-5AC4-4F91-ADC1-DCEE4C945ADE}" dt="2024-03-13T18:11:24.456" v="556" actId="20577"/>
          <ac:spMkLst>
            <pc:docMk/>
            <pc:sldMk cId="1520751303" sldId="266"/>
            <ac:spMk id="7" creationId="{0D38876E-D2E3-9C37-9BC8-90A8C42A319B}"/>
          </ac:spMkLst>
        </pc:spChg>
        <pc:picChg chg="add mod modCrop">
          <ac:chgData name="Adinarayana Reddy Rontala" userId="bc2a82422429b39a" providerId="LiveId" clId="{63C215E4-5AC4-4F91-ADC1-DCEE4C945ADE}" dt="2024-03-13T18:09:01.552" v="490" actId="1076"/>
          <ac:picMkLst>
            <pc:docMk/>
            <pc:sldMk cId="1520751303" sldId="266"/>
            <ac:picMk id="5" creationId="{6711523D-25F0-3412-FB62-AE6A51EEC8E7}"/>
          </ac:picMkLst>
        </pc:picChg>
      </pc:sldChg>
      <pc:sldChg chg="addSp delSp modSp new mod">
        <pc:chgData name="Adinarayana Reddy Rontala" userId="bc2a82422429b39a" providerId="LiveId" clId="{63C215E4-5AC4-4F91-ADC1-DCEE4C945ADE}" dt="2024-03-13T18:28:33.392" v="618" actId="20577"/>
        <pc:sldMkLst>
          <pc:docMk/>
          <pc:sldMk cId="513236276" sldId="267"/>
        </pc:sldMkLst>
        <pc:spChg chg="add del mod">
          <ac:chgData name="Adinarayana Reddy Rontala" userId="bc2a82422429b39a" providerId="LiveId" clId="{63C215E4-5AC4-4F91-ADC1-DCEE4C945ADE}" dt="2024-03-13T18:28:33.392" v="618" actId="20577"/>
          <ac:spMkLst>
            <pc:docMk/>
            <pc:sldMk cId="513236276" sldId="267"/>
            <ac:spMk id="2" creationId="{25F715D0-1C5A-B263-FFEC-19BADA0244BC}"/>
          </ac:spMkLst>
        </pc:spChg>
        <pc:spChg chg="add del mod">
          <ac:chgData name="Adinarayana Reddy Rontala" userId="bc2a82422429b39a" providerId="LiveId" clId="{63C215E4-5AC4-4F91-ADC1-DCEE4C945ADE}" dt="2024-03-13T18:21:06.872" v="564" actId="478"/>
          <ac:spMkLst>
            <pc:docMk/>
            <pc:sldMk cId="513236276" sldId="267"/>
            <ac:spMk id="5" creationId="{E08A5C71-3FE2-62AF-BD7D-73E501F53F01}"/>
          </ac:spMkLst>
        </pc:spChg>
        <pc:picChg chg="add mod modCrop">
          <ac:chgData name="Adinarayana Reddy Rontala" userId="bc2a82422429b39a" providerId="LiveId" clId="{63C215E4-5AC4-4F91-ADC1-DCEE4C945ADE}" dt="2024-03-13T18:26:23.493" v="581" actId="1076"/>
          <ac:picMkLst>
            <pc:docMk/>
            <pc:sldMk cId="513236276" sldId="267"/>
            <ac:picMk id="7" creationId="{9CF6F905-F96F-7D31-4E2C-E7098652E281}"/>
          </ac:picMkLst>
        </pc:picChg>
      </pc:sldChg>
      <pc:sldChg chg="addSp modSp new mod">
        <pc:chgData name="Adinarayana Reddy Rontala" userId="bc2a82422429b39a" providerId="LiveId" clId="{63C215E4-5AC4-4F91-ADC1-DCEE4C945ADE}" dt="2024-03-13T18:34:35.622" v="659" actId="1076"/>
        <pc:sldMkLst>
          <pc:docMk/>
          <pc:sldMk cId="3980290220" sldId="268"/>
        </pc:sldMkLst>
        <pc:spChg chg="mod">
          <ac:chgData name="Adinarayana Reddy Rontala" userId="bc2a82422429b39a" providerId="LiveId" clId="{63C215E4-5AC4-4F91-ADC1-DCEE4C945ADE}" dt="2024-03-13T18:33:26.283" v="654" actId="20577"/>
          <ac:spMkLst>
            <pc:docMk/>
            <pc:sldMk cId="3980290220" sldId="268"/>
            <ac:spMk id="2" creationId="{64A5D360-6CBD-FF33-11BE-1B0A95F862FE}"/>
          </ac:spMkLst>
        </pc:spChg>
        <pc:picChg chg="add mod modCrop">
          <ac:chgData name="Adinarayana Reddy Rontala" userId="bc2a82422429b39a" providerId="LiveId" clId="{63C215E4-5AC4-4F91-ADC1-DCEE4C945ADE}" dt="2024-03-13T18:34:35.622" v="659" actId="1076"/>
          <ac:picMkLst>
            <pc:docMk/>
            <pc:sldMk cId="3980290220" sldId="268"/>
            <ac:picMk id="5" creationId="{A0E8BDA8-CDBF-2086-FB9B-2901AB136230}"/>
          </ac:picMkLst>
        </pc:picChg>
      </pc:sldChg>
      <pc:sldChg chg="addSp modSp new mod addCm">
        <pc:chgData name="Adinarayana Reddy Rontala" userId="bc2a82422429b39a" providerId="LiveId" clId="{63C215E4-5AC4-4F91-ADC1-DCEE4C945ADE}" dt="2024-03-13T18:49:34.335" v="712" actId="1076"/>
        <pc:sldMkLst>
          <pc:docMk/>
          <pc:sldMk cId="575384127" sldId="269"/>
        </pc:sldMkLst>
        <pc:spChg chg="add mod">
          <ac:chgData name="Adinarayana Reddy Rontala" userId="bc2a82422429b39a" providerId="LiveId" clId="{63C215E4-5AC4-4F91-ADC1-DCEE4C945ADE}" dt="2024-03-13T18:49:34.335" v="712" actId="1076"/>
          <ac:spMkLst>
            <pc:docMk/>
            <pc:sldMk cId="575384127" sldId="269"/>
            <ac:spMk id="7" creationId="{8411DC71-7B6B-A31D-A735-669717B87F4B}"/>
          </ac:spMkLst>
        </pc:spChg>
        <pc:picChg chg="add mod modCrop">
          <ac:chgData name="Adinarayana Reddy Rontala" userId="bc2a82422429b39a" providerId="LiveId" clId="{63C215E4-5AC4-4F91-ADC1-DCEE4C945ADE}" dt="2024-03-13T18:48:51.110" v="686" actId="1076"/>
          <ac:picMkLst>
            <pc:docMk/>
            <pc:sldMk cId="575384127" sldId="269"/>
            <ac:picMk id="5" creationId="{CB74A74A-A561-9F83-52CF-B27F513FF8C1}"/>
          </ac:picMkLst>
        </pc:picChg>
      </pc:sldChg>
      <pc:sldChg chg="addSp modSp new mod">
        <pc:chgData name="Adinarayana Reddy Rontala" userId="bc2a82422429b39a" providerId="LiveId" clId="{63C215E4-5AC4-4F91-ADC1-DCEE4C945ADE}" dt="2024-03-13T18:47:09.877" v="676" actId="14100"/>
        <pc:sldMkLst>
          <pc:docMk/>
          <pc:sldMk cId="2503469206" sldId="270"/>
        </pc:sldMkLst>
        <pc:picChg chg="add mod modCrop">
          <ac:chgData name="Adinarayana Reddy Rontala" userId="bc2a82422429b39a" providerId="LiveId" clId="{63C215E4-5AC4-4F91-ADC1-DCEE4C945ADE}" dt="2024-03-13T18:47:09.877" v="676" actId="14100"/>
          <ac:picMkLst>
            <pc:docMk/>
            <pc:sldMk cId="2503469206" sldId="270"/>
            <ac:picMk id="5" creationId="{4E2DB20D-2341-2807-A37D-A7BC48F80B00}"/>
          </ac:picMkLst>
        </pc:picChg>
      </pc:sldChg>
      <pc:sldChg chg="addSp modSp new mod">
        <pc:chgData name="Adinarayana Reddy Rontala" userId="bc2a82422429b39a" providerId="LiveId" clId="{63C215E4-5AC4-4F91-ADC1-DCEE4C945ADE}" dt="2024-03-13T18:47:49.599" v="681" actId="14100"/>
        <pc:sldMkLst>
          <pc:docMk/>
          <pc:sldMk cId="2555171864" sldId="271"/>
        </pc:sldMkLst>
        <pc:picChg chg="add mod modCrop">
          <ac:chgData name="Adinarayana Reddy Rontala" userId="bc2a82422429b39a" providerId="LiveId" clId="{63C215E4-5AC4-4F91-ADC1-DCEE4C945ADE}" dt="2024-03-13T18:47:49.599" v="681" actId="14100"/>
          <ac:picMkLst>
            <pc:docMk/>
            <pc:sldMk cId="2555171864" sldId="271"/>
            <ac:picMk id="5" creationId="{8785D8D1-5DD5-2A15-1C5E-6EAC0A8A806B}"/>
          </ac:picMkLst>
        </pc:picChg>
      </pc:sldChg>
      <pc:sldChg chg="addSp modSp new mod">
        <pc:chgData name="Adinarayana Reddy Rontala" userId="bc2a82422429b39a" providerId="LiveId" clId="{63C215E4-5AC4-4F91-ADC1-DCEE4C945ADE}" dt="2024-03-13T18:48:13.946" v="684" actId="1076"/>
        <pc:sldMkLst>
          <pc:docMk/>
          <pc:sldMk cId="3077359654" sldId="272"/>
        </pc:sldMkLst>
        <pc:picChg chg="add mod modCrop">
          <ac:chgData name="Adinarayana Reddy Rontala" userId="bc2a82422429b39a" providerId="LiveId" clId="{63C215E4-5AC4-4F91-ADC1-DCEE4C945ADE}" dt="2024-03-13T18:48:13.946" v="684" actId="1076"/>
          <ac:picMkLst>
            <pc:docMk/>
            <pc:sldMk cId="3077359654" sldId="272"/>
            <ac:picMk id="5" creationId="{634FC240-8AB1-770A-E8A0-9C49F0FBF87D}"/>
          </ac:picMkLst>
        </pc:picChg>
      </pc:sldChg>
      <pc:sldMasterChg chg="addSldLayout">
        <pc:chgData name="Adinarayana Reddy Rontala" userId="bc2a82422429b39a" providerId="LiveId" clId="{63C215E4-5AC4-4F91-ADC1-DCEE4C945ADE}" dt="2024-03-13T16:26:16.642" v="0" actId="680"/>
        <pc:sldMasterMkLst>
          <pc:docMk/>
          <pc:sldMasterMk cId="940309864" sldId="2147483648"/>
        </pc:sldMasterMkLst>
        <pc:sldLayoutChg chg="add">
          <pc:chgData name="Adinarayana Reddy Rontala" userId="bc2a82422429b39a" providerId="LiveId" clId="{63C215E4-5AC4-4F91-ADC1-DCEE4C945ADE}" dt="2024-03-13T16:26:16.642" v="0" actId="680"/>
          <pc:sldLayoutMkLst>
            <pc:docMk/>
            <pc:sldMasterMk cId="940309864" sldId="2147483648"/>
            <pc:sldLayoutMk cId="3140928528" sldId="214748364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3-14T00:16:14.524" idx="1">
    <p:pos x="7680" y="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AD317-2812-4373-9933-6C8E32ABC044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5F7B4-9373-4237-B209-50AD7F6C8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22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5F7B4-9373-4237-B209-50AD7F6C82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150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8F6A-F82B-C2AA-50A3-0DBF4816C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E9882-2949-C7E4-45C1-9F382545E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28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30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FC731-C492-23B3-10A3-636702FDF1B4}"/>
              </a:ext>
            </a:extLst>
          </p:cNvPr>
          <p:cNvSpPr txBox="1"/>
          <p:nvPr/>
        </p:nvSpPr>
        <p:spPr>
          <a:xfrm>
            <a:off x="3223967" y="2040060"/>
            <a:ext cx="6202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dirty="0">
                <a:solidFill>
                  <a:srgbClr val="333333"/>
                </a:solidFill>
              </a:rPr>
              <a:t>STU6422f769acb711680013161</a:t>
            </a:r>
            <a:endParaRPr lang="en-IN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46477-75D4-6A64-EBEE-1EC668F016FD}"/>
              </a:ext>
            </a:extLst>
          </p:cNvPr>
          <p:cNvSpPr txBox="1"/>
          <p:nvPr/>
        </p:nvSpPr>
        <p:spPr>
          <a:xfrm>
            <a:off x="4649771" y="974831"/>
            <a:ext cx="2882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/>
              <a:t>SR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086A4-0D64-7E0A-8460-8B65D5E1DD07}"/>
              </a:ext>
            </a:extLst>
          </p:cNvPr>
          <p:cNvSpPr txBox="1"/>
          <p:nvPr/>
        </p:nvSpPr>
        <p:spPr>
          <a:xfrm>
            <a:off x="4810027" y="3388093"/>
            <a:ext cx="24768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R. POOJA REDDY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433BEF-9E4E-D333-A9D7-C47CEF439C92}"/>
              </a:ext>
            </a:extLst>
          </p:cNvPr>
          <p:cNvSpPr txBox="1"/>
          <p:nvPr/>
        </p:nvSpPr>
        <p:spPr>
          <a:xfrm>
            <a:off x="3273457" y="4707845"/>
            <a:ext cx="7473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/>
              <a:t>Week-02:    Data Visualizations</a:t>
            </a:r>
          </a:p>
          <a:p>
            <a:r>
              <a:rPr lang="en-IN" sz="2800" b="1" dirty="0"/>
              <a:t>	          Production Analysis of Indian States</a:t>
            </a:r>
          </a:p>
        </p:txBody>
      </p:sp>
    </p:spTree>
    <p:extLst>
      <p:ext uri="{BB962C8B-B14F-4D97-AF65-F5344CB8AC3E}">
        <p14:creationId xmlns:p14="http://schemas.microsoft.com/office/powerpoint/2010/main" val="107848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D7F0-56B7-AB68-C47E-A4BAB1A88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807" y="235670"/>
            <a:ext cx="9144000" cy="559373"/>
          </a:xfrm>
        </p:spPr>
        <p:txBody>
          <a:bodyPr/>
          <a:lstStyle/>
          <a:p>
            <a:r>
              <a:rPr lang="en-IN" sz="3200" dirty="0"/>
              <a:t>Bottom 3 Districts by Production </a:t>
            </a:r>
            <a:r>
              <a:rPr lang="en-IN" sz="3200" dirty="0">
                <a:sym typeface="Wingdings" panose="05000000000000000000" pitchFamily="2" charset="2"/>
              </a:rPr>
              <a:t>Pie Chart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D267A-89A9-6DA9-5DC9-9F3AC1F6A1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"/>
          <a:stretch/>
        </p:blipFill>
        <p:spPr>
          <a:xfrm>
            <a:off x="131975" y="914400"/>
            <a:ext cx="11937476" cy="571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6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C5C5-3C8D-0732-CD97-8D397A237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8A50D-E466-A86B-524B-186168A13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1523D-25F0-3412-FB62-AE6A51EEC8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2"/>
          <a:stretch/>
        </p:blipFill>
        <p:spPr>
          <a:xfrm>
            <a:off x="197961" y="1065229"/>
            <a:ext cx="11758367" cy="56466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8876E-D2E3-9C37-9BC8-90A8C42A319B}"/>
              </a:ext>
            </a:extLst>
          </p:cNvPr>
          <p:cNvSpPr txBox="1"/>
          <p:nvPr/>
        </p:nvSpPr>
        <p:spPr>
          <a:xfrm>
            <a:off x="1981986" y="220685"/>
            <a:ext cx="8198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Prediction of Production by 1 Year </a:t>
            </a:r>
            <a:r>
              <a:rPr lang="en-IN" sz="3200" dirty="0">
                <a:sym typeface="Wingdings" panose="05000000000000000000" pitchFamily="2" charset="2"/>
              </a:rPr>
              <a:t> Line Chart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2075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15D0-1C5A-B263-FFEC-19BADA024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338" y="0"/>
            <a:ext cx="9348247" cy="593889"/>
          </a:xfrm>
        </p:spPr>
        <p:txBody>
          <a:bodyPr/>
          <a:lstStyle/>
          <a:p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 Production by Each Year </a:t>
            </a:r>
            <a:r>
              <a:rPr lang="en-IN" sz="3200" dirty="0">
                <a:sym typeface="Wingdings" panose="05000000000000000000" pitchFamily="2" charset="2"/>
              </a:rPr>
              <a:t> </a:t>
            </a:r>
            <a:r>
              <a:rPr lang="en-IN" sz="3200" dirty="0" err="1">
                <a:sym typeface="Wingdings" panose="05000000000000000000" pitchFamily="2" charset="2"/>
              </a:rPr>
              <a:t>Treemap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AC2A-5563-3DCC-2D19-1C05470B5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6F905-F96F-7D31-4E2C-E7098652E2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80"/>
          <a:stretch/>
        </p:blipFill>
        <p:spPr>
          <a:xfrm>
            <a:off x="103693" y="791852"/>
            <a:ext cx="11994037" cy="581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36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D360-6CBD-FF33-11BE-1B0A95F86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6927" y="0"/>
            <a:ext cx="9144000" cy="587654"/>
          </a:xfrm>
        </p:spPr>
        <p:txBody>
          <a:bodyPr/>
          <a:lstStyle/>
          <a:p>
            <a:r>
              <a:rPr lang="en-IN" sz="3200" dirty="0"/>
              <a:t>Production by Each Season </a:t>
            </a:r>
            <a:r>
              <a:rPr lang="en-IN" sz="3200" dirty="0">
                <a:sym typeface="Wingdings" panose="05000000000000000000" pitchFamily="2" charset="2"/>
              </a:rPr>
              <a:t> Donut Chart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CBC6F-1977-238F-FE3C-2A6DF7A80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8BDA8-CDBF-2086-FB9B-2901AB1362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17"/>
          <a:stretch/>
        </p:blipFill>
        <p:spPr>
          <a:xfrm>
            <a:off x="113122" y="754144"/>
            <a:ext cx="11937476" cy="579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9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E654-6B79-7D16-FE4C-914EB6A9F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2A06A-CF61-7B05-7AE5-EEF5037ED6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4A74A-A561-9F83-52CF-B27F513FF8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7"/>
          <a:stretch/>
        </p:blipFill>
        <p:spPr>
          <a:xfrm>
            <a:off x="348790" y="747825"/>
            <a:ext cx="11315307" cy="592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11DC71-7B6B-A31D-A735-669717B87F4B}"/>
              </a:ext>
            </a:extLst>
          </p:cNvPr>
          <p:cNvSpPr txBox="1"/>
          <p:nvPr/>
        </p:nvSpPr>
        <p:spPr>
          <a:xfrm>
            <a:off x="391213" y="69858"/>
            <a:ext cx="62499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Summary:</a:t>
            </a:r>
          </a:p>
        </p:txBody>
      </p:sp>
    </p:spTree>
    <p:extLst>
      <p:ext uri="{BB962C8B-B14F-4D97-AF65-F5344CB8AC3E}">
        <p14:creationId xmlns:p14="http://schemas.microsoft.com/office/powerpoint/2010/main" val="575384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BD7E-36F5-6234-D48F-F05EFCAAC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095D4-5559-4846-24D5-63D1CEB338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DB20D-2341-2807-A37D-A7BC48F80B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5"/>
          <a:stretch/>
        </p:blipFill>
        <p:spPr>
          <a:xfrm>
            <a:off x="103694" y="141402"/>
            <a:ext cx="11965757" cy="65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6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57F8-91F9-7240-8DF3-6146ECEDA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0D908-AF13-E57D-F34A-47668CD60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5D8D1-5DD5-2A15-1C5E-6EAC0A8A80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5"/>
          <a:stretch/>
        </p:blipFill>
        <p:spPr>
          <a:xfrm>
            <a:off x="141402" y="122549"/>
            <a:ext cx="11915480" cy="64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7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CCD-3928-F2F6-747D-354003E75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823D6-3E68-6627-D375-972766617A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FC240-8AB1-770A-E8A0-9C49F0FBF8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0"/>
          <a:stretch/>
        </p:blipFill>
        <p:spPr>
          <a:xfrm>
            <a:off x="207389" y="169683"/>
            <a:ext cx="11767794" cy="65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155E55-F1DD-ECA9-8846-CAE43A2B0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65"/>
          <a:stretch/>
        </p:blipFill>
        <p:spPr>
          <a:xfrm>
            <a:off x="0" y="226243"/>
            <a:ext cx="12192000" cy="61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79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1E18-9268-C19F-B3F3-0FA3EB3795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8F034-3FA9-AEBF-63CA-0D93300CE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2EE68-2765-E763-C32D-C981CC3B63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49" b="9141"/>
          <a:stretch/>
        </p:blipFill>
        <p:spPr>
          <a:xfrm>
            <a:off x="0" y="94268"/>
            <a:ext cx="12192000" cy="634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8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F54F-A570-1284-0B4F-BF28FBBB3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6586E-6AE8-4C7F-42E7-448858F303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E17CE-B514-B8CD-AD3E-156F2175EC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6" b="9140"/>
          <a:stretch/>
        </p:blipFill>
        <p:spPr>
          <a:xfrm>
            <a:off x="0" y="0"/>
            <a:ext cx="12192000" cy="650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061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A2FA-4720-E26A-82B1-ABB0E6BEB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6A4B9-52EC-119B-7101-4552E2A971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C3578-814D-A798-B421-DC62EFE11E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712" b="9553"/>
          <a:stretch/>
        </p:blipFill>
        <p:spPr>
          <a:xfrm>
            <a:off x="0" y="0"/>
            <a:ext cx="12192000" cy="64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4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4C9C-85D6-E9D8-38A9-C50BB807F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56013-D792-DFF5-026B-A1CAFE947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D138D-05AF-C875-AC8C-19BF22A7B1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36" b="9416"/>
          <a:stretch/>
        </p:blipFill>
        <p:spPr>
          <a:xfrm>
            <a:off x="0" y="0"/>
            <a:ext cx="12192000" cy="644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8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4C0B-C95C-4CAD-8BD7-1DD230E41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6037" y="245096"/>
            <a:ext cx="9144000" cy="549945"/>
          </a:xfrm>
        </p:spPr>
        <p:txBody>
          <a:bodyPr/>
          <a:lstStyle/>
          <a:p>
            <a:r>
              <a:rPr lang="en-IN" sz="3200" dirty="0"/>
              <a:t>Top 5 Crops by Production </a:t>
            </a:r>
            <a:r>
              <a:rPr lang="en-IN" sz="3200" dirty="0">
                <a:sym typeface="Wingdings" panose="05000000000000000000" pitchFamily="2" charset="2"/>
              </a:rPr>
              <a:t>Stacked Bar Chart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D1DAA4-1116-122B-F180-BAD0900F39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50" b="9416"/>
          <a:stretch/>
        </p:blipFill>
        <p:spPr>
          <a:xfrm>
            <a:off x="509047" y="820132"/>
            <a:ext cx="11164478" cy="575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1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7F10D-8BC5-C9D6-2D60-EA5B3DEE7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8" y="169683"/>
            <a:ext cx="9144000" cy="568800"/>
          </a:xfrm>
        </p:spPr>
        <p:txBody>
          <a:bodyPr/>
          <a:lstStyle/>
          <a:p>
            <a:r>
              <a:rPr lang="en-IN" sz="3200" dirty="0"/>
              <a:t>Top 3 States by Production </a:t>
            </a:r>
            <a:r>
              <a:rPr lang="en-IN" sz="3200" dirty="0">
                <a:sym typeface="Wingdings" panose="05000000000000000000" pitchFamily="2" charset="2"/>
              </a:rPr>
              <a:t>Funnel Chart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2A98B-725A-0F1A-30E7-2F194780A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805A4-0CF2-DF8A-D65A-82C354E860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4"/>
          <a:stretch/>
        </p:blipFill>
        <p:spPr>
          <a:xfrm>
            <a:off x="197963" y="904973"/>
            <a:ext cx="11880915" cy="570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7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07DA-7FB0-C31D-2BA2-431AAA2BC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32D5B-947F-6F05-B10D-2A9CE7DDA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07808-3D34-20D9-6E1A-48D5A290E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7"/>
          <a:stretch/>
        </p:blipFill>
        <p:spPr>
          <a:xfrm>
            <a:off x="169683" y="1018095"/>
            <a:ext cx="11814928" cy="5674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8A14A3-845D-0544-3EE6-6AAA97875ECB}"/>
              </a:ext>
            </a:extLst>
          </p:cNvPr>
          <p:cNvSpPr txBox="1"/>
          <p:nvPr/>
        </p:nvSpPr>
        <p:spPr>
          <a:xfrm>
            <a:off x="1772239" y="220686"/>
            <a:ext cx="78808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Top 3 Districts by Production </a:t>
            </a:r>
            <a:r>
              <a:rPr lang="en-IN" sz="3200" dirty="0">
                <a:sym typeface="Wingdings" panose="05000000000000000000" pitchFamily="2" charset="2"/>
              </a:rPr>
              <a:t>Pie Chart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4318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79</Words>
  <Application>Microsoft Office PowerPoint</Application>
  <PresentationFormat>Widescreen</PresentationFormat>
  <Paragraphs>14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 5 Crops by Production Stacked Bar Chart</vt:lpstr>
      <vt:lpstr>Top 3 States by Production Funnel Chart</vt:lpstr>
      <vt:lpstr>PowerPoint Presentation</vt:lpstr>
      <vt:lpstr>Bottom 3 Districts by Production Pie Chart</vt:lpstr>
      <vt:lpstr>PowerPoint Presentation</vt:lpstr>
      <vt:lpstr>   Production by Each Year  Treemap</vt:lpstr>
      <vt:lpstr>Production by Each Season  Donut Chart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Adinarayana Reddy Rontala</dc:creator>
  <cp:lastModifiedBy>Adinarayana Reddy Rontala</cp:lastModifiedBy>
  <cp:revision>1</cp:revision>
  <dcterms:created xsi:type="dcterms:W3CDTF">2024-03-13T16:25:20Z</dcterms:created>
  <dcterms:modified xsi:type="dcterms:W3CDTF">2024-03-13T18:49:44Z</dcterms:modified>
</cp:coreProperties>
</file>