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865" r:id="rId2"/>
    <p:sldMasterId id="2147483877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12" autoAdjust="0"/>
  </p:normalViewPr>
  <p:slideViewPr>
    <p:cSldViewPr snapToGrid="0">
      <p:cViewPr varScale="1">
        <p:scale>
          <a:sx n="68" d="100"/>
          <a:sy n="68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A590F-1130-44B9-8297-E8778103C37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BF82-6F6F-497D-8048-7226216AE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6BF82-6F6F-497D-8048-7226216AE8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2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2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624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9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256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60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0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1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7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87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6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34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3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6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2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7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13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95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1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0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51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32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25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8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96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23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43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42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53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2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03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2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4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997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451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68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2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8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7CFBD9-61AD-4421-BF48-24371DED812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3870-6627-4213-BA76-94C00160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77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1826" y="-193183"/>
            <a:ext cx="13273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6214" y="586948"/>
            <a:ext cx="8087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CRIMES IN INDIA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1470" y="2165678"/>
            <a:ext cx="78861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r>
              <a:rPr lang="en-US" sz="2000" b="1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 action or omission which constitutes an offence and is punishable by law.</a:t>
            </a:r>
            <a:endParaRPr lang="en-US" sz="2000" b="1" dirty="0"/>
          </a:p>
        </p:txBody>
      </p:sp>
      <p:sp>
        <p:nvSpPr>
          <p:cNvPr id="5" name="Right Arrow 4"/>
          <p:cNvSpPr/>
          <p:nvPr/>
        </p:nvSpPr>
        <p:spPr>
          <a:xfrm>
            <a:off x="871471" y="2710068"/>
            <a:ext cx="287628" cy="34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71470" y="3596683"/>
            <a:ext cx="287629" cy="357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9099" y="3633398"/>
            <a:ext cx="8384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'an offence which goes beyond the personal and into the public sphere, breaking prohibitory rules or laws, to which legitimate punishments or sanctions are attached, and which requires the intervention of a public authority. </a:t>
            </a:r>
            <a:r>
              <a:rPr lang="en-US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348" y="2234096"/>
            <a:ext cx="77672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700"/>
              </a:spcBef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major reason people being kidnapped in each and every state?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Offenders relation to the rape victim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Juveniles family background, education and economic setup.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state has more crime against children and women?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Age group wise murder victim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Crime by place of occurrence.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Anti corruption cases </a:t>
            </a:r>
            <a:r>
              <a:rPr lang="en-US" sz="2000" b="0" i="1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vs</a:t>
            </a: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arrests.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state has more number of complaints against police?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state is the safest for foreigners?</a:t>
            </a:r>
            <a:endParaRPr lang="en-US" sz="2000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5791" y="762915"/>
            <a:ext cx="5430910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QUESTION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472" y="1835950"/>
            <a:ext cx="114575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major reason people being kidnapped in each and every state?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ANS.</a:t>
            </a:r>
            <a:r>
              <a:rPr lang="en-US" sz="2800" dirty="0"/>
              <a:t> SELECT * from(select </a:t>
            </a:r>
            <a:r>
              <a:rPr lang="en-US" sz="2800" dirty="0" err="1"/>
              <a:t>Area_Name,Group_Name,sum</a:t>
            </a:r>
            <a:r>
              <a:rPr lang="en-US" sz="2800" dirty="0"/>
              <a:t>(</a:t>
            </a:r>
            <a:r>
              <a:rPr lang="en-US" sz="2800" dirty="0" err="1"/>
              <a:t>Cases_Reported</a:t>
            </a:r>
            <a:r>
              <a:rPr lang="en-US" sz="2800" dirty="0"/>
              <a:t>) as </a:t>
            </a:r>
            <a:r>
              <a:rPr lang="en-US" sz="2800" dirty="0" err="1"/>
              <a:t>total_case</a:t>
            </a:r>
            <a:r>
              <a:rPr lang="en-US" sz="2800" dirty="0"/>
              <a:t> from </a:t>
            </a:r>
            <a:r>
              <a:rPr lang="en-US" sz="2800" dirty="0" err="1"/>
              <a:t>Specific_purpose_of_kidnapping_and_abduction</a:t>
            </a:r>
            <a:r>
              <a:rPr lang="en-US" sz="2800" dirty="0"/>
              <a:t> GROUP by </a:t>
            </a:r>
            <a:r>
              <a:rPr lang="en-US" sz="2800" dirty="0" err="1"/>
              <a:t>Area_Name</a:t>
            </a:r>
            <a:r>
              <a:rPr lang="en-US" sz="2800" dirty="0"/>
              <a:t>, </a:t>
            </a:r>
            <a:r>
              <a:rPr lang="en-US" sz="2800" dirty="0" err="1"/>
              <a:t>Group_Name</a:t>
            </a:r>
            <a:r>
              <a:rPr lang="en-US" sz="2800" dirty="0"/>
              <a:t> order by sum(</a:t>
            </a:r>
            <a:r>
              <a:rPr lang="en-US" sz="2800" dirty="0" err="1"/>
              <a:t>Cases_Reported</a:t>
            </a:r>
            <a:r>
              <a:rPr lang="en-US" sz="2800" dirty="0"/>
              <a:t>) DESC) group by </a:t>
            </a:r>
            <a:r>
              <a:rPr lang="en-US" sz="2800" dirty="0" err="1"/>
              <a:t>Area_Name</a:t>
            </a:r>
            <a:r>
              <a:rPr lang="en-US" sz="2800" dirty="0"/>
              <a:t> order by </a:t>
            </a:r>
            <a:r>
              <a:rPr lang="en-US" sz="2800" dirty="0" err="1"/>
              <a:t>total_case</a:t>
            </a:r>
            <a:r>
              <a:rPr lang="en-US" sz="2800" dirty="0"/>
              <a:t> </a:t>
            </a:r>
            <a:r>
              <a:rPr lang="en-US" sz="2800" dirty="0" err="1"/>
              <a:t>desc</a:t>
            </a:r>
            <a:r>
              <a:rPr lang="en-US" sz="2800" dirty="0"/>
              <a:t>;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833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561860"/>
            <a:ext cx="3592723" cy="6940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RESULT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214128"/>
            <a:ext cx="10170941" cy="46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visualization</a:t>
            </a: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4" y="774791"/>
            <a:ext cx="11507372" cy="3896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2314" y="5169333"/>
            <a:ext cx="10124049" cy="1719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1.We can see by this graph ,highest numbers case of kidnapping in Uttar Pradesh</a:t>
            </a:r>
            <a:r>
              <a:rPr lang="en-IN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171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Century Gothic</vt:lpstr>
      <vt:lpstr>Times New Roman</vt:lpstr>
      <vt:lpstr>Trebuchet MS</vt:lpstr>
      <vt:lpstr>Wingdings 3</vt:lpstr>
      <vt:lpstr>Facet</vt:lpstr>
      <vt:lpstr>Office Theme</vt:lpstr>
      <vt:lpstr>Ion</vt:lpstr>
      <vt:lpstr>PowerPoint Presentation</vt:lpstr>
      <vt:lpstr>PowerPoint Presentation</vt:lpstr>
      <vt:lpstr>PowerPoint Presentation</vt:lpstr>
      <vt:lpstr>PowerPoint Presentation</vt:lpstr>
      <vt:lpstr>RESULT</vt:lpstr>
      <vt:lpstr>visualization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 Gain</dc:creator>
  <cp:lastModifiedBy>Net Gain</cp:lastModifiedBy>
  <cp:revision>9</cp:revision>
  <dcterms:created xsi:type="dcterms:W3CDTF">2022-02-01T16:46:42Z</dcterms:created>
  <dcterms:modified xsi:type="dcterms:W3CDTF">2022-02-01T18:17:35Z</dcterms:modified>
</cp:coreProperties>
</file>