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8" r:id="rId5"/>
    <p:sldId id="270" r:id="rId6"/>
    <p:sldId id="269" r:id="rId7"/>
    <p:sldId id="258" r:id="rId8"/>
    <p:sldId id="264" r:id="rId9"/>
    <p:sldId id="263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4E5BA-6538-424B-B489-08F8F16BBF53}" v="1" dt="2024-09-10T10:08:12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8798-0BA3-B6FC-43D7-D6C859BEF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6FD5F-26C7-A766-8F4B-A50A79A5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A6DEE-8806-CE7F-279D-7315DE3B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CDDB-998B-EC1D-8515-C76B44B5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6190-9345-A7C3-38EB-29F91A24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1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C53F-C2F3-2D97-B1F6-0A030175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0A944-9AF6-50D6-B722-589D9463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31F1-9F24-07EA-FDC9-D51EA07F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D16E-7491-6DD0-256A-320B294A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16DD-1465-EF1A-5AB4-EDE40F0A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FDB22-F849-DBE1-B2D3-762F5231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46E7-0B67-BC15-81CA-F1623D68B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27500-D6FC-3316-37B1-85AE8BC7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70D71-1D0C-45A7-F036-0B83A66F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94A3-20E3-7E87-9575-0DD6B231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1511-5FD3-61CE-89FB-136B6686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BF20-C03B-5F33-15DA-0ACC8FCB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F528-1975-FC76-09FB-A701068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CA32-2C40-1777-2ECE-3264A5BA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B505-D750-D2C1-6FAB-F1A11406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57E07-64F0-3C8E-E9E5-6398209FD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0623" y="228376"/>
            <a:ext cx="1673578" cy="5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2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A8BC-B36E-BA97-23DC-6A2508F6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CF7F-76B5-B751-2BE1-82A7326C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AFDD-1DE6-02AB-716B-8F8E343E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4A33-21B8-1E54-DA09-81249CFB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DC0D-7DC3-9785-A7B4-D71448B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D85-BEB4-EADF-3FA9-A40B67A0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A5A8-E296-D405-B3C6-9DA26B721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3F0E6-72BB-6CB6-33A5-CBE3445FD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24A10-5D0F-4394-CB58-C893FA71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91DF5-88D9-42CB-CBC9-66604D9E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F3EF1-0A8C-5C5C-4289-E2EFCC46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E45A-2C7B-B6FF-C007-D7C2260D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8C47-CB59-29E7-D6CA-92714F9B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72C8A-15ED-314A-C631-3D202718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F7D4-1364-023A-509D-E18B927E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2DA08-6606-CF80-323E-DF3817DC4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7EB03-4206-40CB-CF6D-EB718FCD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DF6C1-D197-EE1E-7B06-BD2FAF87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70EBF-FD4F-5E4F-0113-EC8F2449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163E-B44E-1B80-8014-B34C2A2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3575B-753F-C3AC-9966-280464F5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95335-9CB2-BFD0-4644-93ED8549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13BC1-F162-565B-A7D2-F9C3C372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5EC26-1EDB-8C6F-22BE-562FAF05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F8517-DDBA-43EF-20B6-3EC54027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D92F5-3D5A-8240-C377-69B98EDB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B9E-937C-6C3E-5ECC-4FFD448F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3004-5521-03EC-46A2-E923DCB7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36AD0-917D-94AE-34CD-48AEA1844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0D6D-902E-3FF9-7482-2E99BC38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009D8-054B-96B7-A8D2-5CE899ED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A304-E5DB-CFA8-9ED7-8FC60129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BAC-8E03-37CF-BCEE-C5268AD2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02BA1-C435-7397-0FE9-E7374CA3C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CBE1-91D8-77C5-6B44-A6D6DDE81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3BF9B-179F-1FFB-9ECE-67823C0F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36543-BD5A-A153-9449-7D5A14B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37E2-E531-FB26-EEB4-0AA6CB21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9CCB0-5BCE-554C-A3AC-51EFABA9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9253B-A702-3162-890D-0BD72EF2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04EB-9F0E-5B0F-BC32-3F321CED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D547C-17DA-4116-90C5-113B4B64871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1EB23-9FB5-9223-E289-6E07E8D69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2933-B799-C6D0-FBAB-D544799F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ACA0A-2FFF-4D82-9AC6-5466DCD7C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anasoftinfotech@gmail.com" TargetMode="External"/><Relationship Id="rId2" Type="http://schemas.openxmlformats.org/officeDocument/2006/relationships/hyperlink" Target="http://www.bananasi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anasit.com/" TargetMode="External"/><Relationship Id="rId2" Type="http://schemas.openxmlformats.org/officeDocument/2006/relationships/hyperlink" Target="mailto:bananasoftinfotech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E706E9-A7D3-78E4-E968-D37281AE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7"/>
            <a:ext cx="9144000" cy="2077195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hlinkClick r:id="rId2"/>
              </a:rPr>
              <a:t>http://www.bananasit.com</a:t>
            </a:r>
            <a:endParaRPr lang="en-US" sz="3200" dirty="0"/>
          </a:p>
          <a:p>
            <a:r>
              <a:rPr lang="en-US" sz="3200" dirty="0"/>
              <a:t>+917859913405</a:t>
            </a:r>
          </a:p>
          <a:p>
            <a:r>
              <a:rPr lang="en-US" sz="3200" dirty="0">
                <a:hlinkClick r:id="rId3"/>
              </a:rPr>
              <a:t>bananasoftinfotech@gmail.com</a:t>
            </a:r>
            <a:endParaRPr lang="en-US" sz="3200" dirty="0"/>
          </a:p>
          <a:p>
            <a:r>
              <a:rPr lang="en-US" sz="3200" dirty="0"/>
              <a:t>Instagram id: @bananasoftinfotech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B411-65CA-4C4C-0D23-36CB398A8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78" y="1212483"/>
            <a:ext cx="79152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ckground Background Images, HD Pictures and Wallpaper For Free Download |  Pngtree | Background banner, Technology background, Blue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4" y="0"/>
            <a:ext cx="11663266" cy="17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FC289E8-CCA8-4928-92B0-78DED95024AE}"/>
              </a:ext>
            </a:extLst>
          </p:cNvPr>
          <p:cNvSpPr/>
          <p:nvPr/>
        </p:nvSpPr>
        <p:spPr>
          <a:xfrm>
            <a:off x="4385922" y="1247105"/>
            <a:ext cx="3437573" cy="21258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885" y="1748508"/>
            <a:ext cx="8665878" cy="4327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969" b="1" dirty="0">
                <a:solidFill>
                  <a:srgbClr val="FF0000"/>
                </a:solidFill>
              </a:rPr>
              <a:t>Software &amp; WebApp Development | IT Computer Training &amp; Internship</a:t>
            </a:r>
            <a:endParaRPr lang="en-IN" sz="1969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63331" y="63239"/>
            <a:ext cx="7582919" cy="157736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08" y="5780"/>
            <a:ext cx="6039178" cy="141949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487665" y="1392722"/>
            <a:ext cx="3780473" cy="352062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50" b="1" dirty="0">
                <a:solidFill>
                  <a:schemeClr val="bg1"/>
                </a:solidFill>
              </a:rPr>
              <a:t>http://www.bananasit.com  | +917859913405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7910" y="6192483"/>
            <a:ext cx="11728580" cy="6022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S-247, Above Dominos Pizza, Opp. Avadh Lake City, </a:t>
            </a:r>
            <a:r>
              <a:rPr lang="en-IN" b="1" dirty="0" err="1"/>
              <a:t>Baben</a:t>
            </a:r>
            <a:r>
              <a:rPr lang="en-IN" b="1" dirty="0"/>
              <a:t> Gam, Ta: </a:t>
            </a:r>
            <a:r>
              <a:rPr lang="en-IN" b="1" dirty="0" err="1"/>
              <a:t>Bardoli</a:t>
            </a:r>
            <a:r>
              <a:rPr lang="en-IN" b="1" dirty="0"/>
              <a:t>, </a:t>
            </a:r>
            <a:r>
              <a:rPr lang="en-IN" b="1" dirty="0" err="1"/>
              <a:t>Dist</a:t>
            </a:r>
            <a:r>
              <a:rPr lang="en-IN" b="1" dirty="0"/>
              <a:t>: Surat -394601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34BB5-C14E-604D-BE76-F49F2E5984F3}"/>
              </a:ext>
            </a:extLst>
          </p:cNvPr>
          <p:cNvSpPr txBox="1">
            <a:spLocks/>
          </p:cNvSpPr>
          <p:nvPr/>
        </p:nvSpPr>
        <p:spPr>
          <a:xfrm>
            <a:off x="1626623" y="2107046"/>
            <a:ext cx="8665878" cy="2576750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0" indent="0" algn="ctr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gu-IN" sz="1969" b="1" dirty="0">
                <a:solidFill>
                  <a:srgbClr val="FF0000"/>
                </a:solidFill>
              </a:rPr>
              <a:t>શું તમે કોમ્પ્યુટર કોર્ષ કરવા માંગો છો?</a:t>
            </a:r>
          </a:p>
          <a:p>
            <a:pPr marL="257175" indent="-2571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gu-IN" sz="1969" b="1" dirty="0">
                <a:solidFill>
                  <a:srgbClr val="FF0000"/>
                </a:solidFill>
              </a:rPr>
              <a:t>શું તમારે લેટેસ્ટ </a:t>
            </a:r>
            <a:r>
              <a:rPr lang="en-IN" sz="1969" b="1" dirty="0">
                <a:solidFill>
                  <a:srgbClr val="FF0000"/>
                </a:solidFill>
              </a:rPr>
              <a:t>IT </a:t>
            </a:r>
            <a:r>
              <a:rPr lang="gu-IN" sz="1969" b="1" dirty="0">
                <a:solidFill>
                  <a:srgbClr val="FF0000"/>
                </a:solidFill>
              </a:rPr>
              <a:t>કોર્ષ કરવા માંગો છો?</a:t>
            </a:r>
          </a:p>
          <a:p>
            <a:pPr marL="257175" indent="-2571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gu-IN" sz="1969" b="1" dirty="0">
                <a:solidFill>
                  <a:srgbClr val="FF0000"/>
                </a:solidFill>
              </a:rPr>
              <a:t>શું તમારે </a:t>
            </a:r>
            <a:r>
              <a:rPr lang="en-IN" sz="1969" b="1" dirty="0">
                <a:solidFill>
                  <a:srgbClr val="FF0000"/>
                </a:solidFill>
              </a:rPr>
              <a:t>live </a:t>
            </a:r>
            <a:r>
              <a:rPr lang="gu-IN" sz="1969" b="1" dirty="0">
                <a:solidFill>
                  <a:srgbClr val="FF0000"/>
                </a:solidFill>
              </a:rPr>
              <a:t>પ્રોજેક્ટ પર ઇન્ટર્નશિપ કરવી છે?</a:t>
            </a:r>
          </a:p>
          <a:p>
            <a:pPr marL="257175" indent="-2571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gu-IN" sz="1969" b="1" dirty="0">
                <a:solidFill>
                  <a:srgbClr val="FF0000"/>
                </a:solidFill>
              </a:rPr>
              <a:t>શું તમારે </a:t>
            </a:r>
            <a:r>
              <a:rPr lang="en-IN" sz="1969" b="1" dirty="0">
                <a:solidFill>
                  <a:srgbClr val="FF0000"/>
                </a:solidFill>
              </a:rPr>
              <a:t>Website / Mobile App / UI/UX Design  </a:t>
            </a:r>
            <a:r>
              <a:rPr lang="gu-IN" sz="1969" b="1" dirty="0">
                <a:solidFill>
                  <a:srgbClr val="FF0000"/>
                </a:solidFill>
              </a:rPr>
              <a:t>બનાવી છે?   </a:t>
            </a:r>
          </a:p>
          <a:p>
            <a:pPr marL="257175" indent="-2571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gu-IN" sz="1969" b="1" dirty="0">
                <a:solidFill>
                  <a:srgbClr val="FF0000"/>
                </a:solidFill>
              </a:rPr>
              <a:t>કોઈ પણ પ્રકારના ફોર્મ ભરી આપવામાં આવશે.</a:t>
            </a:r>
          </a:p>
          <a:p>
            <a:pPr marL="257175" indent="-257175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gu-IN" sz="1969" b="1" dirty="0">
                <a:solidFill>
                  <a:srgbClr val="FF0000"/>
                </a:solidFill>
              </a:rPr>
              <a:t>ધો ૧૦ / ૧૨ માં </a:t>
            </a:r>
            <a:r>
              <a:rPr lang="en-IN" sz="1969" b="1" dirty="0">
                <a:solidFill>
                  <a:srgbClr val="FF0000"/>
                </a:solidFill>
              </a:rPr>
              <a:t>fail  </a:t>
            </a:r>
            <a:r>
              <a:rPr lang="gu-IN" sz="1969" b="1" dirty="0">
                <a:solidFill>
                  <a:srgbClr val="FF0000"/>
                </a:solidFill>
              </a:rPr>
              <a:t>છો તો ચિંતા ના કરો અમારો સંપર્ક કરો.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1979EA5-CC79-B5D9-2F3B-C7613EA6498B}"/>
              </a:ext>
            </a:extLst>
          </p:cNvPr>
          <p:cNvSpPr txBox="1">
            <a:spLocks/>
          </p:cNvSpPr>
          <p:nvPr/>
        </p:nvSpPr>
        <p:spPr>
          <a:xfrm>
            <a:off x="8703076" y="2261699"/>
            <a:ext cx="1862302" cy="432741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0" indent="0" algn="ctr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969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T Training with Job Guarantee – Vidushi Gyaanpeeth">
            <a:extLst>
              <a:ext uri="{FF2B5EF4-FFF2-40B4-BE49-F238E27FC236}">
                <a16:creationId xmlns:a16="http://schemas.microsoft.com/office/drawing/2014/main" id="{D8F5A274-1572-24B7-FD91-730DCA483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62" y="2035824"/>
            <a:ext cx="1360884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1CFD9736-EE2D-6993-6EAC-AB517884D02A}"/>
              </a:ext>
            </a:extLst>
          </p:cNvPr>
          <p:cNvSpPr txBox="1">
            <a:spLocks/>
          </p:cNvSpPr>
          <p:nvPr/>
        </p:nvSpPr>
        <p:spPr>
          <a:xfrm>
            <a:off x="1921851" y="4776697"/>
            <a:ext cx="8665878" cy="1457506"/>
          </a:xfrm>
          <a:prstGeom prst="rect">
            <a:avLst/>
          </a:prstGeom>
        </p:spPr>
        <p:txBody>
          <a:bodyPr vert="horz" lIns="51435" tIns="25718" rIns="51435" bIns="25718" numCol="2" rtlCol="0">
            <a:noAutofit/>
          </a:bodyPr>
          <a:lstStyle>
            <a:lvl1pPr marL="0" indent="0" algn="ctr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1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indent="0" algn="ctr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Basic Computer (CCC)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C/C++/JAVA/Python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HTML / JavaScript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PHP / Laravel / WordPress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C# / VB.NET / ASP.NET / Web API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ReactJS / AngularJS / SQL / NoSQL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AI / Data Science 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Graphic Design (UI/UX)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Digital Marketing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Cyber Security &amp; Ethical Hacking</a:t>
            </a:r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4C034731-78A2-8114-003A-EAFF236E7CC4}"/>
              </a:ext>
            </a:extLst>
          </p:cNvPr>
          <p:cNvSpPr/>
          <p:nvPr/>
        </p:nvSpPr>
        <p:spPr>
          <a:xfrm rot="20957481">
            <a:off x="7985749" y="2173121"/>
            <a:ext cx="2692749" cy="2348993"/>
          </a:xfrm>
          <a:prstGeom prst="irregularSeal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Industrial Training with  Live Project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2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BE44-EF90-C123-FA0E-CF49B2BE0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2657"/>
          </a:xfrm>
        </p:spPr>
        <p:txBody>
          <a:bodyPr/>
          <a:lstStyle/>
          <a:p>
            <a:r>
              <a:rPr lang="en-US" dirty="0"/>
              <a:t>THANK YOU…….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C69ED-A69A-B7D5-C0FA-9979357CB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140" y="2947606"/>
            <a:ext cx="10965180" cy="355028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“Mobile”: ”+917859913405”,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Email_id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”: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“bananasoftinfotech@gmail.com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”,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“ website”: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http://www.bananasit.com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“location”: “S-247, Lakeview Point,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lakecity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Baben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Bardoli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Dist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 Surat - 394601”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l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00F1A-BFCE-7F84-5BDC-8814F0267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94" y="239777"/>
            <a:ext cx="1655763" cy="16557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620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ernship Opportunities in Bangalore | Part Time, Freelance, Internship">
            <a:extLst>
              <a:ext uri="{FF2B5EF4-FFF2-40B4-BE49-F238E27FC236}">
                <a16:creationId xmlns:a16="http://schemas.microsoft.com/office/drawing/2014/main" id="{DFDB2347-2A51-AAC9-832A-CA3A0844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get an internship? How is it ...">
            <a:extLst>
              <a:ext uri="{FF2B5EF4-FFF2-40B4-BE49-F238E27FC236}">
                <a16:creationId xmlns:a16="http://schemas.microsoft.com/office/drawing/2014/main" id="{1491F531-84F9-DA92-1139-16C34BEF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6" y="-48987"/>
            <a:ext cx="5078276" cy="39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5 Reasons Why An Internship Is Important For Your Future Career | by  Dreamcat Team | Dreamcatcher IT's Blog | Medium">
            <a:extLst>
              <a:ext uri="{FF2B5EF4-FFF2-40B4-BE49-F238E27FC236}">
                <a16:creationId xmlns:a16="http://schemas.microsoft.com/office/drawing/2014/main" id="{1B4002A1-F5A6-A07C-8BBC-96EA5CB7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6663"/>
            <a:ext cx="3997743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INTERNSHIP'S ARE NEEDED FOR STUDENTS 🤔?">
            <a:extLst>
              <a:ext uri="{FF2B5EF4-FFF2-40B4-BE49-F238E27FC236}">
                <a16:creationId xmlns:a16="http://schemas.microsoft.com/office/drawing/2014/main" id="{1000BF24-BACD-4EF4-240F-BE6F2FF3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971"/>
            <a:ext cx="5078276" cy="38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nternship Opportunities">
            <a:extLst>
              <a:ext uri="{FF2B5EF4-FFF2-40B4-BE49-F238E27FC236}">
                <a16:creationId xmlns:a16="http://schemas.microsoft.com/office/drawing/2014/main" id="{ED2E4D70-079B-1085-48FD-F7DDA14C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946849"/>
            <a:ext cx="8039100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nternship for Students of Behavioural Science – IAPS">
            <a:extLst>
              <a:ext uri="{FF2B5EF4-FFF2-40B4-BE49-F238E27FC236}">
                <a16:creationId xmlns:a16="http://schemas.microsoft.com/office/drawing/2014/main" id="{182C22DA-D3F7-544F-19EA-5BD35BCA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701" y="919154"/>
            <a:ext cx="2167690" cy="14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4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1400-CE74-80AB-68F0-3B2BBED7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6" y="318471"/>
            <a:ext cx="4545563" cy="1325563"/>
          </a:xfrm>
        </p:spPr>
        <p:txBody>
          <a:bodyPr/>
          <a:lstStyle/>
          <a:p>
            <a:r>
              <a:rPr lang="en-US" dirty="0"/>
              <a:t>What is Internship?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420F-7854-CE53-810B-35420869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0" y="1825625"/>
            <a:ext cx="5124062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 internship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work-based learning experience at a company where you do entry-level work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It's basically like a job, in the sense that you do real work that professionals might do, but the focus is to learn about the workplace and build skills.</a:t>
            </a:r>
            <a:endParaRPr lang="en-IN" dirty="0"/>
          </a:p>
        </p:txBody>
      </p:sp>
      <p:pic>
        <p:nvPicPr>
          <p:cNvPr id="1026" name="Picture 2" descr="students at an internship">
            <a:extLst>
              <a:ext uri="{FF2B5EF4-FFF2-40B4-BE49-F238E27FC236}">
                <a16:creationId xmlns:a16="http://schemas.microsoft.com/office/drawing/2014/main" id="{CA337D29-F8C1-6A54-E441-FE125A28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0" y="835089"/>
            <a:ext cx="6407020" cy="518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nships - KaaShiv Infotech">
            <a:extLst>
              <a:ext uri="{FF2B5EF4-FFF2-40B4-BE49-F238E27FC236}">
                <a16:creationId xmlns:a16="http://schemas.microsoft.com/office/drawing/2014/main" id="{BD8D339A-D448-0798-8F62-D65C8131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0" y="95250"/>
            <a:ext cx="92964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6BBF-51F5-F5DF-2046-42780FD0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9" y="500062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Why Do Companies Offer Internships?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B5C0-3903-0A85-C8BA-C37A8932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9" y="1825625"/>
            <a:ext cx="10832841" cy="4351338"/>
          </a:xfrm>
        </p:spPr>
        <p:txBody>
          <a:bodyPr>
            <a:normAutofit/>
          </a:bodyPr>
          <a:lstStyle/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Internships don’t just benefit interns, but the company, too! While a company has to put in the effort to source, hire, and train interns, organizations get entry-level employees who can do basic tasks that more advanced employees might want to spend less time on. </a:t>
            </a: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Many companies use their internship programs to source employees for their entry-level positions. </a:t>
            </a: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To hire an employee who is already familiar with the organization’s mission, values, and goals, and who already has the skill set to do the job.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44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7E92-6414-2C67-7167-07C97F7B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036" y="811763"/>
            <a:ext cx="8688356" cy="5681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PHP with Core PHP / </a:t>
            </a:r>
            <a:r>
              <a:rPr lang="en-US" dirty="0" err="1"/>
              <a:t>Wordpress</a:t>
            </a:r>
            <a:r>
              <a:rPr lang="en-US" dirty="0"/>
              <a:t> / Laravel </a:t>
            </a:r>
          </a:p>
          <a:p>
            <a:r>
              <a:rPr lang="en-US" dirty="0" err="1"/>
              <a:t>C#.Net</a:t>
            </a:r>
            <a:r>
              <a:rPr lang="en-US" dirty="0"/>
              <a:t> web API and Angular</a:t>
            </a:r>
          </a:p>
          <a:p>
            <a:r>
              <a:rPr lang="en-US" dirty="0"/>
              <a:t>Desktop with C#</a:t>
            </a:r>
          </a:p>
          <a:p>
            <a:r>
              <a:rPr lang="en-US" dirty="0" err="1"/>
              <a:t>Shofipy</a:t>
            </a:r>
            <a:r>
              <a:rPr lang="en-US" dirty="0"/>
              <a:t> with Liquid</a:t>
            </a:r>
          </a:p>
          <a:p>
            <a:r>
              <a:rPr lang="en-US" dirty="0"/>
              <a:t>ReactJS – MERN Stack</a:t>
            </a:r>
          </a:p>
          <a:p>
            <a:r>
              <a:rPr lang="en-US" dirty="0"/>
              <a:t>Python Django / Flask /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Mobile App with Android &amp; Flutter - Dart &amp; React - Native</a:t>
            </a:r>
          </a:p>
          <a:p>
            <a:r>
              <a:rPr lang="en-US" dirty="0"/>
              <a:t>Data Analysis with Python and R</a:t>
            </a:r>
          </a:p>
          <a:p>
            <a:r>
              <a:rPr lang="en-US" dirty="0"/>
              <a:t>Data Science – Predication and Recommendation Project</a:t>
            </a:r>
          </a:p>
          <a:p>
            <a:r>
              <a:rPr lang="en-US" dirty="0"/>
              <a:t>Chatbot App with </a:t>
            </a:r>
            <a:r>
              <a:rPr lang="en-US" dirty="0" err="1"/>
              <a:t>GenAI</a:t>
            </a:r>
            <a:r>
              <a:rPr lang="en-US" dirty="0"/>
              <a:t>(LLM) &amp; Prompt Engineering</a:t>
            </a:r>
          </a:p>
          <a:p>
            <a:r>
              <a:rPr lang="en-US" dirty="0"/>
              <a:t>Text Analysis, Classification, Summarization using NLP</a:t>
            </a:r>
          </a:p>
          <a:p>
            <a:r>
              <a:rPr lang="en-US" dirty="0"/>
              <a:t>NoSQL Projects like MongoDB &amp; Graph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6570D-E35E-4D5D-62EB-B5BF42FD9A7B}"/>
              </a:ext>
            </a:extLst>
          </p:cNvPr>
          <p:cNvSpPr/>
          <p:nvPr/>
        </p:nvSpPr>
        <p:spPr>
          <a:xfrm>
            <a:off x="0" y="0"/>
            <a:ext cx="304178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70282-F53B-BCAE-98BA-39FC92E6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8" y="2539158"/>
            <a:ext cx="2640563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Our Internship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3024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A1ED-AF6B-6F3C-FC21-B30492CF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329" y="998375"/>
            <a:ext cx="7908471" cy="53838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definition with concerned POC </a:t>
            </a:r>
          </a:p>
          <a:p>
            <a:r>
              <a:rPr lang="en-US" dirty="0"/>
              <a:t>Create a PPT before and after coding</a:t>
            </a:r>
          </a:p>
          <a:p>
            <a:r>
              <a:rPr lang="en-US" dirty="0"/>
              <a:t>Make a documentation </a:t>
            </a:r>
          </a:p>
          <a:p>
            <a:r>
              <a:rPr lang="en-US" dirty="0"/>
              <a:t>To attend daily maximum 4 to 5 hours</a:t>
            </a:r>
          </a:p>
          <a:p>
            <a:r>
              <a:rPr lang="en-US" dirty="0"/>
              <a:t>To maintain your attendance in excel sheet with the format provided</a:t>
            </a:r>
          </a:p>
          <a:p>
            <a:r>
              <a:rPr lang="en-US" dirty="0"/>
              <a:t>To be in discipline towards yourself and project technology in concern </a:t>
            </a:r>
          </a:p>
          <a:p>
            <a:r>
              <a:rPr lang="en-US" dirty="0"/>
              <a:t>No internal conflict should take place with any other intern</a:t>
            </a:r>
          </a:p>
          <a:p>
            <a:r>
              <a:rPr lang="en-IN" dirty="0"/>
              <a:t>To carry your own laptop</a:t>
            </a:r>
          </a:p>
          <a:p>
            <a:r>
              <a:rPr lang="en-IN" dirty="0"/>
              <a:t>Weekly presentation and reporting to concern POC </a:t>
            </a:r>
          </a:p>
          <a:p>
            <a:r>
              <a:rPr lang="en-IN" dirty="0"/>
              <a:t>Once internship is successfully done then company will provide certificate &amp; Perk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4F23F-AA0A-2D92-D772-672F5C72716A}"/>
              </a:ext>
            </a:extLst>
          </p:cNvPr>
          <p:cNvSpPr/>
          <p:nvPr/>
        </p:nvSpPr>
        <p:spPr>
          <a:xfrm>
            <a:off x="0" y="0"/>
            <a:ext cx="304178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98B822-0A1A-C00B-546E-13AF5C8B487C}"/>
              </a:ext>
            </a:extLst>
          </p:cNvPr>
          <p:cNvSpPr txBox="1">
            <a:spLocks/>
          </p:cNvSpPr>
          <p:nvPr/>
        </p:nvSpPr>
        <p:spPr>
          <a:xfrm>
            <a:off x="394219" y="2445852"/>
            <a:ext cx="24516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Internship Rules	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2ACB-1719-FB3F-87FD-1E0869DF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664" y="1129004"/>
            <a:ext cx="8388222" cy="5047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prepare proper resume</a:t>
            </a:r>
          </a:p>
          <a:p>
            <a:r>
              <a:rPr lang="en-US" dirty="0"/>
              <a:t>Basic practical round </a:t>
            </a:r>
          </a:p>
          <a:p>
            <a:pPr marL="0" indent="0">
              <a:buNone/>
            </a:pPr>
            <a:r>
              <a:rPr lang="en-US" dirty="0"/>
              <a:t>   [SQL queries with logic program definition]</a:t>
            </a:r>
          </a:p>
          <a:p>
            <a:r>
              <a:rPr lang="en-US" dirty="0"/>
              <a:t>Interview round [one to one]</a:t>
            </a:r>
          </a:p>
          <a:p>
            <a:pPr marL="0" indent="0">
              <a:buNone/>
            </a:pPr>
            <a:r>
              <a:rPr lang="en-US" dirty="0"/>
              <a:t>   [interview will be based on as mention in the resume</a:t>
            </a:r>
          </a:p>
          <a:p>
            <a:pPr marL="0" indent="0">
              <a:buNone/>
            </a:pPr>
            <a:r>
              <a:rPr lang="en-US" dirty="0"/>
              <a:t>   OOPs concepts, related to internship </a:t>
            </a:r>
          </a:p>
          <a:p>
            <a:r>
              <a:rPr lang="en-US" dirty="0"/>
              <a:t>Programming concepts of C/C#/Python / Java / C#</a:t>
            </a:r>
          </a:p>
          <a:p>
            <a:r>
              <a:rPr lang="en-US" dirty="0"/>
              <a:t>Website concepts of HTML/JAVASCRIPT/CSS/Bootstrap/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Along with technical practical CRUD operation round</a:t>
            </a:r>
          </a:p>
          <a:p>
            <a:r>
              <a:rPr lang="en-US" dirty="0"/>
              <a:t>And HR round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341E2-F650-F27C-25DE-DD898B708D98}"/>
              </a:ext>
            </a:extLst>
          </p:cNvPr>
          <p:cNvSpPr/>
          <p:nvPr/>
        </p:nvSpPr>
        <p:spPr>
          <a:xfrm>
            <a:off x="0" y="0"/>
            <a:ext cx="304178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B1F7A-7174-C108-12FE-BFE63AE6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6" y="2455182"/>
            <a:ext cx="2332652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INTERNSHIP SELECTION CRITERIA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1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231</TotalTime>
  <Words>644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DM Sans</vt:lpstr>
      <vt:lpstr>Google Sans</vt:lpstr>
      <vt:lpstr>Office Theme</vt:lpstr>
      <vt:lpstr>PowerPoint Presentation</vt:lpstr>
      <vt:lpstr>PowerPoint Presentation</vt:lpstr>
      <vt:lpstr>PowerPoint Presentation</vt:lpstr>
      <vt:lpstr>What is Internship?</vt:lpstr>
      <vt:lpstr>PowerPoint Presentation</vt:lpstr>
      <vt:lpstr>Why Do Companies Offer Internships?</vt:lpstr>
      <vt:lpstr>Our Internship Technologies</vt:lpstr>
      <vt:lpstr>PowerPoint Presentation</vt:lpstr>
      <vt:lpstr>INTERNSHIP SELECTION CRITERIA</vt:lpstr>
      <vt:lpstr>PowerPoint Presentation</vt:lpstr>
      <vt:lpstr>THANK YOU…….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kajjurpanchal@gmail.com</dc:creator>
  <cp:lastModifiedBy>Ronak Panchal</cp:lastModifiedBy>
  <cp:revision>36</cp:revision>
  <dcterms:created xsi:type="dcterms:W3CDTF">2024-09-10T09:52:47Z</dcterms:created>
  <dcterms:modified xsi:type="dcterms:W3CDTF">2024-09-24T04:47:32Z</dcterms:modified>
</cp:coreProperties>
</file>