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B9818-3DC6-4FC5-AD78-65BE596CCB01}" type="datetimeFigureOut">
              <a:rPr lang="en-US" smtClean="0"/>
              <a:t>4/24/2022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BFB02-A7A3-4BBE-B554-181F40A3E99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BFB02-A7A3-4BBE-B554-181F40A3E999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EDD87DE-9BD8-411E-A572-A0FA741D9C7E}" type="datetime1">
              <a:rPr lang="en-US" smtClean="0"/>
              <a:t>4/24/2022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43033BC-0541-4619-A812-FE38208EA63F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61C2-C3F6-48A3-B405-63E943D88719}" type="datetime1">
              <a:rPr lang="en-US" smtClean="0"/>
              <a:t>4/24/2022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4B500-62EA-45AC-B2DC-75B05B9D2E61}" type="datetime1">
              <a:rPr lang="en-US" smtClean="0"/>
              <a:t>4/24/2022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F0D65B3-5D47-4525-9867-01D70A7D12FF}" type="datetime1">
              <a:rPr lang="en-US" smtClean="0"/>
              <a:t>4/24/2022</a:t>
            </a:fld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43033BC-0541-4619-A812-FE38208EA63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84E3CE9-2648-4EB0-B942-95425A09FA6B}" type="datetime1">
              <a:rPr lang="en-US" smtClean="0"/>
              <a:t>4/24/2022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43033BC-0541-4619-A812-FE38208EA63F}" type="slidenum">
              <a:rPr lang="en-GB" smtClean="0"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E28B-2CAC-4A95-93A9-89C3CD786F15}" type="datetime1">
              <a:rPr lang="en-US" smtClean="0"/>
              <a:t>4/24/2022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8DB7-ADE0-4CE8-AE41-8B249A83060B}" type="datetime1">
              <a:rPr lang="en-US" smtClean="0"/>
              <a:t>4/24/2022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23CEEAC-F056-4E34-BFE2-3AE84E350B70}" type="datetime1">
              <a:rPr lang="en-US" smtClean="0"/>
              <a:t>4/24/2022</a:t>
            </a:fld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3033BC-0541-4619-A812-FE38208EA63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A26C-A20B-44A0-ADEE-E4C009117751}" type="datetime1">
              <a:rPr lang="en-US" smtClean="0"/>
              <a:t>4/24/2022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AAE7CC8-1E21-44F0-9F5D-56064C64F4A9}" type="datetime1">
              <a:rPr lang="en-US" smtClean="0"/>
              <a:t>4/24/2022</a:t>
            </a:fld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43033BC-0541-4619-A812-FE38208EA63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FC0EC96-3681-4DD3-8509-59783E225D31}" type="datetime1">
              <a:rPr lang="en-US" smtClean="0"/>
              <a:t>4/24/2022</a:t>
            </a:fld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43033BC-0541-4619-A812-FE38208EA63F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ADBC957-FE8C-45D3-B056-C530A4F4E673}" type="datetime1">
              <a:rPr lang="en-US" smtClean="0"/>
              <a:t>4/24/2022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43033BC-0541-4619-A812-FE38208EA63F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500174"/>
            <a:ext cx="6172200" cy="1714512"/>
          </a:xfrm>
        </p:spPr>
        <p:txBody>
          <a:bodyPr>
            <a:normAutofit/>
          </a:bodyPr>
          <a:lstStyle/>
          <a:p>
            <a:pPr algn="ctr"/>
            <a:r>
              <a:rPr lang="en-GB" b="0" dirty="0" smtClean="0">
                <a:latin typeface="Arial" pitchFamily="34" charset="0"/>
                <a:cs typeface="Arial" pitchFamily="34" charset="0"/>
              </a:rPr>
              <a:t>Presentation on</a:t>
            </a:r>
            <a:br>
              <a:rPr lang="en-GB" b="0" dirty="0" smtClean="0">
                <a:latin typeface="Arial" pitchFamily="34" charset="0"/>
                <a:cs typeface="Arial" pitchFamily="34" charset="0"/>
              </a:rPr>
            </a:br>
            <a:r>
              <a:rPr lang="en-GB" dirty="0" smtClean="0"/>
              <a:t>Machine Learning - Linear </a:t>
            </a:r>
            <a:r>
              <a:rPr lang="en-GB" dirty="0" smtClean="0"/>
              <a:t>Regression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214818"/>
            <a:ext cx="6172200" cy="1785950"/>
          </a:xfrm>
        </p:spPr>
        <p:txBody>
          <a:bodyPr/>
          <a:lstStyle/>
          <a:p>
            <a:pPr algn="ctr"/>
            <a:r>
              <a:rPr lang="en-GB" dirty="0" smtClean="0"/>
              <a:t>	</a:t>
            </a:r>
            <a:r>
              <a:rPr lang="en-GB" dirty="0" smtClean="0"/>
              <a:t>		             PRESENTED BY</a:t>
            </a:r>
          </a:p>
          <a:p>
            <a:pPr algn="r"/>
            <a:r>
              <a:rPr lang="en-GB" dirty="0" smtClean="0"/>
              <a:t>RONAK PANCHAL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</a:t>
            </a:r>
            <a:endParaRPr lang="en-GB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643050"/>
            <a:ext cx="521497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10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>
            <a:normAutofit/>
          </a:bodyPr>
          <a:lstStyle/>
          <a:p>
            <a:r>
              <a:rPr lang="en-GB" b="1" dirty="0" smtClean="0"/>
              <a:t>Example </a:t>
            </a:r>
            <a:r>
              <a:rPr lang="en-GB" b="1" dirty="0" smtClean="0"/>
              <a:t>Explained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Import the modules you </a:t>
            </a:r>
            <a:r>
              <a:rPr lang="en-GB" dirty="0" smtClean="0"/>
              <a:t>need.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You </a:t>
            </a:r>
            <a:r>
              <a:rPr lang="en-GB" dirty="0" smtClean="0"/>
              <a:t>can learn about the Matplotlib module in our Matplotlib </a:t>
            </a:r>
            <a:r>
              <a:rPr lang="en-GB" dirty="0" smtClean="0"/>
              <a:t>Tutorial.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You </a:t>
            </a:r>
            <a:r>
              <a:rPr lang="en-GB" dirty="0" smtClean="0"/>
              <a:t>can learn about the SciPy module in our SciPy </a:t>
            </a:r>
            <a:r>
              <a:rPr lang="en-GB" dirty="0" smtClean="0"/>
              <a:t>Tutorial.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import</a:t>
            </a:r>
            <a:r>
              <a:rPr lang="en-GB" dirty="0" smtClean="0"/>
              <a:t> matplotlib.pyplot as plt</a:t>
            </a:r>
            <a:br>
              <a:rPr lang="en-GB" dirty="0" smtClean="0"/>
            </a:br>
            <a:r>
              <a:rPr lang="en-GB" dirty="0" smtClean="0"/>
              <a:t>from scipy import stats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11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Create the arrays that represent the values of the x and y axis</a:t>
            </a:r>
            <a:r>
              <a:rPr lang="en-GB" b="1" dirty="0" smtClean="0"/>
              <a:t>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x </a:t>
            </a:r>
            <a:r>
              <a:rPr lang="en-GB" dirty="0" smtClean="0"/>
              <a:t>= [5,7,8,7,2,17,2,9,4,11,12,9,6]</a:t>
            </a:r>
            <a:br>
              <a:rPr lang="en-GB" dirty="0" smtClean="0"/>
            </a:br>
            <a:r>
              <a:rPr lang="en-GB" dirty="0" smtClean="0"/>
              <a:t>y = [99,86,87,88,111,86,103,87,94,78,77,85,86]</a:t>
            </a:r>
          </a:p>
          <a:p>
            <a:pPr>
              <a:buNone/>
            </a:pPr>
            <a:endParaRPr lang="en-GB" dirty="0" smtClean="0"/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Execute a method that returns some important key values of Linear </a:t>
            </a:r>
            <a:r>
              <a:rPr lang="en-GB" dirty="0" smtClean="0"/>
              <a:t>Regression: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slope</a:t>
            </a:r>
            <a:r>
              <a:rPr lang="en-GB" dirty="0" smtClean="0"/>
              <a:t>, intercept, r, p, std_err = stats.linregress(x, y)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12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08279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Create a function that uses the slope and intercept values to return a new value. This new value represents where on the y-axis the corresponding x value will be placed: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2500306"/>
            <a:ext cx="7467600" cy="397364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def </a:t>
            </a:r>
            <a:r>
              <a:rPr lang="en-GB" dirty="0" smtClean="0"/>
              <a:t>myfunc(x</a:t>
            </a:r>
            <a:r>
              <a:rPr lang="en-GB" dirty="0" smtClean="0"/>
              <a:t>):</a:t>
            </a:r>
            <a:br>
              <a:rPr lang="en-GB" dirty="0" smtClean="0"/>
            </a:br>
            <a:r>
              <a:rPr lang="en-GB" dirty="0" smtClean="0"/>
              <a:t>  return slope * x + </a:t>
            </a:r>
            <a:r>
              <a:rPr lang="en-GB" dirty="0" smtClean="0"/>
              <a:t>intercept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Run </a:t>
            </a:r>
            <a:r>
              <a:rPr lang="en-GB" dirty="0" smtClean="0"/>
              <a:t>each value of the x array through the function. This will result in a new array with new values for the </a:t>
            </a:r>
            <a:r>
              <a:rPr lang="en-GB" dirty="0" smtClean="0"/>
              <a:t>y-axis: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mymodel </a:t>
            </a:r>
            <a:r>
              <a:rPr lang="en-GB" dirty="0" smtClean="0"/>
              <a:t>= </a:t>
            </a:r>
            <a:r>
              <a:rPr lang="en-GB" dirty="0" smtClean="0"/>
              <a:t>list(map(myfunc, </a:t>
            </a:r>
            <a:r>
              <a:rPr lang="en-GB" dirty="0" smtClean="0"/>
              <a:t>x))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13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54032"/>
          </a:xfrm>
        </p:spPr>
        <p:txBody>
          <a:bodyPr>
            <a:normAutofit/>
          </a:bodyPr>
          <a:lstStyle/>
          <a:p>
            <a:r>
              <a:rPr lang="en-GB" b="1" dirty="0" smtClean="0"/>
              <a:t>Draw the original scatter plot</a:t>
            </a:r>
            <a:r>
              <a:rPr lang="en-GB" b="1" dirty="0" smtClean="0"/>
              <a:t>: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plt.scatter(x</a:t>
            </a:r>
            <a:r>
              <a:rPr lang="en-GB" dirty="0" smtClean="0"/>
              <a:t>, y)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Draw the line of linear regression:</a:t>
            </a:r>
          </a:p>
          <a:p>
            <a:pPr>
              <a:buNone/>
            </a:pPr>
            <a:r>
              <a:rPr lang="en-GB" dirty="0" smtClean="0"/>
              <a:t>		plt.plot(x</a:t>
            </a:r>
            <a:r>
              <a:rPr lang="en-GB" dirty="0" smtClean="0"/>
              <a:t>, mymodel)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Display the diagram:</a:t>
            </a:r>
          </a:p>
          <a:p>
            <a:pPr>
              <a:buNone/>
            </a:pPr>
            <a:r>
              <a:rPr lang="en-GB" dirty="0" smtClean="0"/>
              <a:t>		plt.show</a:t>
            </a:r>
            <a:r>
              <a:rPr lang="en-GB" dirty="0" smtClean="0"/>
              <a:t>()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14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>
            <a:noAutofit/>
          </a:bodyPr>
          <a:lstStyle/>
          <a:p>
            <a:r>
              <a:rPr lang="en-GB" sz="2800" b="1" dirty="0" smtClean="0"/>
              <a:t>R for Relationship</a:t>
            </a:r>
            <a:br>
              <a:rPr lang="en-GB" sz="2800" b="1" dirty="0" smtClean="0"/>
            </a:br>
            <a:endParaRPr lang="en-GB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467600" cy="54738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It is important to know how the relationship between the values of the x-axis and the values of the y-axis is, if there are no relationship the linear regression can not be used to predict </a:t>
            </a:r>
            <a:r>
              <a:rPr lang="en-GB" dirty="0" smtClean="0"/>
              <a:t>anything.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This </a:t>
            </a:r>
            <a:r>
              <a:rPr lang="en-GB" dirty="0" smtClean="0"/>
              <a:t>relationship - the coefficient of correlation - is called </a:t>
            </a:r>
            <a:r>
              <a:rPr lang="en-GB" dirty="0" smtClean="0"/>
              <a:t>r.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The</a:t>
            </a:r>
            <a:r>
              <a:rPr lang="en-GB" dirty="0" smtClean="0"/>
              <a:t> r value ranges from -1 to 1, where 0 means no relationship, and 1 (and -1) means 100% </a:t>
            </a:r>
            <a:r>
              <a:rPr lang="en-GB" dirty="0" smtClean="0"/>
              <a:t>related.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Python </a:t>
            </a:r>
            <a:r>
              <a:rPr lang="en-GB" dirty="0" smtClean="0"/>
              <a:t>and the Scipy module will compute this value for you, all you have to do is feed it with the x and y values</a:t>
            </a:r>
            <a:r>
              <a:rPr lang="en-GB" dirty="0" smtClean="0"/>
              <a:t>.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15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011222"/>
          </a:xfrm>
        </p:spPr>
        <p:txBody>
          <a:bodyPr>
            <a:normAutofit/>
          </a:bodyPr>
          <a:lstStyle/>
          <a:p>
            <a:r>
              <a:rPr lang="en-GB" b="1" dirty="0" smtClean="0"/>
              <a:t>Example</a:t>
            </a:r>
            <a:br>
              <a:rPr lang="en-GB" b="1" dirty="0" smtClean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How well does my data fit in a linear regression?</a:t>
            </a:r>
          </a:p>
          <a:p>
            <a:pPr>
              <a:buNone/>
            </a:pPr>
            <a:r>
              <a:rPr lang="en-GB" dirty="0" smtClean="0"/>
              <a:t>	from</a:t>
            </a:r>
            <a:r>
              <a:rPr lang="en-GB" dirty="0" smtClean="0"/>
              <a:t> scipy import stats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x = [5,7,8,7,2,17,2,9,4,11,12,9,6]</a:t>
            </a:r>
            <a:br>
              <a:rPr lang="en-GB" dirty="0" smtClean="0"/>
            </a:br>
            <a:r>
              <a:rPr lang="en-GB" dirty="0" smtClean="0"/>
              <a:t>y = [99,86,87,88,111,86,103,87,94,78,77,85,86</a:t>
            </a:r>
            <a:r>
              <a:rPr lang="en-GB" dirty="0" smtClean="0"/>
              <a:t>]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slope, intercept, r, p, std_err = stats.linregress(x, y</a:t>
            </a:r>
            <a:r>
              <a:rPr lang="en-GB" dirty="0" smtClean="0"/>
              <a:t>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print(r)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b="1" dirty="0" smtClean="0"/>
              <a:t>OutPut</a:t>
            </a:r>
          </a:p>
          <a:p>
            <a:pPr>
              <a:buNone/>
            </a:pPr>
            <a:endParaRPr lang="en-GB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286388"/>
            <a:ext cx="3000396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16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Note:</a:t>
            </a:r>
            <a:r>
              <a:rPr lang="en-GB" dirty="0" smtClean="0"/>
              <a:t> 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467600" cy="5473844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/>
              <a:t>The result -0.76 shows that there is a relationship, not perfect, but it indicates that we could use linear regression in future predictions.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17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Predict Future Values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/>
              <a:t>Now we can use the information we have gathered to predict future </a:t>
            </a:r>
            <a:r>
              <a:rPr lang="en-GB" dirty="0" smtClean="0"/>
              <a:t>values.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Example</a:t>
            </a:r>
            <a:r>
              <a:rPr lang="en-GB" dirty="0" smtClean="0"/>
              <a:t>: Let us try to predict the speed of a 10 years old </a:t>
            </a:r>
            <a:r>
              <a:rPr lang="en-GB" dirty="0" smtClean="0"/>
              <a:t>car.</a:t>
            </a:r>
          </a:p>
          <a:p>
            <a:pPr algn="just">
              <a:buFont typeface="Wingdings" pitchFamily="2" charset="2"/>
              <a:buChar char="Ø"/>
            </a:pPr>
            <a:r>
              <a:rPr lang="en-GB" dirty="0" smtClean="0"/>
              <a:t>To </a:t>
            </a:r>
            <a:r>
              <a:rPr lang="en-GB" dirty="0" smtClean="0"/>
              <a:t>do so, we need the same myfunc() function from the example </a:t>
            </a:r>
            <a:r>
              <a:rPr lang="en-GB" dirty="0" smtClean="0"/>
              <a:t>above:</a:t>
            </a:r>
          </a:p>
          <a:p>
            <a:pPr>
              <a:buNone/>
            </a:pPr>
            <a:r>
              <a:rPr lang="en-GB" dirty="0" smtClean="0"/>
              <a:t>	 </a:t>
            </a:r>
            <a:r>
              <a:rPr lang="en-GB" dirty="0" smtClean="0"/>
              <a:t> defmyfunc(x):</a:t>
            </a:r>
            <a:br>
              <a:rPr lang="en-GB" dirty="0" smtClean="0"/>
            </a:br>
            <a:r>
              <a:rPr lang="en-GB" dirty="0" smtClean="0"/>
              <a:t>  return slope * x + intercept</a:t>
            </a:r>
          </a:p>
          <a:p>
            <a:pPr algn="just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18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Example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00108"/>
            <a:ext cx="7467600" cy="547384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Predict the speed of a 10 years old </a:t>
            </a:r>
            <a:r>
              <a:rPr lang="en-GB" dirty="0" smtClean="0"/>
              <a:t>car: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from</a:t>
            </a:r>
            <a:r>
              <a:rPr lang="en-GB" dirty="0" smtClean="0"/>
              <a:t> scipy import </a:t>
            </a:r>
            <a:r>
              <a:rPr lang="en-GB" dirty="0" smtClean="0"/>
              <a:t>stats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x = [5,7,8,7,2,17,2,9,4,11,12,9,6]</a:t>
            </a:r>
            <a:br>
              <a:rPr lang="en-GB" dirty="0" smtClean="0"/>
            </a:br>
            <a:r>
              <a:rPr lang="en-GB" dirty="0" smtClean="0"/>
              <a:t>y = [99,86,87,88,111,86,103,87,94,78,77,85,86</a:t>
            </a:r>
            <a:r>
              <a:rPr lang="en-GB" dirty="0" smtClean="0"/>
              <a:t>]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slope, intercept, r, p, std_err = stats.linregress(x, y</a:t>
            </a:r>
            <a:r>
              <a:rPr lang="en-GB" dirty="0" smtClean="0"/>
              <a:t>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def myfunc(x):</a:t>
            </a:r>
            <a:br>
              <a:rPr lang="en-GB" dirty="0" smtClean="0"/>
            </a:br>
            <a:r>
              <a:rPr lang="en-GB" dirty="0" smtClean="0"/>
              <a:t>  return slope * x + </a:t>
            </a:r>
            <a:r>
              <a:rPr lang="en-GB" dirty="0" smtClean="0"/>
              <a:t>intercept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speed = myfunc(10</a:t>
            </a:r>
            <a:r>
              <a:rPr lang="en-GB" dirty="0" smtClean="0"/>
              <a:t>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print(speed</a:t>
            </a:r>
            <a:r>
              <a:rPr lang="en-GB" dirty="0" smtClean="0"/>
              <a:t>)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OutPut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857892"/>
            <a:ext cx="4214842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19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100" b="1" dirty="0" smtClean="0">
                <a:latin typeface="Times New Roman" pitchFamily="18" charset="0"/>
                <a:cs typeface="Times New Roman" pitchFamily="18" charset="0"/>
              </a:rPr>
              <a:t>RegressioN</a:t>
            </a:r>
            <a:endParaRPr lang="en-GB" sz="31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The term regression is used when you try to find the relationship between </a:t>
            </a:r>
            <a:r>
              <a:rPr lang="en-GB" dirty="0" smtClean="0"/>
              <a:t>variables.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In </a:t>
            </a:r>
            <a:r>
              <a:rPr lang="en-GB" dirty="0" smtClean="0"/>
              <a:t>Machine Learning, and in statistical modeling, that relationship is used to predict the outcome of future events.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example predicted a speed at 85.6, which we also could read from the diagram</a:t>
            </a:r>
            <a:r>
              <a:rPr lang="en-GB" dirty="0" smtClean="0"/>
              <a:t>:</a:t>
            </a:r>
            <a:endParaRPr lang="en-GB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428736"/>
            <a:ext cx="585791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20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Bad Fit?</a:t>
            </a:r>
            <a:br>
              <a:rPr lang="en-GB" b="1" dirty="0" smtClean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7467600" cy="5688158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/>
              <a:t>Let us create an example where linear </a:t>
            </a:r>
            <a:r>
              <a:rPr lang="en-GB" dirty="0" smtClean="0"/>
              <a:t>regression would </a:t>
            </a:r>
            <a:r>
              <a:rPr lang="en-GB" dirty="0" smtClean="0"/>
              <a:t>not be the best method to predict future values.</a:t>
            </a:r>
          </a:p>
          <a:p>
            <a:pPr>
              <a:buFont typeface="Wingdings" pitchFamily="2" charset="2"/>
              <a:buChar char="Ø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21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Example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dirty="0" smtClean="0"/>
              <a:t>These values for the x- and y-axis should result in a very bad fit for linear regression</a:t>
            </a:r>
            <a:r>
              <a:rPr lang="en-GB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import matplotlib.pyplot as plt</a:t>
            </a:r>
            <a:br>
              <a:rPr lang="en-GB" dirty="0" smtClean="0"/>
            </a:br>
            <a:r>
              <a:rPr lang="en-GB" dirty="0" smtClean="0"/>
              <a:t>from scipy import stats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x </a:t>
            </a:r>
            <a:r>
              <a:rPr lang="en-GB" dirty="0" smtClean="0"/>
              <a:t>=[</a:t>
            </a:r>
            <a:r>
              <a:rPr lang="en-GB" dirty="0" smtClean="0"/>
              <a:t>89,43,36,36,95,10,66,34,38,20,26,29,48,64,6,5,36,66,72,40]</a:t>
            </a:r>
            <a:br>
              <a:rPr lang="en-GB" dirty="0" smtClean="0"/>
            </a:br>
            <a:r>
              <a:rPr lang="en-GB" dirty="0" smtClean="0"/>
              <a:t>y = [21,46,3,35,67,95,53,72,58,10,26,34,90,33,38,20,56,2,47,15]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slope, intercept, r, p, std_err = stats.linregress(x, y)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def myfunc(x):</a:t>
            </a:r>
            <a:br>
              <a:rPr lang="en-GB" dirty="0" smtClean="0"/>
            </a:br>
            <a:r>
              <a:rPr lang="en-GB" dirty="0" smtClean="0"/>
              <a:t>  return slope * x + intercept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mymodel = list(map(myfunc, x))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plt.scatter(x, y)</a:t>
            </a:r>
            <a:br>
              <a:rPr lang="en-GB" dirty="0" smtClean="0"/>
            </a:br>
            <a:r>
              <a:rPr lang="en-GB" dirty="0" smtClean="0"/>
              <a:t>plt.plot(x, mymodel)</a:t>
            </a:r>
            <a:br>
              <a:rPr lang="en-GB" dirty="0" smtClean="0"/>
            </a:br>
            <a:r>
              <a:rPr lang="en-GB" dirty="0" smtClean="0"/>
              <a:t>plt.show()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22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n-GB" b="1" dirty="0" smtClean="0"/>
              <a:t>Result</a:t>
            </a:r>
            <a:endParaRPr lang="en-GB" b="1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71546"/>
            <a:ext cx="6000791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23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46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And the r for relationship?</a:t>
            </a:r>
            <a:br>
              <a:rPr lang="en-GB" b="1" dirty="0" smtClean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28670"/>
            <a:ext cx="7467600" cy="55452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Example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GB" dirty="0" smtClean="0"/>
              <a:t>You should get a very low r </a:t>
            </a:r>
            <a:r>
              <a:rPr lang="en-GB" dirty="0" smtClean="0"/>
              <a:t>value.</a:t>
            </a:r>
          </a:p>
          <a:p>
            <a:pPr marL="457200" indent="-457200">
              <a:buNone/>
            </a:pPr>
            <a:r>
              <a:rPr lang="en-GB" dirty="0" smtClean="0"/>
              <a:t>	</a:t>
            </a:r>
            <a:r>
              <a:rPr lang="en-GB" dirty="0" smtClean="0"/>
              <a:t>import</a:t>
            </a:r>
            <a:r>
              <a:rPr lang="en-GB" dirty="0" smtClean="0"/>
              <a:t> numpy</a:t>
            </a:r>
            <a:br>
              <a:rPr lang="en-GB" dirty="0" smtClean="0"/>
            </a:br>
            <a:r>
              <a:rPr lang="en-GB" dirty="0" smtClean="0"/>
              <a:t>from scipy import </a:t>
            </a:r>
            <a:r>
              <a:rPr lang="en-GB" dirty="0" smtClean="0"/>
              <a:t>stats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x=</a:t>
            </a:r>
            <a:r>
              <a:rPr lang="en-GB" dirty="0" smtClean="0"/>
              <a:t> [89,43,36,36,95,10,66,34,38,20,26,29,48,64,6,5,36,66,72,40]</a:t>
            </a:r>
            <a:br>
              <a:rPr lang="en-GB" dirty="0" smtClean="0"/>
            </a:br>
            <a:r>
              <a:rPr lang="en-GB" dirty="0" smtClean="0"/>
              <a:t>y=</a:t>
            </a:r>
            <a:r>
              <a:rPr lang="en-GB" dirty="0" smtClean="0"/>
              <a:t> [21,46,3,35,67,95,53,72,58,10,26,34,90,33,38,20,56,2,47,15</a:t>
            </a:r>
            <a:r>
              <a:rPr lang="en-GB" dirty="0" smtClean="0"/>
              <a:t>]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slope, intercept, r, p, std_err = stats.linregress(x, y</a:t>
            </a:r>
            <a:r>
              <a:rPr lang="en-GB" dirty="0" smtClean="0"/>
              <a:t>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print(r)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24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6908"/>
          </a:xfrm>
        </p:spPr>
        <p:txBody>
          <a:bodyPr/>
          <a:lstStyle/>
          <a:p>
            <a:r>
              <a:rPr lang="en-GB" dirty="0" smtClean="0"/>
              <a:t>OutPut</a:t>
            </a:r>
            <a:endParaRPr lang="en-GB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214422"/>
            <a:ext cx="3200417" cy="847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14282" y="2690337"/>
            <a:ext cx="7929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result: 0.013 indicates a very bad relationship, and tells us that this data set is not suitable for linear regression.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25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Linear </a:t>
            </a:r>
            <a:r>
              <a:rPr lang="en-GB" b="1" dirty="0" smtClean="0"/>
              <a:t>Regression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Linear regression </a:t>
            </a:r>
            <a:r>
              <a:rPr lang="en-GB" dirty="0" smtClean="0"/>
              <a:t>uses the relationship between the data-points to draw a straight line through all </a:t>
            </a:r>
            <a:r>
              <a:rPr lang="en-GB" dirty="0" smtClean="0"/>
              <a:t>them.</a:t>
            </a:r>
          </a:p>
          <a:p>
            <a:pPr>
              <a:buFont typeface="Wingdings" pitchFamily="2" charset="2"/>
              <a:buChar char="Ø"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This line can be used to predict future values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714488"/>
            <a:ext cx="50958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4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Note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In Machine Learning, predicting the future is very important.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5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Does it Work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Python has methods for finding a relationship between data-points and to draw a line of linear regression. We will show you how to use these methods instead of going through the mathematic </a:t>
            </a:r>
            <a:r>
              <a:rPr lang="en-GB" dirty="0" smtClean="0"/>
              <a:t>formula.</a:t>
            </a:r>
          </a:p>
          <a:p>
            <a:pPr>
              <a:buFont typeface="Wingdings" pitchFamily="2" charset="2"/>
              <a:buChar char="Ø"/>
            </a:pPr>
            <a:r>
              <a:rPr lang="en-GB" dirty="0" smtClean="0"/>
              <a:t>In </a:t>
            </a:r>
            <a:r>
              <a:rPr lang="en-GB" dirty="0" smtClean="0"/>
              <a:t>the example below, the x-axis represents age, and the y-axis represents speed. We have registered the age and speed of 13 cars as they were passing a tollbooth. Let us see if the data we collected could be used in a linear regression: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Start by drawing a scatter plot:</a:t>
            </a:r>
          </a:p>
          <a:p>
            <a:pPr>
              <a:buNone/>
            </a:pPr>
            <a:r>
              <a:rPr lang="en-GB" dirty="0" smtClean="0"/>
              <a:t>	import</a:t>
            </a:r>
            <a:r>
              <a:rPr lang="en-GB" dirty="0" smtClean="0"/>
              <a:t> matplotlib.pyplot as plt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x = [5,7,8,7,2,17,2,9,4,11,12,9,6]</a:t>
            </a:r>
            <a:br>
              <a:rPr lang="en-GB" dirty="0" smtClean="0"/>
            </a:br>
            <a:r>
              <a:rPr lang="en-GB" dirty="0" smtClean="0"/>
              <a:t>y = [99,86,87,88,111,86,103,87,94,78,77,85,86]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plt.scatter(x, y)</a:t>
            </a:r>
            <a:br>
              <a:rPr lang="en-GB" dirty="0" smtClean="0"/>
            </a:br>
            <a:r>
              <a:rPr lang="en-GB" dirty="0" smtClean="0"/>
              <a:t>plt.show()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Result</a:t>
            </a:r>
            <a:endParaRPr lang="en-GB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8"/>
            <a:ext cx="57054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Example</a:t>
            </a:r>
            <a:br>
              <a:rPr lang="en-GB" b="1" dirty="0" smtClean="0"/>
            </a:b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928688"/>
            <a:ext cx="7467600" cy="554513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GB" dirty="0" smtClean="0"/>
              <a:t>Import scipy and draw the line of Linear Regression:</a:t>
            </a:r>
          </a:p>
          <a:p>
            <a:pPr>
              <a:buNone/>
            </a:pPr>
            <a:r>
              <a:rPr lang="en-GB" dirty="0" smtClean="0"/>
              <a:t>	import</a:t>
            </a:r>
            <a:r>
              <a:rPr lang="en-GB" dirty="0" smtClean="0"/>
              <a:t> matplotlib.pyplot as plt</a:t>
            </a:r>
            <a:br>
              <a:rPr lang="en-GB" dirty="0" smtClean="0"/>
            </a:br>
            <a:r>
              <a:rPr lang="en-GB" dirty="0" smtClean="0"/>
              <a:t>from scipy import stats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x = [5,7,8,7,2,17,2,9,4,11,12,9,6]</a:t>
            </a:r>
            <a:br>
              <a:rPr lang="en-GB" dirty="0" smtClean="0"/>
            </a:br>
            <a:r>
              <a:rPr lang="en-GB" dirty="0" smtClean="0"/>
              <a:t>y = [99,86,87,88,111,86,103,87,94,78,77,85,86]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slope, intercept, r, p, std_err = stats.linregress(x, y)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def </a:t>
            </a:r>
            <a:r>
              <a:rPr lang="en-GB" dirty="0" smtClean="0"/>
              <a:t>myfunc</a:t>
            </a:r>
            <a:r>
              <a:rPr lang="en-GB" dirty="0" smtClean="0"/>
              <a:t>(x):</a:t>
            </a:r>
            <a:br>
              <a:rPr lang="en-GB" dirty="0" smtClean="0"/>
            </a:br>
            <a:r>
              <a:rPr lang="en-GB" dirty="0" smtClean="0"/>
              <a:t>  return slope * x + intercept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mymodel = list(map(</a:t>
            </a:r>
            <a:r>
              <a:rPr lang="en-GB" dirty="0" smtClean="0"/>
              <a:t>myfunc</a:t>
            </a:r>
            <a:r>
              <a:rPr lang="en-GB" dirty="0" smtClean="0"/>
              <a:t>, x))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plt.scatter(x, y)</a:t>
            </a:r>
            <a:br>
              <a:rPr lang="en-GB" dirty="0" smtClean="0"/>
            </a:br>
            <a:r>
              <a:rPr lang="en-GB" dirty="0" smtClean="0"/>
              <a:t>plt.plot(x, mymodel)</a:t>
            </a:r>
            <a:br>
              <a:rPr lang="en-GB" dirty="0" smtClean="0"/>
            </a:br>
            <a:r>
              <a:rPr lang="en-GB" dirty="0" smtClean="0"/>
              <a:t>plt.show()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3033BC-0541-4619-A812-FE38208EA63F}" type="slidenum">
              <a:rPr lang="en-GB" smtClean="0"/>
              <a:t>9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77</TotalTime>
  <Words>493</Words>
  <Application>Microsoft Office PowerPoint</Application>
  <PresentationFormat>On-screen Show (4:3)</PresentationFormat>
  <Paragraphs>116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Presentation on Machine Learning - Linear Regression</vt:lpstr>
      <vt:lpstr>    RegressioN</vt:lpstr>
      <vt:lpstr>Linear Regression</vt:lpstr>
      <vt:lpstr>This line can be used to predict future values.</vt:lpstr>
      <vt:lpstr>Note</vt:lpstr>
      <vt:lpstr>How Does it Work?</vt:lpstr>
      <vt:lpstr>Example</vt:lpstr>
      <vt:lpstr>Result</vt:lpstr>
      <vt:lpstr>Example </vt:lpstr>
      <vt:lpstr>Result</vt:lpstr>
      <vt:lpstr>Example Explained</vt:lpstr>
      <vt:lpstr>Create the arrays that represent the values of the x and y axis:</vt:lpstr>
      <vt:lpstr>Create a function that uses the slope and intercept values to return a new value. This new value represents where on the y-axis the corresponding x value will be placed:</vt:lpstr>
      <vt:lpstr>Draw the original scatter plot:</vt:lpstr>
      <vt:lpstr>R for Relationship </vt:lpstr>
      <vt:lpstr>Example </vt:lpstr>
      <vt:lpstr>Note:  </vt:lpstr>
      <vt:lpstr>Predict Future Values </vt:lpstr>
      <vt:lpstr>Example </vt:lpstr>
      <vt:lpstr>The example predicted a speed at 85.6, which we also could read from the diagram:</vt:lpstr>
      <vt:lpstr>Bad Fit? </vt:lpstr>
      <vt:lpstr>  Example</vt:lpstr>
      <vt:lpstr>Result</vt:lpstr>
      <vt:lpstr>And the r for relationship? 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Machine Learning - Linear Regression</dc:title>
  <dc:creator>Windows User</dc:creator>
  <cp:lastModifiedBy>Windows User</cp:lastModifiedBy>
  <cp:revision>9</cp:revision>
  <dcterms:created xsi:type="dcterms:W3CDTF">2022-04-24T16:06:21Z</dcterms:created>
  <dcterms:modified xsi:type="dcterms:W3CDTF">2022-04-24T17:23:48Z</dcterms:modified>
</cp:coreProperties>
</file>