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51" r:id="rId2"/>
    <p:sldMasterId id="2147483656" r:id="rId3"/>
  </p:sldMasterIdLst>
  <p:notesMasterIdLst>
    <p:notesMasterId r:id="rId59"/>
  </p:notesMasterIdLst>
  <p:sldIdLst>
    <p:sldId id="339" r:id="rId4"/>
    <p:sldId id="343" r:id="rId5"/>
    <p:sldId id="296" r:id="rId6"/>
    <p:sldId id="256" r:id="rId7"/>
    <p:sldId id="325" r:id="rId8"/>
    <p:sldId id="326" r:id="rId9"/>
    <p:sldId id="327" r:id="rId10"/>
    <p:sldId id="257" r:id="rId11"/>
    <p:sldId id="258" r:id="rId12"/>
    <p:sldId id="346" r:id="rId13"/>
    <p:sldId id="332" r:id="rId14"/>
    <p:sldId id="259" r:id="rId15"/>
    <p:sldId id="340" r:id="rId16"/>
    <p:sldId id="341" r:id="rId17"/>
    <p:sldId id="342" r:id="rId18"/>
    <p:sldId id="344" r:id="rId19"/>
    <p:sldId id="260" r:id="rId20"/>
    <p:sldId id="261" r:id="rId21"/>
    <p:sldId id="262" r:id="rId22"/>
    <p:sldId id="263" r:id="rId23"/>
    <p:sldId id="330" r:id="rId24"/>
    <p:sldId id="264" r:id="rId25"/>
    <p:sldId id="265" r:id="rId26"/>
    <p:sldId id="266" r:id="rId27"/>
    <p:sldId id="267" r:id="rId28"/>
    <p:sldId id="268" r:id="rId29"/>
    <p:sldId id="269" r:id="rId30"/>
    <p:sldId id="333" r:id="rId31"/>
    <p:sldId id="334" r:id="rId32"/>
    <p:sldId id="337" r:id="rId33"/>
    <p:sldId id="270" r:id="rId34"/>
    <p:sldId id="271" r:id="rId35"/>
    <p:sldId id="272" r:id="rId36"/>
    <p:sldId id="273" r:id="rId37"/>
    <p:sldId id="274" r:id="rId38"/>
    <p:sldId id="335" r:id="rId39"/>
    <p:sldId id="275" r:id="rId40"/>
    <p:sldId id="276" r:id="rId41"/>
    <p:sldId id="281" r:id="rId42"/>
    <p:sldId id="282" r:id="rId43"/>
    <p:sldId id="283" r:id="rId44"/>
    <p:sldId id="284" r:id="rId45"/>
    <p:sldId id="285" r:id="rId46"/>
    <p:sldId id="286" r:id="rId47"/>
    <p:sldId id="287" r:id="rId48"/>
    <p:sldId id="336" r:id="rId49"/>
    <p:sldId id="288" r:id="rId50"/>
    <p:sldId id="289" r:id="rId51"/>
    <p:sldId id="290" r:id="rId52"/>
    <p:sldId id="292" r:id="rId53"/>
    <p:sldId id="297" r:id="rId54"/>
    <p:sldId id="298" r:id="rId55"/>
    <p:sldId id="299" r:id="rId56"/>
    <p:sldId id="338" r:id="rId57"/>
    <p:sldId id="300" r:id="rId58"/>
  </p:sldIdLst>
  <p:sldSz cx="9144000" cy="6858000" type="screen4x3"/>
  <p:notesSz cx="7099300" cy="10234613"/>
  <p:defaultTextStyle>
    <a:defPPr>
      <a:defRPr lang="en-GB"/>
    </a:defPPr>
    <a:lvl1pPr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kern="1200">
        <a:solidFill>
          <a:schemeClr val="bg1"/>
        </a:solidFill>
        <a:latin typeface="Arial" panose="020B0604020202020204" pitchFamily="34" charset="0"/>
        <a:ea typeface="Microsoft YaHei" panose="020B0503020204020204" pitchFamily="34" charset="-122"/>
        <a:cs typeface="+mn-cs"/>
      </a:defRPr>
    </a:lvl5pPr>
    <a:lvl6pPr marL="22860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6pPr>
    <a:lvl7pPr marL="27432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7pPr>
    <a:lvl8pPr marL="32004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8pPr>
    <a:lvl9pPr marL="3657600" algn="l" defTabSz="914400" rtl="0" eaLnBrk="1" latinLnBrk="0" hangingPunct="1">
      <a:defRPr kern="1200">
        <a:solidFill>
          <a:schemeClr val="bg1"/>
        </a:solidFill>
        <a:latin typeface="Arial" panose="020B060402020202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1400" y="44"/>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61"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A2224C-D07A-4F2C-A782-C12BFB71ECE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1B8B0BC9-6972-433E-BA1C-7F0EDEA2B912}">
      <dgm:prSet phldrT="[Text]"/>
      <dgm:spPr/>
      <dgm:t>
        <a:bodyPr/>
        <a:lstStyle/>
        <a:p>
          <a:r>
            <a:rPr lang="en-US" dirty="0"/>
            <a:t>MongoDB</a:t>
          </a:r>
          <a:endParaRPr lang="en-IN" dirty="0"/>
        </a:p>
      </dgm:t>
    </dgm:pt>
    <dgm:pt modelId="{3EA983B0-07AE-44D9-B538-B43D1315197A}" type="parTrans" cxnId="{3244A9E6-E23D-4799-B84C-D9477522375D}">
      <dgm:prSet/>
      <dgm:spPr/>
      <dgm:t>
        <a:bodyPr/>
        <a:lstStyle/>
        <a:p>
          <a:endParaRPr lang="en-IN"/>
        </a:p>
      </dgm:t>
    </dgm:pt>
    <dgm:pt modelId="{E1541884-D49C-4263-85FB-DC902272B840}" type="sibTrans" cxnId="{3244A9E6-E23D-4799-B84C-D9477522375D}">
      <dgm:prSet/>
      <dgm:spPr/>
      <dgm:t>
        <a:bodyPr/>
        <a:lstStyle/>
        <a:p>
          <a:endParaRPr lang="en-IN"/>
        </a:p>
      </dgm:t>
    </dgm:pt>
    <dgm:pt modelId="{81AF0631-4AF4-4A42-A7BC-BFD909002F2F}">
      <dgm:prSet phldrT="[Text]"/>
      <dgm:spPr/>
      <dgm:t>
        <a:bodyPr/>
        <a:lstStyle/>
        <a:p>
          <a:r>
            <a:rPr lang="en-US" dirty="0"/>
            <a:t>Embedded Data Model</a:t>
          </a:r>
        </a:p>
      </dgm:t>
    </dgm:pt>
    <dgm:pt modelId="{4967F761-30C6-4B98-8AE5-926D0F7DFB8B}" type="parTrans" cxnId="{E17B6351-F3E4-42FC-8183-7449F154FA2D}">
      <dgm:prSet/>
      <dgm:spPr/>
      <dgm:t>
        <a:bodyPr/>
        <a:lstStyle/>
        <a:p>
          <a:endParaRPr lang="en-IN"/>
        </a:p>
      </dgm:t>
    </dgm:pt>
    <dgm:pt modelId="{152EA231-9884-4B20-BA81-05650039F7E0}" type="sibTrans" cxnId="{E17B6351-F3E4-42FC-8183-7449F154FA2D}">
      <dgm:prSet/>
      <dgm:spPr/>
      <dgm:t>
        <a:bodyPr/>
        <a:lstStyle/>
        <a:p>
          <a:endParaRPr lang="en-IN"/>
        </a:p>
      </dgm:t>
    </dgm:pt>
    <dgm:pt modelId="{C0F605B3-0213-4048-9B2A-8FA450901B27}">
      <dgm:prSet phldrT="[Text]"/>
      <dgm:spPr/>
      <dgm:t>
        <a:bodyPr/>
        <a:lstStyle/>
        <a:p>
          <a:r>
            <a:rPr lang="en-US" dirty="0"/>
            <a:t>Normalized data model</a:t>
          </a:r>
          <a:endParaRPr lang="en-IN" dirty="0"/>
        </a:p>
      </dgm:t>
    </dgm:pt>
    <dgm:pt modelId="{53927D4C-0CF0-4195-B3B9-08F7DAA6FA85}" type="parTrans" cxnId="{8D6CC1EF-45BA-4505-82D5-6FC7A57445D4}">
      <dgm:prSet/>
      <dgm:spPr/>
      <dgm:t>
        <a:bodyPr/>
        <a:lstStyle/>
        <a:p>
          <a:endParaRPr lang="en-IN"/>
        </a:p>
      </dgm:t>
    </dgm:pt>
    <dgm:pt modelId="{E24B858F-FAE2-40E6-A264-AEAA1D7D5F6E}" type="sibTrans" cxnId="{8D6CC1EF-45BA-4505-82D5-6FC7A57445D4}">
      <dgm:prSet/>
      <dgm:spPr/>
      <dgm:t>
        <a:bodyPr/>
        <a:lstStyle/>
        <a:p>
          <a:endParaRPr lang="en-IN"/>
        </a:p>
      </dgm:t>
    </dgm:pt>
    <dgm:pt modelId="{9C69278C-72B7-4507-8F55-65151FE78B54}" type="pres">
      <dgm:prSet presAssocID="{40A2224C-D07A-4F2C-A782-C12BFB71ECEB}" presName="hierChild1" presStyleCnt="0">
        <dgm:presLayoutVars>
          <dgm:orgChart val="1"/>
          <dgm:chPref val="1"/>
          <dgm:dir/>
          <dgm:animOne val="branch"/>
          <dgm:animLvl val="lvl"/>
          <dgm:resizeHandles/>
        </dgm:presLayoutVars>
      </dgm:prSet>
      <dgm:spPr/>
    </dgm:pt>
    <dgm:pt modelId="{658BC14A-4E62-4D5F-B439-813B5C6283F4}" type="pres">
      <dgm:prSet presAssocID="{1B8B0BC9-6972-433E-BA1C-7F0EDEA2B912}" presName="hierRoot1" presStyleCnt="0">
        <dgm:presLayoutVars>
          <dgm:hierBranch val="init"/>
        </dgm:presLayoutVars>
      </dgm:prSet>
      <dgm:spPr/>
    </dgm:pt>
    <dgm:pt modelId="{45B9D278-B4B0-4B8C-994B-9CDDA8FBAF4D}" type="pres">
      <dgm:prSet presAssocID="{1B8B0BC9-6972-433E-BA1C-7F0EDEA2B912}" presName="rootComposite1" presStyleCnt="0"/>
      <dgm:spPr/>
    </dgm:pt>
    <dgm:pt modelId="{03099D95-C7F8-44CE-91AB-58A2566FF843}" type="pres">
      <dgm:prSet presAssocID="{1B8B0BC9-6972-433E-BA1C-7F0EDEA2B912}" presName="rootText1" presStyleLbl="node0" presStyleIdx="0" presStyleCnt="1">
        <dgm:presLayoutVars>
          <dgm:chPref val="3"/>
        </dgm:presLayoutVars>
      </dgm:prSet>
      <dgm:spPr/>
    </dgm:pt>
    <dgm:pt modelId="{6B7BAA6D-369A-445F-B916-3D9F0C60FAE5}" type="pres">
      <dgm:prSet presAssocID="{1B8B0BC9-6972-433E-BA1C-7F0EDEA2B912}" presName="rootConnector1" presStyleLbl="node1" presStyleIdx="0" presStyleCnt="0"/>
      <dgm:spPr/>
    </dgm:pt>
    <dgm:pt modelId="{7B56B6A3-A087-4071-B115-4D72E1A0BD3A}" type="pres">
      <dgm:prSet presAssocID="{1B8B0BC9-6972-433E-BA1C-7F0EDEA2B912}" presName="hierChild2" presStyleCnt="0"/>
      <dgm:spPr/>
    </dgm:pt>
    <dgm:pt modelId="{ECC841F9-9911-4054-A5D9-254F56FF1142}" type="pres">
      <dgm:prSet presAssocID="{4967F761-30C6-4B98-8AE5-926D0F7DFB8B}" presName="Name37" presStyleLbl="parChTrans1D2" presStyleIdx="0" presStyleCnt="2"/>
      <dgm:spPr/>
    </dgm:pt>
    <dgm:pt modelId="{3D037D68-3022-4C7E-AE48-44C8F74EB339}" type="pres">
      <dgm:prSet presAssocID="{81AF0631-4AF4-4A42-A7BC-BFD909002F2F}" presName="hierRoot2" presStyleCnt="0">
        <dgm:presLayoutVars>
          <dgm:hierBranch val="init"/>
        </dgm:presLayoutVars>
      </dgm:prSet>
      <dgm:spPr/>
    </dgm:pt>
    <dgm:pt modelId="{544A8086-5D60-4D68-BE6F-3CEC20B74DB0}" type="pres">
      <dgm:prSet presAssocID="{81AF0631-4AF4-4A42-A7BC-BFD909002F2F}" presName="rootComposite" presStyleCnt="0"/>
      <dgm:spPr/>
    </dgm:pt>
    <dgm:pt modelId="{7D2CE8CA-FA9B-44B9-B515-0C5148ABD4FF}" type="pres">
      <dgm:prSet presAssocID="{81AF0631-4AF4-4A42-A7BC-BFD909002F2F}" presName="rootText" presStyleLbl="node2" presStyleIdx="0" presStyleCnt="2">
        <dgm:presLayoutVars>
          <dgm:chPref val="3"/>
        </dgm:presLayoutVars>
      </dgm:prSet>
      <dgm:spPr/>
    </dgm:pt>
    <dgm:pt modelId="{26AC1D26-EE48-452B-857A-6F11EAA9BC10}" type="pres">
      <dgm:prSet presAssocID="{81AF0631-4AF4-4A42-A7BC-BFD909002F2F}" presName="rootConnector" presStyleLbl="node2" presStyleIdx="0" presStyleCnt="2"/>
      <dgm:spPr/>
    </dgm:pt>
    <dgm:pt modelId="{C675EB57-7E6B-4C91-9DCF-46945815488E}" type="pres">
      <dgm:prSet presAssocID="{81AF0631-4AF4-4A42-A7BC-BFD909002F2F}" presName="hierChild4" presStyleCnt="0"/>
      <dgm:spPr/>
    </dgm:pt>
    <dgm:pt modelId="{EA62CECF-4920-4492-BCA4-E03F5C8050C6}" type="pres">
      <dgm:prSet presAssocID="{81AF0631-4AF4-4A42-A7BC-BFD909002F2F}" presName="hierChild5" presStyleCnt="0"/>
      <dgm:spPr/>
    </dgm:pt>
    <dgm:pt modelId="{635CBC36-AFC1-4CB8-9308-781E476EDA4D}" type="pres">
      <dgm:prSet presAssocID="{53927D4C-0CF0-4195-B3B9-08F7DAA6FA85}" presName="Name37" presStyleLbl="parChTrans1D2" presStyleIdx="1" presStyleCnt="2"/>
      <dgm:spPr/>
    </dgm:pt>
    <dgm:pt modelId="{D6BD0744-FAFD-47C7-B833-876E29A4408F}" type="pres">
      <dgm:prSet presAssocID="{C0F605B3-0213-4048-9B2A-8FA450901B27}" presName="hierRoot2" presStyleCnt="0">
        <dgm:presLayoutVars>
          <dgm:hierBranch val="init"/>
        </dgm:presLayoutVars>
      </dgm:prSet>
      <dgm:spPr/>
    </dgm:pt>
    <dgm:pt modelId="{72274A89-AE1E-44C7-9E2F-761EBF23FCA2}" type="pres">
      <dgm:prSet presAssocID="{C0F605B3-0213-4048-9B2A-8FA450901B27}" presName="rootComposite" presStyleCnt="0"/>
      <dgm:spPr/>
    </dgm:pt>
    <dgm:pt modelId="{4DFFB321-A6A7-4F3C-B6EE-52795DA836C1}" type="pres">
      <dgm:prSet presAssocID="{C0F605B3-0213-4048-9B2A-8FA450901B27}" presName="rootText" presStyleLbl="node2" presStyleIdx="1" presStyleCnt="2">
        <dgm:presLayoutVars>
          <dgm:chPref val="3"/>
        </dgm:presLayoutVars>
      </dgm:prSet>
      <dgm:spPr/>
    </dgm:pt>
    <dgm:pt modelId="{C90DB3F7-8771-469E-ACD9-C20280FD1B20}" type="pres">
      <dgm:prSet presAssocID="{C0F605B3-0213-4048-9B2A-8FA450901B27}" presName="rootConnector" presStyleLbl="node2" presStyleIdx="1" presStyleCnt="2"/>
      <dgm:spPr/>
    </dgm:pt>
    <dgm:pt modelId="{612FCA52-A4BD-4FA4-90A4-2C5F835B99D6}" type="pres">
      <dgm:prSet presAssocID="{C0F605B3-0213-4048-9B2A-8FA450901B27}" presName="hierChild4" presStyleCnt="0"/>
      <dgm:spPr/>
    </dgm:pt>
    <dgm:pt modelId="{0F2F06C5-01C1-48F6-B9A6-29ECF7E87237}" type="pres">
      <dgm:prSet presAssocID="{C0F605B3-0213-4048-9B2A-8FA450901B27}" presName="hierChild5" presStyleCnt="0"/>
      <dgm:spPr/>
    </dgm:pt>
    <dgm:pt modelId="{5AF2693A-D990-4878-9AFF-9B021CB6A6AE}" type="pres">
      <dgm:prSet presAssocID="{1B8B0BC9-6972-433E-BA1C-7F0EDEA2B912}" presName="hierChild3" presStyleCnt="0"/>
      <dgm:spPr/>
    </dgm:pt>
  </dgm:ptLst>
  <dgm:cxnLst>
    <dgm:cxn modelId="{37FDBE05-5A86-436B-A9AD-412C3533BAC1}" type="presOf" srcId="{4967F761-30C6-4B98-8AE5-926D0F7DFB8B}" destId="{ECC841F9-9911-4054-A5D9-254F56FF1142}" srcOrd="0" destOrd="0" presId="urn:microsoft.com/office/officeart/2005/8/layout/orgChart1"/>
    <dgm:cxn modelId="{01A19E1A-C1B1-400B-881E-74C45EBF7C05}" type="presOf" srcId="{81AF0631-4AF4-4A42-A7BC-BFD909002F2F}" destId="{7D2CE8CA-FA9B-44B9-B515-0C5148ABD4FF}" srcOrd="0" destOrd="0" presId="urn:microsoft.com/office/officeart/2005/8/layout/orgChart1"/>
    <dgm:cxn modelId="{E17B6351-F3E4-42FC-8183-7449F154FA2D}" srcId="{1B8B0BC9-6972-433E-BA1C-7F0EDEA2B912}" destId="{81AF0631-4AF4-4A42-A7BC-BFD909002F2F}" srcOrd="0" destOrd="0" parTransId="{4967F761-30C6-4B98-8AE5-926D0F7DFB8B}" sibTransId="{152EA231-9884-4B20-BA81-05650039F7E0}"/>
    <dgm:cxn modelId="{C8540599-2551-4707-85A3-A35054CD2347}" type="presOf" srcId="{C0F605B3-0213-4048-9B2A-8FA450901B27}" destId="{4DFFB321-A6A7-4F3C-B6EE-52795DA836C1}" srcOrd="0" destOrd="0" presId="urn:microsoft.com/office/officeart/2005/8/layout/orgChart1"/>
    <dgm:cxn modelId="{A8F701A2-65EC-473B-9FE5-5EC88E4F3B55}" type="presOf" srcId="{40A2224C-D07A-4F2C-A782-C12BFB71ECEB}" destId="{9C69278C-72B7-4507-8F55-65151FE78B54}" srcOrd="0" destOrd="0" presId="urn:microsoft.com/office/officeart/2005/8/layout/orgChart1"/>
    <dgm:cxn modelId="{DA7B5FA8-5F50-462E-A064-D2946C40A854}" type="presOf" srcId="{1B8B0BC9-6972-433E-BA1C-7F0EDEA2B912}" destId="{6B7BAA6D-369A-445F-B916-3D9F0C60FAE5}" srcOrd="1" destOrd="0" presId="urn:microsoft.com/office/officeart/2005/8/layout/orgChart1"/>
    <dgm:cxn modelId="{AAE457BB-996E-4AC9-BD32-CA4149F78B22}" type="presOf" srcId="{C0F605B3-0213-4048-9B2A-8FA450901B27}" destId="{C90DB3F7-8771-469E-ACD9-C20280FD1B20}" srcOrd="1" destOrd="0" presId="urn:microsoft.com/office/officeart/2005/8/layout/orgChart1"/>
    <dgm:cxn modelId="{A9980DDD-DDED-446C-B453-E6C1AC986CC7}" type="presOf" srcId="{81AF0631-4AF4-4A42-A7BC-BFD909002F2F}" destId="{26AC1D26-EE48-452B-857A-6F11EAA9BC10}" srcOrd="1" destOrd="0" presId="urn:microsoft.com/office/officeart/2005/8/layout/orgChart1"/>
    <dgm:cxn modelId="{8CF5F5E5-0F3F-4AD5-B4EA-8AADC97BE604}" type="presOf" srcId="{53927D4C-0CF0-4195-B3B9-08F7DAA6FA85}" destId="{635CBC36-AFC1-4CB8-9308-781E476EDA4D}" srcOrd="0" destOrd="0" presId="urn:microsoft.com/office/officeart/2005/8/layout/orgChart1"/>
    <dgm:cxn modelId="{3244A9E6-E23D-4799-B84C-D9477522375D}" srcId="{40A2224C-D07A-4F2C-A782-C12BFB71ECEB}" destId="{1B8B0BC9-6972-433E-BA1C-7F0EDEA2B912}" srcOrd="0" destOrd="0" parTransId="{3EA983B0-07AE-44D9-B538-B43D1315197A}" sibTransId="{E1541884-D49C-4263-85FB-DC902272B840}"/>
    <dgm:cxn modelId="{8D6CC1EF-45BA-4505-82D5-6FC7A57445D4}" srcId="{1B8B0BC9-6972-433E-BA1C-7F0EDEA2B912}" destId="{C0F605B3-0213-4048-9B2A-8FA450901B27}" srcOrd="1" destOrd="0" parTransId="{53927D4C-0CF0-4195-B3B9-08F7DAA6FA85}" sibTransId="{E24B858F-FAE2-40E6-A264-AEAA1D7D5F6E}"/>
    <dgm:cxn modelId="{2BB83FF5-09F8-4999-A564-639101E0E1C9}" type="presOf" srcId="{1B8B0BC9-6972-433E-BA1C-7F0EDEA2B912}" destId="{03099D95-C7F8-44CE-91AB-58A2566FF843}" srcOrd="0" destOrd="0" presId="urn:microsoft.com/office/officeart/2005/8/layout/orgChart1"/>
    <dgm:cxn modelId="{BE17FE95-CDBB-4CEF-A03C-80D09B5BAC34}" type="presParOf" srcId="{9C69278C-72B7-4507-8F55-65151FE78B54}" destId="{658BC14A-4E62-4D5F-B439-813B5C6283F4}" srcOrd="0" destOrd="0" presId="urn:microsoft.com/office/officeart/2005/8/layout/orgChart1"/>
    <dgm:cxn modelId="{F9341F1A-69D3-4551-A7C7-EF278CE8E1E8}" type="presParOf" srcId="{658BC14A-4E62-4D5F-B439-813B5C6283F4}" destId="{45B9D278-B4B0-4B8C-994B-9CDDA8FBAF4D}" srcOrd="0" destOrd="0" presId="urn:microsoft.com/office/officeart/2005/8/layout/orgChart1"/>
    <dgm:cxn modelId="{0B3DDF5C-613A-4642-B427-1D9F573986BF}" type="presParOf" srcId="{45B9D278-B4B0-4B8C-994B-9CDDA8FBAF4D}" destId="{03099D95-C7F8-44CE-91AB-58A2566FF843}" srcOrd="0" destOrd="0" presId="urn:microsoft.com/office/officeart/2005/8/layout/orgChart1"/>
    <dgm:cxn modelId="{73B60019-1D6E-4B56-A3BF-1B3230E9BE2D}" type="presParOf" srcId="{45B9D278-B4B0-4B8C-994B-9CDDA8FBAF4D}" destId="{6B7BAA6D-369A-445F-B916-3D9F0C60FAE5}" srcOrd="1" destOrd="0" presId="urn:microsoft.com/office/officeart/2005/8/layout/orgChart1"/>
    <dgm:cxn modelId="{4F6C99CA-E865-4698-ADA2-5BAB9240CCFD}" type="presParOf" srcId="{658BC14A-4E62-4D5F-B439-813B5C6283F4}" destId="{7B56B6A3-A087-4071-B115-4D72E1A0BD3A}" srcOrd="1" destOrd="0" presId="urn:microsoft.com/office/officeart/2005/8/layout/orgChart1"/>
    <dgm:cxn modelId="{99E07D46-535D-467D-B289-D62F2FB35FBE}" type="presParOf" srcId="{7B56B6A3-A087-4071-B115-4D72E1A0BD3A}" destId="{ECC841F9-9911-4054-A5D9-254F56FF1142}" srcOrd="0" destOrd="0" presId="urn:microsoft.com/office/officeart/2005/8/layout/orgChart1"/>
    <dgm:cxn modelId="{30F2B91F-B27A-44DB-9AA7-130C597DA61D}" type="presParOf" srcId="{7B56B6A3-A087-4071-B115-4D72E1A0BD3A}" destId="{3D037D68-3022-4C7E-AE48-44C8F74EB339}" srcOrd="1" destOrd="0" presId="urn:microsoft.com/office/officeart/2005/8/layout/orgChart1"/>
    <dgm:cxn modelId="{63FF484B-4CD4-420D-BE19-C2698928E5B6}" type="presParOf" srcId="{3D037D68-3022-4C7E-AE48-44C8F74EB339}" destId="{544A8086-5D60-4D68-BE6F-3CEC20B74DB0}" srcOrd="0" destOrd="0" presId="urn:microsoft.com/office/officeart/2005/8/layout/orgChart1"/>
    <dgm:cxn modelId="{83189CA0-6B9F-4CA3-952D-92C361B54087}" type="presParOf" srcId="{544A8086-5D60-4D68-BE6F-3CEC20B74DB0}" destId="{7D2CE8CA-FA9B-44B9-B515-0C5148ABD4FF}" srcOrd="0" destOrd="0" presId="urn:microsoft.com/office/officeart/2005/8/layout/orgChart1"/>
    <dgm:cxn modelId="{69229B24-F5BE-4F7C-8DD7-1835937B3617}" type="presParOf" srcId="{544A8086-5D60-4D68-BE6F-3CEC20B74DB0}" destId="{26AC1D26-EE48-452B-857A-6F11EAA9BC10}" srcOrd="1" destOrd="0" presId="urn:microsoft.com/office/officeart/2005/8/layout/orgChart1"/>
    <dgm:cxn modelId="{AEC1FA03-A24E-42A8-8726-2425660A85F9}" type="presParOf" srcId="{3D037D68-3022-4C7E-AE48-44C8F74EB339}" destId="{C675EB57-7E6B-4C91-9DCF-46945815488E}" srcOrd="1" destOrd="0" presId="urn:microsoft.com/office/officeart/2005/8/layout/orgChart1"/>
    <dgm:cxn modelId="{5D799364-12E3-4E0F-A281-BD7F2240565D}" type="presParOf" srcId="{3D037D68-3022-4C7E-AE48-44C8F74EB339}" destId="{EA62CECF-4920-4492-BCA4-E03F5C8050C6}" srcOrd="2" destOrd="0" presId="urn:microsoft.com/office/officeart/2005/8/layout/orgChart1"/>
    <dgm:cxn modelId="{5CE48348-FDFC-402A-AA55-3BB8700600B1}" type="presParOf" srcId="{7B56B6A3-A087-4071-B115-4D72E1A0BD3A}" destId="{635CBC36-AFC1-4CB8-9308-781E476EDA4D}" srcOrd="2" destOrd="0" presId="urn:microsoft.com/office/officeart/2005/8/layout/orgChart1"/>
    <dgm:cxn modelId="{672FF0F7-DAA0-4EC6-A235-BBC24BF4E4E0}" type="presParOf" srcId="{7B56B6A3-A087-4071-B115-4D72E1A0BD3A}" destId="{D6BD0744-FAFD-47C7-B833-876E29A4408F}" srcOrd="3" destOrd="0" presId="urn:microsoft.com/office/officeart/2005/8/layout/orgChart1"/>
    <dgm:cxn modelId="{FFA993D0-2892-4903-BE24-13876352BCB2}" type="presParOf" srcId="{D6BD0744-FAFD-47C7-B833-876E29A4408F}" destId="{72274A89-AE1E-44C7-9E2F-761EBF23FCA2}" srcOrd="0" destOrd="0" presId="urn:microsoft.com/office/officeart/2005/8/layout/orgChart1"/>
    <dgm:cxn modelId="{8F89919B-15F2-4B86-9F0C-9E53FD13E1C9}" type="presParOf" srcId="{72274A89-AE1E-44C7-9E2F-761EBF23FCA2}" destId="{4DFFB321-A6A7-4F3C-B6EE-52795DA836C1}" srcOrd="0" destOrd="0" presId="urn:microsoft.com/office/officeart/2005/8/layout/orgChart1"/>
    <dgm:cxn modelId="{E4FCBE76-27EA-423B-A846-10BB2BB42324}" type="presParOf" srcId="{72274A89-AE1E-44C7-9E2F-761EBF23FCA2}" destId="{C90DB3F7-8771-469E-ACD9-C20280FD1B20}" srcOrd="1" destOrd="0" presId="urn:microsoft.com/office/officeart/2005/8/layout/orgChart1"/>
    <dgm:cxn modelId="{3A8C7764-0276-44A9-9ACA-58B6A807B0A2}" type="presParOf" srcId="{D6BD0744-FAFD-47C7-B833-876E29A4408F}" destId="{612FCA52-A4BD-4FA4-90A4-2C5F835B99D6}" srcOrd="1" destOrd="0" presId="urn:microsoft.com/office/officeart/2005/8/layout/orgChart1"/>
    <dgm:cxn modelId="{CDF74E1C-E645-424C-9A31-00B5E215E32B}" type="presParOf" srcId="{D6BD0744-FAFD-47C7-B833-876E29A4408F}" destId="{0F2F06C5-01C1-48F6-B9A6-29ECF7E87237}" srcOrd="2" destOrd="0" presId="urn:microsoft.com/office/officeart/2005/8/layout/orgChart1"/>
    <dgm:cxn modelId="{E9FD0E45-66D7-4F3E-8AB6-DF26FA90E074}" type="presParOf" srcId="{658BC14A-4E62-4D5F-B439-813B5C6283F4}" destId="{5AF2693A-D990-4878-9AFF-9B021CB6A6A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5CBC36-AFC1-4CB8-9308-781E476EDA4D}">
      <dsp:nvSpPr>
        <dsp:cNvPr id="0" name=""/>
        <dsp:cNvSpPr/>
      </dsp:nvSpPr>
      <dsp:spPr>
        <a:xfrm>
          <a:off x="3048000" y="1742510"/>
          <a:ext cx="1668009" cy="578978"/>
        </a:xfrm>
        <a:custGeom>
          <a:avLst/>
          <a:gdLst/>
          <a:ahLst/>
          <a:cxnLst/>
          <a:rect l="0" t="0" r="0" b="0"/>
          <a:pathLst>
            <a:path>
              <a:moveTo>
                <a:pt x="0" y="0"/>
              </a:moveTo>
              <a:lnTo>
                <a:pt x="0" y="289489"/>
              </a:lnTo>
              <a:lnTo>
                <a:pt x="1668009" y="289489"/>
              </a:lnTo>
              <a:lnTo>
                <a:pt x="1668009" y="5789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C841F9-9911-4054-A5D9-254F56FF1142}">
      <dsp:nvSpPr>
        <dsp:cNvPr id="0" name=""/>
        <dsp:cNvSpPr/>
      </dsp:nvSpPr>
      <dsp:spPr>
        <a:xfrm>
          <a:off x="1379990" y="1742510"/>
          <a:ext cx="1668009" cy="578978"/>
        </a:xfrm>
        <a:custGeom>
          <a:avLst/>
          <a:gdLst/>
          <a:ahLst/>
          <a:cxnLst/>
          <a:rect l="0" t="0" r="0" b="0"/>
          <a:pathLst>
            <a:path>
              <a:moveTo>
                <a:pt x="1668009" y="0"/>
              </a:moveTo>
              <a:lnTo>
                <a:pt x="1668009" y="289489"/>
              </a:lnTo>
              <a:lnTo>
                <a:pt x="0" y="289489"/>
              </a:lnTo>
              <a:lnTo>
                <a:pt x="0" y="57897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099D95-C7F8-44CE-91AB-58A2566FF843}">
      <dsp:nvSpPr>
        <dsp:cNvPr id="0" name=""/>
        <dsp:cNvSpPr/>
      </dsp:nvSpPr>
      <dsp:spPr>
        <a:xfrm>
          <a:off x="1669479" y="363990"/>
          <a:ext cx="2757041" cy="13785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MongoDB</a:t>
          </a:r>
          <a:endParaRPr lang="en-IN" sz="4400" kern="1200" dirty="0"/>
        </a:p>
      </dsp:txBody>
      <dsp:txXfrm>
        <a:off x="1669479" y="363990"/>
        <a:ext cx="2757041" cy="1378520"/>
      </dsp:txXfrm>
    </dsp:sp>
    <dsp:sp modelId="{7D2CE8CA-FA9B-44B9-B515-0C5148ABD4FF}">
      <dsp:nvSpPr>
        <dsp:cNvPr id="0" name=""/>
        <dsp:cNvSpPr/>
      </dsp:nvSpPr>
      <dsp:spPr>
        <a:xfrm>
          <a:off x="1469" y="2321489"/>
          <a:ext cx="2757041" cy="13785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Embedded Data Model</a:t>
          </a:r>
        </a:p>
      </dsp:txBody>
      <dsp:txXfrm>
        <a:off x="1469" y="2321489"/>
        <a:ext cx="2757041" cy="1378520"/>
      </dsp:txXfrm>
    </dsp:sp>
    <dsp:sp modelId="{4DFFB321-A6A7-4F3C-B6EE-52795DA836C1}">
      <dsp:nvSpPr>
        <dsp:cNvPr id="0" name=""/>
        <dsp:cNvSpPr/>
      </dsp:nvSpPr>
      <dsp:spPr>
        <a:xfrm>
          <a:off x="3337489" y="2321489"/>
          <a:ext cx="2757041" cy="13785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Normalized data model</a:t>
          </a:r>
          <a:endParaRPr lang="en-IN" sz="4400" kern="1200" dirty="0"/>
        </a:p>
      </dsp:txBody>
      <dsp:txXfrm>
        <a:off x="3337489" y="2321489"/>
        <a:ext cx="2757041" cy="137852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AutoShape 1">
            <a:extLst>
              <a:ext uri="{FF2B5EF4-FFF2-40B4-BE49-F238E27FC236}">
                <a16:creationId xmlns:a16="http://schemas.microsoft.com/office/drawing/2014/main" id="{7EB8B9A0-8D94-5E60-EEB7-35A9F5448E3B}"/>
              </a:ext>
            </a:extLst>
          </p:cNvPr>
          <p:cNvSpPr>
            <a:spLocks noChangeArrowheads="1"/>
          </p:cNvSpPr>
          <p:nvPr/>
        </p:nvSpPr>
        <p:spPr bwMode="auto">
          <a:xfrm>
            <a:off x="0" y="0"/>
            <a:ext cx="7099300" cy="102346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147" name="AutoShape 2">
            <a:extLst>
              <a:ext uri="{FF2B5EF4-FFF2-40B4-BE49-F238E27FC236}">
                <a16:creationId xmlns:a16="http://schemas.microsoft.com/office/drawing/2014/main" id="{615225F1-0146-F2DC-C3F0-9BF7D5223A3B}"/>
              </a:ext>
            </a:extLst>
          </p:cNvPr>
          <p:cNvSpPr>
            <a:spLocks noChangeArrowheads="1"/>
          </p:cNvSpPr>
          <p:nvPr/>
        </p:nvSpPr>
        <p:spPr bwMode="auto">
          <a:xfrm>
            <a:off x="0" y="0"/>
            <a:ext cx="7099300" cy="10234613"/>
          </a:xfrm>
          <a:prstGeom prst="roundRect">
            <a:avLst>
              <a:gd name="adj" fmla="val 19"/>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148" name="Text Box 3">
            <a:extLst>
              <a:ext uri="{FF2B5EF4-FFF2-40B4-BE49-F238E27FC236}">
                <a16:creationId xmlns:a16="http://schemas.microsoft.com/office/drawing/2014/main" id="{F1F88735-064F-8FAA-7484-AB8B9F07EE5A}"/>
              </a:ext>
            </a:extLst>
          </p:cNvPr>
          <p:cNvSpPr txBox="1">
            <a:spLocks noChangeArrowheads="1"/>
          </p:cNvSpP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149" name="Text Box 4">
            <a:extLst>
              <a:ext uri="{FF2B5EF4-FFF2-40B4-BE49-F238E27FC236}">
                <a16:creationId xmlns:a16="http://schemas.microsoft.com/office/drawing/2014/main" id="{E89CA7BE-7933-C03F-283F-7F515D710484}"/>
              </a:ext>
            </a:extLst>
          </p:cNvPr>
          <p:cNvSpPr txBox="1">
            <a:spLocks noChangeArrowheads="1"/>
          </p:cNvSpPr>
          <p:nvPr/>
        </p:nvSpPr>
        <p:spPr bwMode="auto">
          <a:xfrm>
            <a:off x="4021138" y="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150" name="Rectangle 5">
            <a:extLst>
              <a:ext uri="{FF2B5EF4-FFF2-40B4-BE49-F238E27FC236}">
                <a16:creationId xmlns:a16="http://schemas.microsoft.com/office/drawing/2014/main" id="{0A65B6E4-BD90-C7E3-C443-E6AFBF9AD4F7}"/>
              </a:ext>
            </a:extLst>
          </p:cNvPr>
          <p:cNvSpPr>
            <a:spLocks noGrp="1" noRot="1" noChangeAspect="1" noChangeArrowheads="1"/>
          </p:cNvSpPr>
          <p:nvPr>
            <p:ph type="sldImg"/>
          </p:nvPr>
        </p:nvSpPr>
        <p:spPr bwMode="auto">
          <a:xfrm>
            <a:off x="990600" y="768350"/>
            <a:ext cx="5114925" cy="3833813"/>
          </a:xfrm>
          <a:prstGeom prst="rect">
            <a:avLst/>
          </a:prstGeom>
          <a:noFill/>
          <a:ln w="126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2" name="Rectangle 6">
            <a:extLst>
              <a:ext uri="{FF2B5EF4-FFF2-40B4-BE49-F238E27FC236}">
                <a16:creationId xmlns:a16="http://schemas.microsoft.com/office/drawing/2014/main" id="{03BA8FC6-5AF8-607C-F6FE-C22E229DADB9}"/>
              </a:ext>
            </a:extLst>
          </p:cNvPr>
          <p:cNvSpPr>
            <a:spLocks noGrp="1" noChangeArrowheads="1"/>
          </p:cNvSpPr>
          <p:nvPr>
            <p:ph type="body"/>
          </p:nvPr>
        </p:nvSpPr>
        <p:spPr bwMode="auto">
          <a:xfrm>
            <a:off x="709613" y="4860925"/>
            <a:ext cx="5676900" cy="4602163"/>
          </a:xfrm>
          <a:prstGeom prst="rect">
            <a:avLst/>
          </a:prstGeom>
          <a:noFill/>
          <a:ln w="9525" cap="flat">
            <a:noFill/>
            <a:round/>
            <a:headEnd/>
            <a:tailEnd/>
          </a:ln>
          <a:effectLst/>
        </p:spPr>
        <p:txBody>
          <a:bodyPr vert="horz" wrap="square" lIns="99000" tIns="49680" rIns="99000" bIns="49680" numCol="1" anchor="t" anchorCtr="0" compatLnSpc="1">
            <a:prstTxWarp prst="textNoShape">
              <a:avLst/>
            </a:prstTxWarp>
          </a:bodyPr>
          <a:lstStyle/>
          <a:p>
            <a:pPr lvl="0"/>
            <a:endParaRPr lang="en-US" noProof="0"/>
          </a:p>
        </p:txBody>
      </p:sp>
      <p:sp>
        <p:nvSpPr>
          <p:cNvPr id="6152" name="Text Box 7">
            <a:extLst>
              <a:ext uri="{FF2B5EF4-FFF2-40B4-BE49-F238E27FC236}">
                <a16:creationId xmlns:a16="http://schemas.microsoft.com/office/drawing/2014/main" id="{5EE969F9-9ED8-5F6E-F81E-6D9227B4510D}"/>
              </a:ext>
            </a:extLst>
          </p:cNvPr>
          <p:cNvSpPr txBox="1">
            <a:spLocks noChangeArrowheads="1"/>
          </p:cNvSpPr>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4344" name="Rectangle 8">
            <a:extLst>
              <a:ext uri="{FF2B5EF4-FFF2-40B4-BE49-F238E27FC236}">
                <a16:creationId xmlns:a16="http://schemas.microsoft.com/office/drawing/2014/main" id="{E0B05226-D046-4939-19A6-303D4C8DA449}"/>
              </a:ext>
            </a:extLst>
          </p:cNvPr>
          <p:cNvSpPr>
            <a:spLocks noGrp="1" noChangeArrowheads="1"/>
          </p:cNvSpPr>
          <p:nvPr>
            <p:ph type="sldNum"/>
          </p:nvPr>
        </p:nvSpPr>
        <p:spPr bwMode="auto">
          <a:xfrm>
            <a:off x="4021138" y="9721850"/>
            <a:ext cx="3073400" cy="508000"/>
          </a:xfrm>
          <a:prstGeom prst="rect">
            <a:avLst/>
          </a:prstGeom>
          <a:noFill/>
          <a:ln w="9525" cap="flat">
            <a:noFill/>
            <a:round/>
            <a:headEnd/>
            <a:tailEnd/>
          </a:ln>
          <a:effectLst/>
        </p:spPr>
        <p:txBody>
          <a:bodyPr vert="horz" wrap="square" lIns="99000" tIns="49680" rIns="99000" bIns="49680" numCol="1" anchor="b" anchorCtr="0" compatLnSpc="1">
            <a:prstTxWarp prst="textNoShape">
              <a:avLst/>
            </a:prstTxWarp>
          </a:bodyPr>
          <a:lstStyle>
            <a:lvl1pPr algn="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300">
                <a:solidFill>
                  <a:srgbClr val="000000"/>
                </a:solidFill>
                <a:ea typeface="Arial Unicode MS" pitchFamily="34" charset="-128"/>
              </a:defRPr>
            </a:lvl1pPr>
          </a:lstStyle>
          <a:p>
            <a:pPr>
              <a:defRPr/>
            </a:pPr>
            <a:fld id="{3C742522-4172-4134-B17C-78F3DD56091D}" type="slidenum">
              <a:rPr lang="hu-HU" altLang="en-US"/>
              <a:pPr>
                <a:defRPr/>
              </a:pPr>
              <a:t>‹#›</a:t>
            </a:fld>
            <a:endParaRPr lang="hu-HU" altLang="en-US"/>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8194" name="Google Shape;65;g35f391192_00:notes">
            <a:extLst>
              <a:ext uri="{FF2B5EF4-FFF2-40B4-BE49-F238E27FC236}">
                <a16:creationId xmlns:a16="http://schemas.microsoft.com/office/drawing/2014/main" id="{535E4A63-D6E1-8A8B-30CD-D0C36CBA4A9E}"/>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8195" name="Google Shape;66;g35f391192_00:notes">
            <a:extLst>
              <a:ext uri="{FF2B5EF4-FFF2-40B4-BE49-F238E27FC236}">
                <a16:creationId xmlns:a16="http://schemas.microsoft.com/office/drawing/2014/main" id="{87CD49E4-6A1E-09A3-02F0-57F3D157FDB5}"/>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spcBef>
                <a:spcPct val="0"/>
              </a:spcBef>
            </a:pPr>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8">
            <a:extLst>
              <a:ext uri="{FF2B5EF4-FFF2-40B4-BE49-F238E27FC236}">
                <a16:creationId xmlns:a16="http://schemas.microsoft.com/office/drawing/2014/main" id="{815C447A-4DC5-05F8-46CF-A046DA42B88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0D36A2C-5E29-4B33-8E00-3D0F4E182044}" type="slidenum">
              <a:rPr lang="hu-HU" altLang="en-US" sz="1300" smtClean="0">
                <a:latin typeface="Arial" panose="020B0604020202020204" pitchFamily="34" charset="0"/>
                <a:cs typeface="Arial Unicode MS" charset="0"/>
              </a:rPr>
              <a:pPr>
                <a:spcBef>
                  <a:spcPct val="0"/>
                </a:spcBef>
                <a:buClrTx/>
                <a:buFontTx/>
                <a:buNone/>
              </a:pPr>
              <a:t>17</a:t>
            </a:fld>
            <a:endParaRPr lang="hu-HU" altLang="en-US" sz="1300">
              <a:latin typeface="Arial" panose="020B0604020202020204" pitchFamily="34" charset="0"/>
              <a:cs typeface="Arial Unicode MS" charset="0"/>
            </a:endParaRPr>
          </a:p>
        </p:txBody>
      </p:sp>
      <p:sp>
        <p:nvSpPr>
          <p:cNvPr id="34819" name="Rectangle 1">
            <a:extLst>
              <a:ext uri="{FF2B5EF4-FFF2-40B4-BE49-F238E27FC236}">
                <a16:creationId xmlns:a16="http://schemas.microsoft.com/office/drawing/2014/main" id="{C7B5BAE6-4C40-24C1-6055-3174C8238103}"/>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34820" name="Rectangle 2">
            <a:extLst>
              <a:ext uri="{FF2B5EF4-FFF2-40B4-BE49-F238E27FC236}">
                <a16:creationId xmlns:a16="http://schemas.microsoft.com/office/drawing/2014/main" id="{BA387051-F202-080B-8422-07F8E904A567}"/>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8">
            <a:extLst>
              <a:ext uri="{FF2B5EF4-FFF2-40B4-BE49-F238E27FC236}">
                <a16:creationId xmlns:a16="http://schemas.microsoft.com/office/drawing/2014/main" id="{BE750867-3DB5-498D-01D2-8EC932928E6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8A4F14A-E89C-43D1-8EE8-906EFB2A0E33}" type="slidenum">
              <a:rPr lang="hu-HU" altLang="en-US" sz="1300" smtClean="0">
                <a:latin typeface="Arial" panose="020B0604020202020204" pitchFamily="34" charset="0"/>
                <a:cs typeface="Arial Unicode MS" charset="0"/>
              </a:rPr>
              <a:pPr>
                <a:spcBef>
                  <a:spcPct val="0"/>
                </a:spcBef>
                <a:buClrTx/>
                <a:buFontTx/>
                <a:buNone/>
              </a:pPr>
              <a:t>18</a:t>
            </a:fld>
            <a:endParaRPr lang="hu-HU" altLang="en-US" sz="1300">
              <a:latin typeface="Arial" panose="020B0604020202020204" pitchFamily="34" charset="0"/>
              <a:cs typeface="Arial Unicode MS" charset="0"/>
            </a:endParaRPr>
          </a:p>
        </p:txBody>
      </p:sp>
      <p:sp>
        <p:nvSpPr>
          <p:cNvPr id="36867" name="Rectangle 1">
            <a:extLst>
              <a:ext uri="{FF2B5EF4-FFF2-40B4-BE49-F238E27FC236}">
                <a16:creationId xmlns:a16="http://schemas.microsoft.com/office/drawing/2014/main" id="{C0DA2490-0303-592E-288D-94D238BA14CE}"/>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36868" name="Rectangle 2">
            <a:extLst>
              <a:ext uri="{FF2B5EF4-FFF2-40B4-BE49-F238E27FC236}">
                <a16:creationId xmlns:a16="http://schemas.microsoft.com/office/drawing/2014/main" id="{54CB28DA-5349-A7E9-B391-3D9B4608F6F7}"/>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a:extLst>
              <a:ext uri="{FF2B5EF4-FFF2-40B4-BE49-F238E27FC236}">
                <a16:creationId xmlns:a16="http://schemas.microsoft.com/office/drawing/2014/main" id="{0FC24BC2-3BB4-A01C-E4A1-1063B6EF334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718E07B8-B416-4DFF-A35F-4F93B1D0E72B}" type="slidenum">
              <a:rPr lang="hu-HU" altLang="en-US" sz="1300" smtClean="0">
                <a:latin typeface="Arial" panose="020B0604020202020204" pitchFamily="34" charset="0"/>
                <a:cs typeface="Arial Unicode MS" charset="0"/>
              </a:rPr>
              <a:pPr>
                <a:spcBef>
                  <a:spcPct val="0"/>
                </a:spcBef>
                <a:buClrTx/>
                <a:buFontTx/>
                <a:buNone/>
              </a:pPr>
              <a:t>19</a:t>
            </a:fld>
            <a:endParaRPr lang="hu-HU" altLang="en-US" sz="1300">
              <a:latin typeface="Arial" panose="020B0604020202020204" pitchFamily="34" charset="0"/>
              <a:cs typeface="Arial Unicode MS" charset="0"/>
            </a:endParaRPr>
          </a:p>
        </p:txBody>
      </p:sp>
      <p:sp>
        <p:nvSpPr>
          <p:cNvPr id="38915" name="Text Box 1">
            <a:extLst>
              <a:ext uri="{FF2B5EF4-FFF2-40B4-BE49-F238E27FC236}">
                <a16:creationId xmlns:a16="http://schemas.microsoft.com/office/drawing/2014/main" id="{61E98F7A-2DE3-74CD-A7AD-FFD227DC2F98}"/>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91B3FB50-023F-42D4-A51C-E14C074E11A0}" type="slidenum">
              <a:rPr lang="hu-HU" altLang="en-US" sz="1300">
                <a:latin typeface="Arial" panose="020B0604020202020204" pitchFamily="34" charset="0"/>
                <a:cs typeface="Arial Unicode MS" charset="0"/>
              </a:rPr>
              <a:pPr algn="r" eaLnBrk="1" hangingPunct="1">
                <a:spcBef>
                  <a:spcPct val="0"/>
                </a:spcBef>
                <a:buClrTx/>
                <a:buFontTx/>
                <a:buNone/>
              </a:pPr>
              <a:t>19</a:t>
            </a:fld>
            <a:endParaRPr lang="hu-HU" altLang="en-US" sz="1300">
              <a:latin typeface="Arial" panose="020B0604020202020204" pitchFamily="34" charset="0"/>
              <a:cs typeface="Arial Unicode MS" charset="0"/>
            </a:endParaRPr>
          </a:p>
        </p:txBody>
      </p:sp>
      <p:sp>
        <p:nvSpPr>
          <p:cNvPr id="38916" name="Rectangle 2">
            <a:extLst>
              <a:ext uri="{FF2B5EF4-FFF2-40B4-BE49-F238E27FC236}">
                <a16:creationId xmlns:a16="http://schemas.microsoft.com/office/drawing/2014/main" id="{89C3045C-086F-CD1D-EE2E-2B6BFB06D2ED}"/>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38917" name="Text Box 3">
            <a:extLst>
              <a:ext uri="{FF2B5EF4-FFF2-40B4-BE49-F238E27FC236}">
                <a16:creationId xmlns:a16="http://schemas.microsoft.com/office/drawing/2014/main" id="{43A3E56D-7CB6-5FCD-C862-31BDF7E8D2F4}"/>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8">
            <a:extLst>
              <a:ext uri="{FF2B5EF4-FFF2-40B4-BE49-F238E27FC236}">
                <a16:creationId xmlns:a16="http://schemas.microsoft.com/office/drawing/2014/main" id="{68AB753B-DF57-2C8B-5055-2FA596EED41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49925A6-F058-42BB-9005-831067BF00B3}" type="slidenum">
              <a:rPr lang="hu-HU" altLang="en-US" sz="1300" smtClean="0">
                <a:latin typeface="Arial" panose="020B0604020202020204" pitchFamily="34" charset="0"/>
                <a:cs typeface="Arial Unicode MS" charset="0"/>
              </a:rPr>
              <a:pPr>
                <a:spcBef>
                  <a:spcPct val="0"/>
                </a:spcBef>
                <a:buClrTx/>
                <a:buFontTx/>
                <a:buNone/>
              </a:pPr>
              <a:t>20</a:t>
            </a:fld>
            <a:endParaRPr lang="hu-HU" altLang="en-US" sz="1300">
              <a:latin typeface="Arial" panose="020B0604020202020204" pitchFamily="34" charset="0"/>
              <a:cs typeface="Arial Unicode MS" charset="0"/>
            </a:endParaRPr>
          </a:p>
        </p:txBody>
      </p:sp>
      <p:sp>
        <p:nvSpPr>
          <p:cNvPr id="40963" name="Text Box 1">
            <a:extLst>
              <a:ext uri="{FF2B5EF4-FFF2-40B4-BE49-F238E27FC236}">
                <a16:creationId xmlns:a16="http://schemas.microsoft.com/office/drawing/2014/main" id="{15BC1870-4C8A-F1FA-38D2-EF422F573038}"/>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8BEE591-B9C4-4670-BFD5-0E171ABBD666}" type="slidenum">
              <a:rPr lang="hu-HU" altLang="en-US" sz="1300">
                <a:latin typeface="Arial" panose="020B0604020202020204" pitchFamily="34" charset="0"/>
                <a:cs typeface="Arial Unicode MS" charset="0"/>
              </a:rPr>
              <a:pPr algn="r" eaLnBrk="1" hangingPunct="1">
                <a:spcBef>
                  <a:spcPct val="0"/>
                </a:spcBef>
                <a:buClrTx/>
                <a:buFontTx/>
                <a:buNone/>
              </a:pPr>
              <a:t>20</a:t>
            </a:fld>
            <a:endParaRPr lang="hu-HU" altLang="en-US" sz="1300">
              <a:latin typeface="Arial" panose="020B0604020202020204" pitchFamily="34" charset="0"/>
              <a:cs typeface="Arial Unicode MS" charset="0"/>
            </a:endParaRPr>
          </a:p>
        </p:txBody>
      </p:sp>
      <p:sp>
        <p:nvSpPr>
          <p:cNvPr id="40964" name="Rectangle 2">
            <a:extLst>
              <a:ext uri="{FF2B5EF4-FFF2-40B4-BE49-F238E27FC236}">
                <a16:creationId xmlns:a16="http://schemas.microsoft.com/office/drawing/2014/main" id="{983B0E86-2738-5521-9E2E-3F9EB440040B}"/>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40965" name="Text Box 3">
            <a:extLst>
              <a:ext uri="{FF2B5EF4-FFF2-40B4-BE49-F238E27FC236}">
                <a16:creationId xmlns:a16="http://schemas.microsoft.com/office/drawing/2014/main" id="{12907E91-DA91-BEE1-8EF0-627BAE2B7E49}"/>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8">
            <a:extLst>
              <a:ext uri="{FF2B5EF4-FFF2-40B4-BE49-F238E27FC236}">
                <a16:creationId xmlns:a16="http://schemas.microsoft.com/office/drawing/2014/main" id="{E081C41B-8BD3-B40D-B476-CCF5ECB26BA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51632545-B3CC-47A9-B465-8EDF02C00D88}" type="slidenum">
              <a:rPr lang="hu-HU" altLang="en-US" sz="1300" smtClean="0">
                <a:latin typeface="Arial" panose="020B0604020202020204" pitchFamily="34" charset="0"/>
                <a:cs typeface="Arial Unicode MS" charset="0"/>
              </a:rPr>
              <a:pPr>
                <a:spcBef>
                  <a:spcPct val="0"/>
                </a:spcBef>
                <a:buClrTx/>
                <a:buFontTx/>
                <a:buNone/>
              </a:pPr>
              <a:t>22</a:t>
            </a:fld>
            <a:endParaRPr lang="hu-HU" altLang="en-US" sz="1300">
              <a:latin typeface="Arial" panose="020B0604020202020204" pitchFamily="34" charset="0"/>
              <a:cs typeface="Arial Unicode MS" charset="0"/>
            </a:endParaRPr>
          </a:p>
        </p:txBody>
      </p:sp>
      <p:sp>
        <p:nvSpPr>
          <p:cNvPr id="44035" name="Rectangle 1">
            <a:extLst>
              <a:ext uri="{FF2B5EF4-FFF2-40B4-BE49-F238E27FC236}">
                <a16:creationId xmlns:a16="http://schemas.microsoft.com/office/drawing/2014/main" id="{D6E35D49-CA1F-0124-3083-FC8661CA33FB}"/>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44036" name="Rectangle 2">
            <a:extLst>
              <a:ext uri="{FF2B5EF4-FFF2-40B4-BE49-F238E27FC236}">
                <a16:creationId xmlns:a16="http://schemas.microsoft.com/office/drawing/2014/main" id="{D99D613C-8931-0E98-DD2E-890A2A28537C}"/>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8">
            <a:extLst>
              <a:ext uri="{FF2B5EF4-FFF2-40B4-BE49-F238E27FC236}">
                <a16:creationId xmlns:a16="http://schemas.microsoft.com/office/drawing/2014/main" id="{2D73D945-1C83-2B18-8D16-73761C5A4D59}"/>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98AF78E-0E17-46A5-92FF-EF9344BFA2C9}" type="slidenum">
              <a:rPr lang="hu-HU" altLang="en-US" sz="1300" smtClean="0">
                <a:latin typeface="Arial" panose="020B0604020202020204" pitchFamily="34" charset="0"/>
                <a:cs typeface="Arial Unicode MS" charset="0"/>
              </a:rPr>
              <a:pPr>
                <a:spcBef>
                  <a:spcPct val="0"/>
                </a:spcBef>
                <a:buClrTx/>
                <a:buFontTx/>
                <a:buNone/>
              </a:pPr>
              <a:t>23</a:t>
            </a:fld>
            <a:endParaRPr lang="hu-HU" altLang="en-US" sz="1300">
              <a:latin typeface="Arial" panose="020B0604020202020204" pitchFamily="34" charset="0"/>
              <a:cs typeface="Arial Unicode MS" charset="0"/>
            </a:endParaRPr>
          </a:p>
        </p:txBody>
      </p:sp>
      <p:sp>
        <p:nvSpPr>
          <p:cNvPr id="46083" name="Text Box 1">
            <a:extLst>
              <a:ext uri="{FF2B5EF4-FFF2-40B4-BE49-F238E27FC236}">
                <a16:creationId xmlns:a16="http://schemas.microsoft.com/office/drawing/2014/main" id="{B29691FF-6FC3-0456-E692-9C047CCF7DCB}"/>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54148C9-292A-43F0-A15D-416030684BB3}" type="slidenum">
              <a:rPr lang="hu-HU" altLang="en-US" sz="1300">
                <a:latin typeface="Arial" panose="020B0604020202020204" pitchFamily="34" charset="0"/>
                <a:cs typeface="Arial Unicode MS" charset="0"/>
              </a:rPr>
              <a:pPr algn="r" eaLnBrk="1" hangingPunct="1">
                <a:spcBef>
                  <a:spcPct val="0"/>
                </a:spcBef>
                <a:buClrTx/>
                <a:buFontTx/>
                <a:buNone/>
              </a:pPr>
              <a:t>23</a:t>
            </a:fld>
            <a:endParaRPr lang="hu-HU" altLang="en-US" sz="1300">
              <a:latin typeface="Arial" panose="020B0604020202020204" pitchFamily="34" charset="0"/>
              <a:cs typeface="Arial Unicode MS" charset="0"/>
            </a:endParaRPr>
          </a:p>
        </p:txBody>
      </p:sp>
      <p:sp>
        <p:nvSpPr>
          <p:cNvPr id="46084" name="Rectangle 2">
            <a:extLst>
              <a:ext uri="{FF2B5EF4-FFF2-40B4-BE49-F238E27FC236}">
                <a16:creationId xmlns:a16="http://schemas.microsoft.com/office/drawing/2014/main" id="{DC1C408F-B6E1-2689-09D3-AAD423C14BB3}"/>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46085" name="Text Box 3">
            <a:extLst>
              <a:ext uri="{FF2B5EF4-FFF2-40B4-BE49-F238E27FC236}">
                <a16:creationId xmlns:a16="http://schemas.microsoft.com/office/drawing/2014/main" id="{79351E9D-601D-893F-86CA-840CC24DED9D}"/>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8">
            <a:extLst>
              <a:ext uri="{FF2B5EF4-FFF2-40B4-BE49-F238E27FC236}">
                <a16:creationId xmlns:a16="http://schemas.microsoft.com/office/drawing/2014/main" id="{5696A6C0-EABB-C277-9D82-7052D3EDBF0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5ED8360-5DD9-45F5-B299-C3DA138CA1B3}" type="slidenum">
              <a:rPr lang="hu-HU" altLang="en-US" sz="1300" smtClean="0">
                <a:latin typeface="Arial" panose="020B0604020202020204" pitchFamily="34" charset="0"/>
                <a:cs typeface="Arial Unicode MS" charset="0"/>
              </a:rPr>
              <a:pPr>
                <a:spcBef>
                  <a:spcPct val="0"/>
                </a:spcBef>
                <a:buClrTx/>
                <a:buFontTx/>
                <a:buNone/>
              </a:pPr>
              <a:t>24</a:t>
            </a:fld>
            <a:endParaRPr lang="hu-HU" altLang="en-US" sz="1300">
              <a:latin typeface="Arial" panose="020B0604020202020204" pitchFamily="34" charset="0"/>
              <a:cs typeface="Arial Unicode MS" charset="0"/>
            </a:endParaRPr>
          </a:p>
        </p:txBody>
      </p:sp>
      <p:sp>
        <p:nvSpPr>
          <p:cNvPr id="48131" name="Rectangle 1">
            <a:extLst>
              <a:ext uri="{FF2B5EF4-FFF2-40B4-BE49-F238E27FC236}">
                <a16:creationId xmlns:a16="http://schemas.microsoft.com/office/drawing/2014/main" id="{C3794FE7-6313-CF5F-D669-34B5F7A77B28}"/>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48132" name="Rectangle 2">
            <a:extLst>
              <a:ext uri="{FF2B5EF4-FFF2-40B4-BE49-F238E27FC236}">
                <a16:creationId xmlns:a16="http://schemas.microsoft.com/office/drawing/2014/main" id="{B3A8ABF5-8C89-67DD-6857-9C7FD7C09196}"/>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8">
            <a:extLst>
              <a:ext uri="{FF2B5EF4-FFF2-40B4-BE49-F238E27FC236}">
                <a16:creationId xmlns:a16="http://schemas.microsoft.com/office/drawing/2014/main" id="{B785F308-32A5-0268-C353-1073E9D763A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7D7AD3D-441C-4433-A82D-38D633A5B49C}" type="slidenum">
              <a:rPr lang="hu-HU" altLang="en-US" sz="1300" smtClean="0">
                <a:latin typeface="Arial" panose="020B0604020202020204" pitchFamily="34" charset="0"/>
                <a:cs typeface="Arial Unicode MS" charset="0"/>
              </a:rPr>
              <a:pPr>
                <a:spcBef>
                  <a:spcPct val="0"/>
                </a:spcBef>
                <a:buClrTx/>
                <a:buFontTx/>
                <a:buNone/>
              </a:pPr>
              <a:t>25</a:t>
            </a:fld>
            <a:endParaRPr lang="hu-HU" altLang="en-US" sz="1300">
              <a:latin typeface="Arial" panose="020B0604020202020204" pitchFamily="34" charset="0"/>
              <a:cs typeface="Arial Unicode MS" charset="0"/>
            </a:endParaRPr>
          </a:p>
        </p:txBody>
      </p:sp>
      <p:sp>
        <p:nvSpPr>
          <p:cNvPr id="50179" name="Text Box 1">
            <a:extLst>
              <a:ext uri="{FF2B5EF4-FFF2-40B4-BE49-F238E27FC236}">
                <a16:creationId xmlns:a16="http://schemas.microsoft.com/office/drawing/2014/main" id="{782823A0-99BB-D039-1A30-9CF4CC66A6F2}"/>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88F2BE8E-33FA-42C5-9FE0-0AF6D3696021}" type="slidenum">
              <a:rPr lang="hu-HU" altLang="en-US" sz="1300">
                <a:latin typeface="Arial" panose="020B0604020202020204" pitchFamily="34" charset="0"/>
                <a:cs typeface="Arial Unicode MS" charset="0"/>
              </a:rPr>
              <a:pPr algn="r" eaLnBrk="1" hangingPunct="1">
                <a:spcBef>
                  <a:spcPct val="0"/>
                </a:spcBef>
                <a:buClrTx/>
                <a:buFontTx/>
                <a:buNone/>
              </a:pPr>
              <a:t>25</a:t>
            </a:fld>
            <a:endParaRPr lang="hu-HU" altLang="en-US" sz="1300">
              <a:latin typeface="Arial" panose="020B0604020202020204" pitchFamily="34" charset="0"/>
              <a:cs typeface="Arial Unicode MS" charset="0"/>
            </a:endParaRPr>
          </a:p>
        </p:txBody>
      </p:sp>
      <p:sp>
        <p:nvSpPr>
          <p:cNvPr id="50180" name="Rectangle 2">
            <a:extLst>
              <a:ext uri="{FF2B5EF4-FFF2-40B4-BE49-F238E27FC236}">
                <a16:creationId xmlns:a16="http://schemas.microsoft.com/office/drawing/2014/main" id="{2F310262-F511-3DE1-447B-F4856F5ED27C}"/>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50181" name="Text Box 3">
            <a:extLst>
              <a:ext uri="{FF2B5EF4-FFF2-40B4-BE49-F238E27FC236}">
                <a16:creationId xmlns:a16="http://schemas.microsoft.com/office/drawing/2014/main" id="{94C9DED3-70C4-C9A1-E6E6-D4F60B205540}"/>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8">
            <a:extLst>
              <a:ext uri="{FF2B5EF4-FFF2-40B4-BE49-F238E27FC236}">
                <a16:creationId xmlns:a16="http://schemas.microsoft.com/office/drawing/2014/main" id="{291CF227-CAC4-4518-4E49-4E9739D18D4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46252ED-0F0C-4F5D-A77D-D1F1B015D852}" type="slidenum">
              <a:rPr lang="hu-HU" altLang="en-US" sz="1300" smtClean="0">
                <a:latin typeface="Arial" panose="020B0604020202020204" pitchFamily="34" charset="0"/>
                <a:cs typeface="Arial Unicode MS" charset="0"/>
              </a:rPr>
              <a:pPr>
                <a:spcBef>
                  <a:spcPct val="0"/>
                </a:spcBef>
                <a:buClrTx/>
                <a:buFontTx/>
                <a:buNone/>
              </a:pPr>
              <a:t>26</a:t>
            </a:fld>
            <a:endParaRPr lang="hu-HU" altLang="en-US" sz="1300">
              <a:latin typeface="Arial" panose="020B0604020202020204" pitchFamily="34" charset="0"/>
              <a:cs typeface="Arial Unicode MS" charset="0"/>
            </a:endParaRPr>
          </a:p>
        </p:txBody>
      </p:sp>
      <p:sp>
        <p:nvSpPr>
          <p:cNvPr id="52227" name="Text Box 1">
            <a:extLst>
              <a:ext uri="{FF2B5EF4-FFF2-40B4-BE49-F238E27FC236}">
                <a16:creationId xmlns:a16="http://schemas.microsoft.com/office/drawing/2014/main" id="{71618FB6-0189-4A93-4494-9170477D0793}"/>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30DD854F-B54C-4EF6-BCF3-BE0A08C44B6C}" type="slidenum">
              <a:rPr lang="hu-HU" altLang="en-US" sz="1300">
                <a:latin typeface="Arial" panose="020B0604020202020204" pitchFamily="34" charset="0"/>
                <a:cs typeface="Arial Unicode MS" charset="0"/>
              </a:rPr>
              <a:pPr algn="r" eaLnBrk="1" hangingPunct="1">
                <a:spcBef>
                  <a:spcPct val="0"/>
                </a:spcBef>
                <a:buClrTx/>
                <a:buFontTx/>
                <a:buNone/>
              </a:pPr>
              <a:t>26</a:t>
            </a:fld>
            <a:endParaRPr lang="hu-HU" altLang="en-US" sz="1300">
              <a:latin typeface="Arial" panose="020B0604020202020204" pitchFamily="34" charset="0"/>
              <a:cs typeface="Arial Unicode MS" charset="0"/>
            </a:endParaRPr>
          </a:p>
        </p:txBody>
      </p:sp>
      <p:sp>
        <p:nvSpPr>
          <p:cNvPr id="52228" name="Rectangle 2">
            <a:extLst>
              <a:ext uri="{FF2B5EF4-FFF2-40B4-BE49-F238E27FC236}">
                <a16:creationId xmlns:a16="http://schemas.microsoft.com/office/drawing/2014/main" id="{8A496DCB-D96E-AE79-CFA2-EE50FD540BE1}"/>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52229" name="Text Box 3">
            <a:extLst>
              <a:ext uri="{FF2B5EF4-FFF2-40B4-BE49-F238E27FC236}">
                <a16:creationId xmlns:a16="http://schemas.microsoft.com/office/drawing/2014/main" id="{78DF72FB-C041-E1B2-F7F5-D27A37551C95}"/>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spcBef>
                <a:spcPts val="450"/>
              </a:spcBef>
              <a:buClrTx/>
              <a:buFontTx/>
              <a:buNone/>
            </a:pPr>
            <a:r>
              <a:rPr lang="hu-HU" altLang="en-US">
                <a:latin typeface="Arial" panose="020B0604020202020204" pitchFamily="34" charset="0"/>
              </a:rPr>
              <a:t>Javascript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8">
            <a:extLst>
              <a:ext uri="{FF2B5EF4-FFF2-40B4-BE49-F238E27FC236}">
                <a16:creationId xmlns:a16="http://schemas.microsoft.com/office/drawing/2014/main" id="{055378D6-A80A-DB60-88FB-978CAFDBD8F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320969C-BD98-4198-879D-B32B8A01C6A4}" type="slidenum">
              <a:rPr lang="hu-HU" altLang="en-US" sz="1300" smtClean="0">
                <a:latin typeface="Arial" panose="020B0604020202020204" pitchFamily="34" charset="0"/>
                <a:cs typeface="Arial Unicode MS" charset="0"/>
              </a:rPr>
              <a:pPr>
                <a:spcBef>
                  <a:spcPct val="0"/>
                </a:spcBef>
                <a:buClrTx/>
                <a:buFontTx/>
                <a:buNone/>
              </a:pPr>
              <a:t>27</a:t>
            </a:fld>
            <a:endParaRPr lang="hu-HU" altLang="en-US" sz="1300">
              <a:latin typeface="Arial" panose="020B0604020202020204" pitchFamily="34" charset="0"/>
              <a:cs typeface="Arial Unicode MS" charset="0"/>
            </a:endParaRPr>
          </a:p>
        </p:txBody>
      </p:sp>
      <p:sp>
        <p:nvSpPr>
          <p:cNvPr id="54275" name="Text Box 1">
            <a:extLst>
              <a:ext uri="{FF2B5EF4-FFF2-40B4-BE49-F238E27FC236}">
                <a16:creationId xmlns:a16="http://schemas.microsoft.com/office/drawing/2014/main" id="{CC44AD58-C6C2-177E-65DA-DBD5FAC2DD08}"/>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5879047-799F-4D1B-A259-5240972FBE49}" type="slidenum">
              <a:rPr lang="hu-HU" altLang="en-US" sz="1300">
                <a:latin typeface="Arial" panose="020B0604020202020204" pitchFamily="34" charset="0"/>
                <a:cs typeface="Arial Unicode MS" charset="0"/>
              </a:rPr>
              <a:pPr algn="r" eaLnBrk="1" hangingPunct="1">
                <a:spcBef>
                  <a:spcPct val="0"/>
                </a:spcBef>
                <a:buClrTx/>
                <a:buFontTx/>
                <a:buNone/>
              </a:pPr>
              <a:t>27</a:t>
            </a:fld>
            <a:endParaRPr lang="hu-HU" altLang="en-US" sz="1300">
              <a:latin typeface="Arial" panose="020B0604020202020204" pitchFamily="34" charset="0"/>
              <a:cs typeface="Arial Unicode MS" charset="0"/>
            </a:endParaRPr>
          </a:p>
        </p:txBody>
      </p:sp>
      <p:sp>
        <p:nvSpPr>
          <p:cNvPr id="54276" name="Rectangle 2">
            <a:extLst>
              <a:ext uri="{FF2B5EF4-FFF2-40B4-BE49-F238E27FC236}">
                <a16:creationId xmlns:a16="http://schemas.microsoft.com/office/drawing/2014/main" id="{9658821A-4122-7707-40B8-D6E667B06442}"/>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54277" name="Text Box 3">
            <a:extLst>
              <a:ext uri="{FF2B5EF4-FFF2-40B4-BE49-F238E27FC236}">
                <a16:creationId xmlns:a16="http://schemas.microsoft.com/office/drawing/2014/main" id="{994E7991-B4E1-B89D-7BE8-1C73EE7C575C}"/>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spcBef>
                <a:spcPts val="450"/>
              </a:spcBef>
              <a:buClrTx/>
              <a:buFontTx/>
              <a:buNone/>
            </a:pPr>
            <a:r>
              <a:rPr lang="hu-HU" altLang="en-US">
                <a:latin typeface="Arial" panose="020B0604020202020204" pitchFamily="34" charset="0"/>
              </a:rPr>
              <a:t>Flexible schema</a:t>
            </a:r>
          </a:p>
          <a:p>
            <a:pPr eaLnBrk="1" hangingPunct="1">
              <a:spcBef>
                <a:spcPts val="450"/>
              </a:spcBef>
              <a:buClrTx/>
              <a:buFontTx/>
              <a:buNone/>
            </a:pPr>
            <a:r>
              <a:rPr lang="hu-HU" altLang="en-US">
                <a:latin typeface="Arial" panose="020B0604020202020204" pitchFamily="34" charset="0"/>
              </a:rPr>
              <a:t>Javascript</a:t>
            </a:r>
          </a:p>
          <a:p>
            <a:pPr eaLnBrk="1" hangingPunct="1">
              <a:spcBef>
                <a:spcPts val="450"/>
              </a:spcBef>
              <a:buClrTx/>
              <a:buFontTx/>
              <a:buNone/>
            </a:pPr>
            <a:endParaRPr lang="hu-HU"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0242" name="Google Shape;65;g35f391192_00:notes">
            <a:extLst>
              <a:ext uri="{FF2B5EF4-FFF2-40B4-BE49-F238E27FC236}">
                <a16:creationId xmlns:a16="http://schemas.microsoft.com/office/drawing/2014/main" id="{2D915549-31E2-33D4-9A61-42E11C6AD8A4}"/>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10243" name="Google Shape;66;g35f391192_00:notes">
            <a:extLst>
              <a:ext uri="{FF2B5EF4-FFF2-40B4-BE49-F238E27FC236}">
                <a16:creationId xmlns:a16="http://schemas.microsoft.com/office/drawing/2014/main" id="{9AA5403F-1439-BD57-5C6B-9FD569435966}"/>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spcBef>
                <a:spcPct val="0"/>
              </a:spcBef>
            </a:pPr>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8">
            <a:extLst>
              <a:ext uri="{FF2B5EF4-FFF2-40B4-BE49-F238E27FC236}">
                <a16:creationId xmlns:a16="http://schemas.microsoft.com/office/drawing/2014/main" id="{6F6B868B-93FB-1D7C-894C-6BEE83F4C6D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6D5883B-73E2-49C8-8F23-425CE1EB9A2F}" type="slidenum">
              <a:rPr lang="hu-HU" altLang="en-US" sz="1300" smtClean="0">
                <a:latin typeface="Arial" panose="020B0604020202020204" pitchFamily="34" charset="0"/>
                <a:cs typeface="Arial Unicode MS" charset="0"/>
              </a:rPr>
              <a:pPr>
                <a:spcBef>
                  <a:spcPct val="0"/>
                </a:spcBef>
                <a:buClrTx/>
                <a:buFontTx/>
                <a:buNone/>
              </a:pPr>
              <a:t>28</a:t>
            </a:fld>
            <a:endParaRPr lang="hu-HU" altLang="en-US" sz="1300">
              <a:latin typeface="Arial" panose="020B0604020202020204" pitchFamily="34" charset="0"/>
              <a:cs typeface="Arial Unicode MS" charset="0"/>
            </a:endParaRPr>
          </a:p>
        </p:txBody>
      </p:sp>
      <p:sp>
        <p:nvSpPr>
          <p:cNvPr id="56323" name="Text Box 1">
            <a:extLst>
              <a:ext uri="{FF2B5EF4-FFF2-40B4-BE49-F238E27FC236}">
                <a16:creationId xmlns:a16="http://schemas.microsoft.com/office/drawing/2014/main" id="{33DAF4EC-9102-B8AF-6872-1D2A4568FF69}"/>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C472525-0154-4A7B-A508-315609EE396B}" type="slidenum">
              <a:rPr lang="hu-HU" altLang="en-US" sz="1300">
                <a:latin typeface="Arial" panose="020B0604020202020204" pitchFamily="34" charset="0"/>
                <a:cs typeface="Arial Unicode MS" charset="0"/>
              </a:rPr>
              <a:pPr algn="r" eaLnBrk="1" hangingPunct="1">
                <a:spcBef>
                  <a:spcPct val="0"/>
                </a:spcBef>
                <a:buClrTx/>
                <a:buFontTx/>
                <a:buNone/>
              </a:pPr>
              <a:t>28</a:t>
            </a:fld>
            <a:endParaRPr lang="hu-HU" altLang="en-US" sz="1300">
              <a:latin typeface="Arial" panose="020B0604020202020204" pitchFamily="34" charset="0"/>
              <a:cs typeface="Arial Unicode MS" charset="0"/>
            </a:endParaRPr>
          </a:p>
        </p:txBody>
      </p:sp>
      <p:sp>
        <p:nvSpPr>
          <p:cNvPr id="56324" name="Rectangle 2">
            <a:extLst>
              <a:ext uri="{FF2B5EF4-FFF2-40B4-BE49-F238E27FC236}">
                <a16:creationId xmlns:a16="http://schemas.microsoft.com/office/drawing/2014/main" id="{CF2F007B-792A-365E-3C28-45C501E3EBC3}"/>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56325" name="Text Box 3">
            <a:extLst>
              <a:ext uri="{FF2B5EF4-FFF2-40B4-BE49-F238E27FC236}">
                <a16:creationId xmlns:a16="http://schemas.microsoft.com/office/drawing/2014/main" id="{209D2D14-FB36-247F-B583-727A8173A036}"/>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marL="457200">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marL="914400">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spcBef>
                <a:spcPts val="450"/>
              </a:spcBef>
              <a:buClrTx/>
              <a:buFontTx/>
              <a:buNone/>
            </a:pPr>
            <a:r>
              <a:rPr lang="hu-HU" altLang="en-US">
                <a:latin typeface="Arial" panose="020B0604020202020204" pitchFamily="34" charset="0"/>
              </a:rPr>
              <a:t>Create</a:t>
            </a:r>
          </a:p>
          <a:p>
            <a:pPr lvl="1" indent="0" eaLnBrk="1" hangingPunct="1">
              <a:spcBef>
                <a:spcPts val="450"/>
              </a:spcBef>
              <a:buFont typeface="Arial" panose="020B0604020202020204" pitchFamily="34" charset="0"/>
              <a:buChar char="•"/>
            </a:pPr>
            <a:r>
              <a:rPr lang="hu-HU" altLang="en-US">
                <a:latin typeface="Arial" panose="020B0604020202020204" pitchFamily="34" charset="0"/>
              </a:rPr>
              <a:t>The field name _id is reserved for use as a primary key; its value must be unique in the collection, is immutable, and may be of any type other than an array. </a:t>
            </a:r>
          </a:p>
          <a:p>
            <a:pPr lvl="1" indent="0" eaLnBrk="1" hangingPunct="1">
              <a:spcBef>
                <a:spcPts val="450"/>
              </a:spcBef>
              <a:buFont typeface="Arial" panose="020B0604020202020204" pitchFamily="34" charset="0"/>
              <a:buChar char="•"/>
            </a:pPr>
            <a:r>
              <a:rPr lang="hu-HU" altLang="en-US">
                <a:latin typeface="Arial" panose="020B0604020202020204" pitchFamily="34" charset="0"/>
              </a:rPr>
              <a:t>The field names </a:t>
            </a:r>
            <a:r>
              <a:rPr lang="hu-HU" altLang="en-US" b="1">
                <a:latin typeface="Arial" panose="020B0604020202020204" pitchFamily="34" charset="0"/>
              </a:rPr>
              <a:t>cannot</a:t>
            </a:r>
            <a:r>
              <a:rPr lang="hu-HU" altLang="en-US">
                <a:latin typeface="Arial" panose="020B0604020202020204" pitchFamily="34" charset="0"/>
              </a:rPr>
              <a:t> start with the $ character. </a:t>
            </a:r>
          </a:p>
          <a:p>
            <a:pPr lvl="1" indent="0" eaLnBrk="1" hangingPunct="1">
              <a:spcBef>
                <a:spcPts val="450"/>
              </a:spcBef>
              <a:buFont typeface="Arial" panose="020B0604020202020204" pitchFamily="34" charset="0"/>
              <a:buChar char="•"/>
            </a:pPr>
            <a:r>
              <a:rPr lang="hu-HU" altLang="en-US">
                <a:latin typeface="Arial" panose="020B0604020202020204" pitchFamily="34" charset="0"/>
              </a:rPr>
              <a:t>The field names </a:t>
            </a:r>
            <a:r>
              <a:rPr lang="hu-HU" altLang="en-US" b="1">
                <a:latin typeface="Arial" panose="020B0604020202020204" pitchFamily="34" charset="0"/>
              </a:rPr>
              <a:t>cannot</a:t>
            </a:r>
            <a:r>
              <a:rPr lang="hu-HU" altLang="en-US">
                <a:latin typeface="Arial" panose="020B0604020202020204" pitchFamily="34" charset="0"/>
              </a:rPr>
              <a:t> contain the . character. </a:t>
            </a:r>
          </a:p>
          <a:p>
            <a:pPr eaLnBrk="1" hangingPunct="1">
              <a:spcBef>
                <a:spcPts val="450"/>
              </a:spcBef>
              <a:buClrTx/>
              <a:buFontTx/>
              <a:buNone/>
            </a:pPr>
            <a:r>
              <a:rPr lang="hu-HU" altLang="en-US">
                <a:latin typeface="Arial" panose="020B0604020202020204" pitchFamily="34" charset="0"/>
              </a:rPr>
              <a:t>   Create with save</a:t>
            </a:r>
          </a:p>
          <a:p>
            <a:pPr lvl="2" indent="0" eaLnBrk="1" hangingPunct="1">
              <a:spcBef>
                <a:spcPts val="450"/>
              </a:spcBef>
              <a:buFont typeface="Arial" panose="020B0604020202020204" pitchFamily="34" charset="0"/>
              <a:buChar char="•"/>
            </a:pPr>
            <a:r>
              <a:rPr lang="hu-HU" altLang="en-US">
                <a:latin typeface="Arial" panose="020B0604020202020204" pitchFamily="34" charset="0"/>
              </a:rPr>
              <a:t>If the &lt;document&gt; argument does not contain the _id field or contains an _id field with a value not in the collection, the </a:t>
            </a:r>
            <a:r>
              <a:rPr lang="hu-HU" altLang="en-US">
                <a:solidFill>
                  <a:srgbClr val="0000FF"/>
                </a:solidFill>
                <a:latin typeface="Arial" panose="020B0604020202020204" pitchFamily="34" charset="0"/>
              </a:rPr>
              <a:t>save()</a:t>
            </a:r>
            <a:r>
              <a:rPr lang="hu-HU" altLang="en-US">
                <a:latin typeface="Arial" panose="020B0604020202020204" pitchFamily="34" charset="0"/>
              </a:rPr>
              <a:t> method performs an insert of the document. </a:t>
            </a:r>
          </a:p>
          <a:p>
            <a:pPr lvl="2" indent="0" eaLnBrk="1" hangingPunct="1">
              <a:spcBef>
                <a:spcPts val="450"/>
              </a:spcBef>
              <a:buFont typeface="Arial" panose="020B0604020202020204" pitchFamily="34" charset="0"/>
              <a:buChar char="•"/>
            </a:pPr>
            <a:r>
              <a:rPr lang="hu-HU" altLang="en-US">
                <a:latin typeface="Arial" panose="020B0604020202020204" pitchFamily="34" charset="0"/>
              </a:rPr>
              <a:t>Otherwise, the </a:t>
            </a:r>
            <a:r>
              <a:rPr lang="hu-HU" altLang="en-US">
                <a:solidFill>
                  <a:srgbClr val="0000FF"/>
                </a:solidFill>
                <a:latin typeface="Arial" panose="020B0604020202020204" pitchFamily="34" charset="0"/>
              </a:rPr>
              <a:t>save()</a:t>
            </a:r>
            <a:r>
              <a:rPr lang="hu-HU" altLang="en-US">
                <a:latin typeface="Arial" panose="020B0604020202020204" pitchFamily="34" charset="0"/>
              </a:rPr>
              <a:t> method performs an update. </a:t>
            </a:r>
          </a:p>
          <a:p>
            <a:pPr eaLnBrk="1" hangingPunct="1">
              <a:spcBef>
                <a:spcPts val="450"/>
              </a:spcBef>
              <a:buClrTx/>
              <a:buFontTx/>
              <a:buNone/>
            </a:pPr>
            <a:r>
              <a:rPr lang="hu-HU" altLang="en-US">
                <a:latin typeface="Arial" panose="020B0604020202020204" pitchFamily="34" charset="0"/>
              </a:rPr>
              <a:t>sds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8">
            <a:extLst>
              <a:ext uri="{FF2B5EF4-FFF2-40B4-BE49-F238E27FC236}">
                <a16:creationId xmlns:a16="http://schemas.microsoft.com/office/drawing/2014/main" id="{4CDA114D-DE8D-9C93-E09D-B380136E216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B1C24DB-6831-401D-8D50-048064065366}" type="slidenum">
              <a:rPr lang="hu-HU" altLang="en-US" sz="1300" smtClean="0">
                <a:latin typeface="Arial" panose="020B0604020202020204" pitchFamily="34" charset="0"/>
                <a:cs typeface="Arial Unicode MS" charset="0"/>
              </a:rPr>
              <a:pPr>
                <a:spcBef>
                  <a:spcPct val="0"/>
                </a:spcBef>
                <a:buClrTx/>
                <a:buFontTx/>
                <a:buNone/>
              </a:pPr>
              <a:t>29</a:t>
            </a:fld>
            <a:endParaRPr lang="hu-HU" altLang="en-US" sz="1300">
              <a:latin typeface="Arial" panose="020B0604020202020204" pitchFamily="34" charset="0"/>
              <a:cs typeface="Arial Unicode MS" charset="0"/>
            </a:endParaRPr>
          </a:p>
        </p:txBody>
      </p:sp>
      <p:sp>
        <p:nvSpPr>
          <p:cNvPr id="58371" name="Text Box 1">
            <a:extLst>
              <a:ext uri="{FF2B5EF4-FFF2-40B4-BE49-F238E27FC236}">
                <a16:creationId xmlns:a16="http://schemas.microsoft.com/office/drawing/2014/main" id="{A730A5CB-B41C-321D-D6B8-3DBED5DFA786}"/>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17F58ED-0936-4994-9773-636A5BFCDA58}" type="slidenum">
              <a:rPr lang="hu-HU" altLang="en-US" sz="1300">
                <a:latin typeface="Arial" panose="020B0604020202020204" pitchFamily="34" charset="0"/>
                <a:cs typeface="Arial Unicode MS" charset="0"/>
              </a:rPr>
              <a:pPr algn="r" eaLnBrk="1" hangingPunct="1">
                <a:spcBef>
                  <a:spcPct val="0"/>
                </a:spcBef>
                <a:buClrTx/>
                <a:buFontTx/>
                <a:buNone/>
              </a:pPr>
              <a:t>29</a:t>
            </a:fld>
            <a:endParaRPr lang="hu-HU" altLang="en-US" sz="1300">
              <a:latin typeface="Arial" panose="020B0604020202020204" pitchFamily="34" charset="0"/>
              <a:cs typeface="Arial Unicode MS" charset="0"/>
            </a:endParaRPr>
          </a:p>
        </p:txBody>
      </p:sp>
      <p:sp>
        <p:nvSpPr>
          <p:cNvPr id="58372" name="Rectangle 2">
            <a:extLst>
              <a:ext uri="{FF2B5EF4-FFF2-40B4-BE49-F238E27FC236}">
                <a16:creationId xmlns:a16="http://schemas.microsoft.com/office/drawing/2014/main" id="{1CEECE02-18F1-115F-CCA9-E88643F5A3D3}"/>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58373" name="Text Box 3">
            <a:extLst>
              <a:ext uri="{FF2B5EF4-FFF2-40B4-BE49-F238E27FC236}">
                <a16:creationId xmlns:a16="http://schemas.microsoft.com/office/drawing/2014/main" id="{621C8A32-659B-0E80-DA12-2E0367428388}"/>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8">
            <a:extLst>
              <a:ext uri="{FF2B5EF4-FFF2-40B4-BE49-F238E27FC236}">
                <a16:creationId xmlns:a16="http://schemas.microsoft.com/office/drawing/2014/main" id="{3A687B83-10ED-7D55-92B5-1E1049D9659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D4B9EDE-49CC-491D-9CD9-7F7335FECFAD}" type="slidenum">
              <a:rPr lang="hu-HU" altLang="en-US" sz="1300" smtClean="0">
                <a:latin typeface="Arial" panose="020B0604020202020204" pitchFamily="34" charset="0"/>
                <a:cs typeface="Arial Unicode MS" charset="0"/>
              </a:rPr>
              <a:pPr>
                <a:spcBef>
                  <a:spcPct val="0"/>
                </a:spcBef>
                <a:buClrTx/>
                <a:buFontTx/>
                <a:buNone/>
              </a:pPr>
              <a:t>30</a:t>
            </a:fld>
            <a:endParaRPr lang="hu-HU" altLang="en-US" sz="1300">
              <a:latin typeface="Arial" panose="020B0604020202020204" pitchFamily="34" charset="0"/>
              <a:cs typeface="Arial Unicode MS" charset="0"/>
            </a:endParaRPr>
          </a:p>
        </p:txBody>
      </p:sp>
      <p:sp>
        <p:nvSpPr>
          <p:cNvPr id="60419" name="Text Box 1">
            <a:extLst>
              <a:ext uri="{FF2B5EF4-FFF2-40B4-BE49-F238E27FC236}">
                <a16:creationId xmlns:a16="http://schemas.microsoft.com/office/drawing/2014/main" id="{16E7E3FF-D18B-DBCC-A1DF-011C1B5BF8AE}"/>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05849C92-AF5B-4FDF-AAC1-EBD5DCCD9D8E}" type="slidenum">
              <a:rPr lang="hu-HU" altLang="en-US" sz="1300">
                <a:latin typeface="Arial" panose="020B0604020202020204" pitchFamily="34" charset="0"/>
                <a:cs typeface="Arial Unicode MS" charset="0"/>
              </a:rPr>
              <a:pPr algn="r" eaLnBrk="1" hangingPunct="1">
                <a:spcBef>
                  <a:spcPct val="0"/>
                </a:spcBef>
                <a:buClrTx/>
                <a:buFontTx/>
                <a:buNone/>
              </a:pPr>
              <a:t>30</a:t>
            </a:fld>
            <a:endParaRPr lang="hu-HU" altLang="en-US" sz="1300">
              <a:latin typeface="Arial" panose="020B0604020202020204" pitchFamily="34" charset="0"/>
              <a:cs typeface="Arial Unicode MS" charset="0"/>
            </a:endParaRPr>
          </a:p>
        </p:txBody>
      </p:sp>
      <p:sp>
        <p:nvSpPr>
          <p:cNvPr id="60420" name="Rectangle 2">
            <a:extLst>
              <a:ext uri="{FF2B5EF4-FFF2-40B4-BE49-F238E27FC236}">
                <a16:creationId xmlns:a16="http://schemas.microsoft.com/office/drawing/2014/main" id="{4AD8E737-3D2E-033F-6D4B-245F00EE71DD}"/>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60421" name="Text Box 3">
            <a:extLst>
              <a:ext uri="{FF2B5EF4-FFF2-40B4-BE49-F238E27FC236}">
                <a16:creationId xmlns:a16="http://schemas.microsoft.com/office/drawing/2014/main" id="{BD60E2A3-C6EC-9F97-FDC7-56D540448EB3}"/>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a:extLst>
              <a:ext uri="{FF2B5EF4-FFF2-40B4-BE49-F238E27FC236}">
                <a16:creationId xmlns:a16="http://schemas.microsoft.com/office/drawing/2014/main" id="{EEA00CF0-3222-C044-E4A6-6AE831E8FB5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64356AC2-0C8E-4D99-B191-3AC83FFACF5C}" type="slidenum">
              <a:rPr lang="hu-HU" altLang="en-US" sz="1300" smtClean="0">
                <a:latin typeface="Arial" panose="020B0604020202020204" pitchFamily="34" charset="0"/>
                <a:cs typeface="Arial Unicode MS" charset="0"/>
              </a:rPr>
              <a:pPr>
                <a:spcBef>
                  <a:spcPct val="0"/>
                </a:spcBef>
                <a:buClrTx/>
                <a:buFontTx/>
                <a:buNone/>
              </a:pPr>
              <a:t>31</a:t>
            </a:fld>
            <a:endParaRPr lang="hu-HU" altLang="en-US" sz="1300">
              <a:latin typeface="Arial" panose="020B0604020202020204" pitchFamily="34" charset="0"/>
              <a:cs typeface="Arial Unicode MS" charset="0"/>
            </a:endParaRPr>
          </a:p>
        </p:txBody>
      </p:sp>
      <p:sp>
        <p:nvSpPr>
          <p:cNvPr id="62467" name="Rectangle 1">
            <a:extLst>
              <a:ext uri="{FF2B5EF4-FFF2-40B4-BE49-F238E27FC236}">
                <a16:creationId xmlns:a16="http://schemas.microsoft.com/office/drawing/2014/main" id="{FE7721F9-4407-07EC-2AD3-44F9A2AE2C74}"/>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62468" name="Rectangle 2">
            <a:extLst>
              <a:ext uri="{FF2B5EF4-FFF2-40B4-BE49-F238E27FC236}">
                <a16:creationId xmlns:a16="http://schemas.microsoft.com/office/drawing/2014/main" id="{B98BE9B3-2ACE-766E-DC81-0F64A598E941}"/>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8">
            <a:extLst>
              <a:ext uri="{FF2B5EF4-FFF2-40B4-BE49-F238E27FC236}">
                <a16:creationId xmlns:a16="http://schemas.microsoft.com/office/drawing/2014/main" id="{5E81474E-8875-0DE2-744A-EA20B3058D7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2DE4925-01E8-41BD-B225-420D7F23495B}" type="slidenum">
              <a:rPr lang="hu-HU" altLang="en-US" sz="1300" smtClean="0">
                <a:latin typeface="Arial" panose="020B0604020202020204" pitchFamily="34" charset="0"/>
                <a:cs typeface="Arial Unicode MS" charset="0"/>
              </a:rPr>
              <a:pPr>
                <a:spcBef>
                  <a:spcPct val="0"/>
                </a:spcBef>
                <a:buClrTx/>
                <a:buFontTx/>
                <a:buNone/>
              </a:pPr>
              <a:t>32</a:t>
            </a:fld>
            <a:endParaRPr lang="hu-HU" altLang="en-US" sz="1300">
              <a:latin typeface="Arial" panose="020B0604020202020204" pitchFamily="34" charset="0"/>
              <a:cs typeface="Arial Unicode MS" charset="0"/>
            </a:endParaRPr>
          </a:p>
        </p:txBody>
      </p:sp>
      <p:sp>
        <p:nvSpPr>
          <p:cNvPr id="64515" name="Rectangle 1">
            <a:extLst>
              <a:ext uri="{FF2B5EF4-FFF2-40B4-BE49-F238E27FC236}">
                <a16:creationId xmlns:a16="http://schemas.microsoft.com/office/drawing/2014/main" id="{F8D33673-C339-2D0D-DC37-51F482EC31EC}"/>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64516" name="Rectangle 2">
            <a:extLst>
              <a:ext uri="{FF2B5EF4-FFF2-40B4-BE49-F238E27FC236}">
                <a16:creationId xmlns:a16="http://schemas.microsoft.com/office/drawing/2014/main" id="{77BD2CBE-B593-0E70-CF21-A39D1D8E1494}"/>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8">
            <a:extLst>
              <a:ext uri="{FF2B5EF4-FFF2-40B4-BE49-F238E27FC236}">
                <a16:creationId xmlns:a16="http://schemas.microsoft.com/office/drawing/2014/main" id="{8A95E5DD-6FFB-6862-4B61-9F9D8F7E0F7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FEFAA44-3BFD-4426-9DE3-BEF9A86E3C9D}" type="slidenum">
              <a:rPr lang="hu-HU" altLang="en-US" sz="1300" smtClean="0">
                <a:latin typeface="Arial" panose="020B0604020202020204" pitchFamily="34" charset="0"/>
                <a:cs typeface="Arial Unicode MS" charset="0"/>
              </a:rPr>
              <a:pPr>
                <a:spcBef>
                  <a:spcPct val="0"/>
                </a:spcBef>
                <a:buClrTx/>
                <a:buFontTx/>
                <a:buNone/>
              </a:pPr>
              <a:t>33</a:t>
            </a:fld>
            <a:endParaRPr lang="hu-HU" altLang="en-US" sz="1300">
              <a:latin typeface="Arial" panose="020B0604020202020204" pitchFamily="34" charset="0"/>
              <a:cs typeface="Arial Unicode MS" charset="0"/>
            </a:endParaRPr>
          </a:p>
        </p:txBody>
      </p:sp>
      <p:sp>
        <p:nvSpPr>
          <p:cNvPr id="66563" name="Rectangle 1">
            <a:extLst>
              <a:ext uri="{FF2B5EF4-FFF2-40B4-BE49-F238E27FC236}">
                <a16:creationId xmlns:a16="http://schemas.microsoft.com/office/drawing/2014/main" id="{EDE8E833-4331-8DA2-F679-4587E0BA1203}"/>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66564" name="Rectangle 2">
            <a:extLst>
              <a:ext uri="{FF2B5EF4-FFF2-40B4-BE49-F238E27FC236}">
                <a16:creationId xmlns:a16="http://schemas.microsoft.com/office/drawing/2014/main" id="{FFA32063-5632-0714-836D-C3459F81D11B}"/>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8">
            <a:extLst>
              <a:ext uri="{FF2B5EF4-FFF2-40B4-BE49-F238E27FC236}">
                <a16:creationId xmlns:a16="http://schemas.microsoft.com/office/drawing/2014/main" id="{A2457623-18F3-E472-2BDF-64AB9F3D7B1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6C21DB2-5793-4B13-B038-D44108584EA9}" type="slidenum">
              <a:rPr lang="hu-HU" altLang="en-US" sz="1300" smtClean="0">
                <a:latin typeface="Arial" panose="020B0604020202020204" pitchFamily="34" charset="0"/>
                <a:cs typeface="Arial Unicode MS" charset="0"/>
              </a:rPr>
              <a:pPr>
                <a:spcBef>
                  <a:spcPct val="0"/>
                </a:spcBef>
                <a:buClrTx/>
                <a:buFontTx/>
                <a:buNone/>
              </a:pPr>
              <a:t>34</a:t>
            </a:fld>
            <a:endParaRPr lang="hu-HU" altLang="en-US" sz="1300">
              <a:latin typeface="Arial" panose="020B0604020202020204" pitchFamily="34" charset="0"/>
              <a:cs typeface="Arial Unicode MS" charset="0"/>
            </a:endParaRPr>
          </a:p>
        </p:txBody>
      </p:sp>
      <p:sp>
        <p:nvSpPr>
          <p:cNvPr id="68611" name="Rectangle 1">
            <a:extLst>
              <a:ext uri="{FF2B5EF4-FFF2-40B4-BE49-F238E27FC236}">
                <a16:creationId xmlns:a16="http://schemas.microsoft.com/office/drawing/2014/main" id="{A63C39FA-0EDC-6D23-F4A8-E450358429DE}"/>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68612" name="Rectangle 2">
            <a:extLst>
              <a:ext uri="{FF2B5EF4-FFF2-40B4-BE49-F238E27FC236}">
                <a16:creationId xmlns:a16="http://schemas.microsoft.com/office/drawing/2014/main" id="{BE9C67ED-A351-7616-AB9A-E8A553457B98}"/>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8" name="Rectangle 8">
            <a:extLst>
              <a:ext uri="{FF2B5EF4-FFF2-40B4-BE49-F238E27FC236}">
                <a16:creationId xmlns:a16="http://schemas.microsoft.com/office/drawing/2014/main" id="{4CE68B47-EA64-A2E7-9579-0E7CEE41F170}"/>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7EBAA7B-FE06-4E74-BD21-3128E260E557}" type="slidenum">
              <a:rPr lang="hu-HU" altLang="en-US" sz="1300" smtClean="0">
                <a:latin typeface="Arial" panose="020B0604020202020204" pitchFamily="34" charset="0"/>
                <a:cs typeface="Arial Unicode MS" charset="0"/>
              </a:rPr>
              <a:pPr>
                <a:spcBef>
                  <a:spcPct val="0"/>
                </a:spcBef>
                <a:buClrTx/>
                <a:buFontTx/>
                <a:buNone/>
              </a:pPr>
              <a:t>35</a:t>
            </a:fld>
            <a:endParaRPr lang="hu-HU" altLang="en-US" sz="1300">
              <a:latin typeface="Arial" panose="020B0604020202020204" pitchFamily="34" charset="0"/>
              <a:cs typeface="Arial Unicode MS" charset="0"/>
            </a:endParaRPr>
          </a:p>
        </p:txBody>
      </p:sp>
      <p:sp>
        <p:nvSpPr>
          <p:cNvPr id="70659" name="Rectangle 1">
            <a:extLst>
              <a:ext uri="{FF2B5EF4-FFF2-40B4-BE49-F238E27FC236}">
                <a16:creationId xmlns:a16="http://schemas.microsoft.com/office/drawing/2014/main" id="{98D4018B-8A0C-9B50-12A2-24E6DA0F35B9}"/>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70660" name="Rectangle 2">
            <a:extLst>
              <a:ext uri="{FF2B5EF4-FFF2-40B4-BE49-F238E27FC236}">
                <a16:creationId xmlns:a16="http://schemas.microsoft.com/office/drawing/2014/main" id="{A4F659B1-E5E7-CDDA-C143-54C01E3D0BCE}"/>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8">
            <a:extLst>
              <a:ext uri="{FF2B5EF4-FFF2-40B4-BE49-F238E27FC236}">
                <a16:creationId xmlns:a16="http://schemas.microsoft.com/office/drawing/2014/main" id="{E3D0B390-5CD7-3D02-1DFE-906A08264872}"/>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B3FCAA0-F7E0-4AEC-88E3-51860D5F625D}" type="slidenum">
              <a:rPr lang="hu-HU" altLang="en-US" sz="1300" smtClean="0">
                <a:latin typeface="Arial" panose="020B0604020202020204" pitchFamily="34" charset="0"/>
                <a:cs typeface="Arial Unicode MS" charset="0"/>
              </a:rPr>
              <a:pPr>
                <a:spcBef>
                  <a:spcPct val="0"/>
                </a:spcBef>
                <a:buClrTx/>
                <a:buFontTx/>
                <a:buNone/>
              </a:pPr>
              <a:t>37</a:t>
            </a:fld>
            <a:endParaRPr lang="hu-HU" altLang="en-US" sz="1300">
              <a:latin typeface="Arial" panose="020B0604020202020204" pitchFamily="34" charset="0"/>
              <a:cs typeface="Arial Unicode MS" charset="0"/>
            </a:endParaRPr>
          </a:p>
        </p:txBody>
      </p:sp>
      <p:sp>
        <p:nvSpPr>
          <p:cNvPr id="73731" name="Rectangle 1">
            <a:extLst>
              <a:ext uri="{FF2B5EF4-FFF2-40B4-BE49-F238E27FC236}">
                <a16:creationId xmlns:a16="http://schemas.microsoft.com/office/drawing/2014/main" id="{2BE19332-B9B4-6AFA-125C-76EDD21A0B94}"/>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73732" name="Rectangle 2">
            <a:extLst>
              <a:ext uri="{FF2B5EF4-FFF2-40B4-BE49-F238E27FC236}">
                <a16:creationId xmlns:a16="http://schemas.microsoft.com/office/drawing/2014/main" id="{BF3B3368-3F3F-74BF-6505-3651138B2C2E}"/>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8">
            <a:extLst>
              <a:ext uri="{FF2B5EF4-FFF2-40B4-BE49-F238E27FC236}">
                <a16:creationId xmlns:a16="http://schemas.microsoft.com/office/drawing/2014/main" id="{E564A0F3-13FB-D794-1306-E4C468C7AFA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C29EABD-43B8-48CA-A806-17B02F77A389}" type="slidenum">
              <a:rPr lang="hu-HU" altLang="en-US" sz="1300" smtClean="0">
                <a:latin typeface="Arial" panose="020B0604020202020204" pitchFamily="34" charset="0"/>
                <a:cs typeface="Arial Unicode MS" charset="0"/>
              </a:rPr>
              <a:pPr>
                <a:spcBef>
                  <a:spcPct val="0"/>
                </a:spcBef>
                <a:buClrTx/>
                <a:buFontTx/>
                <a:buNone/>
              </a:pPr>
              <a:t>38</a:t>
            </a:fld>
            <a:endParaRPr lang="hu-HU" altLang="en-US" sz="1300">
              <a:latin typeface="Arial" panose="020B0604020202020204" pitchFamily="34" charset="0"/>
              <a:cs typeface="Arial Unicode MS" charset="0"/>
            </a:endParaRPr>
          </a:p>
        </p:txBody>
      </p:sp>
      <p:sp>
        <p:nvSpPr>
          <p:cNvPr id="75779" name="Rectangle 1">
            <a:extLst>
              <a:ext uri="{FF2B5EF4-FFF2-40B4-BE49-F238E27FC236}">
                <a16:creationId xmlns:a16="http://schemas.microsoft.com/office/drawing/2014/main" id="{81EFB409-2A13-A6BD-BA20-261F4B742951}"/>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75780" name="Rectangle 2">
            <a:extLst>
              <a:ext uri="{FF2B5EF4-FFF2-40B4-BE49-F238E27FC236}">
                <a16:creationId xmlns:a16="http://schemas.microsoft.com/office/drawing/2014/main" id="{1A136C16-AC76-154D-C72B-00174B92790E}"/>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290" name="Google Shape;100;p:notes">
            <a:extLst>
              <a:ext uri="{FF2B5EF4-FFF2-40B4-BE49-F238E27FC236}">
                <a16:creationId xmlns:a16="http://schemas.microsoft.com/office/drawing/2014/main" id="{E4670E47-5C67-5159-8A58-8AF51F1309B2}"/>
              </a:ext>
            </a:extLst>
          </p:cNvPr>
          <p:cNvSpPr>
            <a:spLocks noGrp="1" noRot="1" noChangeAspect="1" noTextEdit="1"/>
          </p:cNvSpPr>
          <p:nvPr>
            <p:ph type="sldImg" idx="2"/>
          </p:nvPr>
        </p:nvSpPr>
        <p:spPr>
          <a:xfrm>
            <a:off x="1143000" y="685800"/>
            <a:ext cx="4572000" cy="3429000"/>
          </a:xfrm>
          <a:custGeom>
            <a:avLst/>
            <a:gdLst>
              <a:gd name="T0" fmla="*/ 0 w 120000"/>
              <a:gd name="T1" fmla="*/ 0 h 120000"/>
              <a:gd name="T2" fmla="*/ 4572000 w 120000"/>
              <a:gd name="T3" fmla="*/ 0 h 120000"/>
              <a:gd name="T4" fmla="*/ 4572000 w 120000"/>
              <a:gd name="T5" fmla="*/ 3429000 h 120000"/>
              <a:gd name="T6" fmla="*/ 0 w 120000"/>
              <a:gd name="T7" fmla="*/ 3429000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a:round/>
          </a:ln>
        </p:spPr>
      </p:sp>
      <p:sp>
        <p:nvSpPr>
          <p:cNvPr id="12291" name="Google Shape;101;p:notes">
            <a:extLst>
              <a:ext uri="{FF2B5EF4-FFF2-40B4-BE49-F238E27FC236}">
                <a16:creationId xmlns:a16="http://schemas.microsoft.com/office/drawing/2014/main" id="{D7CC8D1B-D809-B594-3B36-B666D20FDD6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p>
            <a:pPr>
              <a:spcBef>
                <a:spcPct val="0"/>
              </a:spcBef>
            </a:pPr>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8">
            <a:extLst>
              <a:ext uri="{FF2B5EF4-FFF2-40B4-BE49-F238E27FC236}">
                <a16:creationId xmlns:a16="http://schemas.microsoft.com/office/drawing/2014/main" id="{007A649D-EEF9-E4CC-F12C-9B52F001988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A315824-CEB2-4551-8B2D-9ECE67486003}" type="slidenum">
              <a:rPr lang="hu-HU" altLang="en-US" sz="1300" smtClean="0">
                <a:latin typeface="Arial" panose="020B0604020202020204" pitchFamily="34" charset="0"/>
                <a:cs typeface="Arial Unicode MS" charset="0"/>
              </a:rPr>
              <a:pPr>
                <a:spcBef>
                  <a:spcPct val="0"/>
                </a:spcBef>
                <a:buClrTx/>
                <a:buFontTx/>
                <a:buNone/>
              </a:pPr>
              <a:t>39</a:t>
            </a:fld>
            <a:endParaRPr lang="hu-HU" altLang="en-US" sz="1300">
              <a:latin typeface="Arial" panose="020B0604020202020204" pitchFamily="34" charset="0"/>
              <a:cs typeface="Arial Unicode MS" charset="0"/>
            </a:endParaRPr>
          </a:p>
        </p:txBody>
      </p:sp>
      <p:sp>
        <p:nvSpPr>
          <p:cNvPr id="77827" name="Text Box 1">
            <a:extLst>
              <a:ext uri="{FF2B5EF4-FFF2-40B4-BE49-F238E27FC236}">
                <a16:creationId xmlns:a16="http://schemas.microsoft.com/office/drawing/2014/main" id="{0F4DD345-C1CB-A644-BD9E-2BED2CDD34DB}"/>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53DFDE4-AD48-4006-89D2-D5EE36C1965D}" type="slidenum">
              <a:rPr lang="hu-HU" altLang="en-US" sz="1300">
                <a:latin typeface="Arial" panose="020B0604020202020204" pitchFamily="34" charset="0"/>
                <a:cs typeface="Arial Unicode MS" charset="0"/>
              </a:rPr>
              <a:pPr algn="r" eaLnBrk="1" hangingPunct="1">
                <a:spcBef>
                  <a:spcPct val="0"/>
                </a:spcBef>
                <a:buClrTx/>
                <a:buFontTx/>
                <a:buNone/>
              </a:pPr>
              <a:t>39</a:t>
            </a:fld>
            <a:endParaRPr lang="hu-HU" altLang="en-US" sz="1300">
              <a:latin typeface="Arial" panose="020B0604020202020204" pitchFamily="34" charset="0"/>
              <a:cs typeface="Arial Unicode MS" charset="0"/>
            </a:endParaRPr>
          </a:p>
        </p:txBody>
      </p:sp>
      <p:sp>
        <p:nvSpPr>
          <p:cNvPr id="77828" name="Rectangle 2">
            <a:extLst>
              <a:ext uri="{FF2B5EF4-FFF2-40B4-BE49-F238E27FC236}">
                <a16:creationId xmlns:a16="http://schemas.microsoft.com/office/drawing/2014/main" id="{903BC22D-EB01-62FD-8A28-66D36050F1F8}"/>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77829" name="Text Box 3">
            <a:extLst>
              <a:ext uri="{FF2B5EF4-FFF2-40B4-BE49-F238E27FC236}">
                <a16:creationId xmlns:a16="http://schemas.microsoft.com/office/drawing/2014/main" id="{70F35888-3C09-148F-DE55-C4B838064638}"/>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8">
            <a:extLst>
              <a:ext uri="{FF2B5EF4-FFF2-40B4-BE49-F238E27FC236}">
                <a16:creationId xmlns:a16="http://schemas.microsoft.com/office/drawing/2014/main" id="{6E26914D-33B6-53E5-A589-CD96AE26FF9C}"/>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AC6289E-7929-4B3B-BD3D-F147DE741F3A}" type="slidenum">
              <a:rPr lang="hu-HU" altLang="en-US" sz="1300" smtClean="0">
                <a:latin typeface="Arial" panose="020B0604020202020204" pitchFamily="34" charset="0"/>
                <a:cs typeface="Arial Unicode MS" charset="0"/>
              </a:rPr>
              <a:pPr>
                <a:spcBef>
                  <a:spcPct val="0"/>
                </a:spcBef>
                <a:buClrTx/>
                <a:buFontTx/>
                <a:buNone/>
              </a:pPr>
              <a:t>40</a:t>
            </a:fld>
            <a:endParaRPr lang="hu-HU" altLang="en-US" sz="1300">
              <a:latin typeface="Arial" panose="020B0604020202020204" pitchFamily="34" charset="0"/>
              <a:cs typeface="Arial Unicode MS" charset="0"/>
            </a:endParaRPr>
          </a:p>
        </p:txBody>
      </p:sp>
      <p:sp>
        <p:nvSpPr>
          <p:cNvPr id="79875" name="Text Box 1">
            <a:extLst>
              <a:ext uri="{FF2B5EF4-FFF2-40B4-BE49-F238E27FC236}">
                <a16:creationId xmlns:a16="http://schemas.microsoft.com/office/drawing/2014/main" id="{D60D6E60-1E8C-49ED-D3B7-67042B8775B3}"/>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AA9B694-2D43-436A-94CF-DF57763760B7}" type="slidenum">
              <a:rPr lang="hu-HU" altLang="en-US" sz="1300">
                <a:latin typeface="Arial" panose="020B0604020202020204" pitchFamily="34" charset="0"/>
                <a:cs typeface="Arial Unicode MS" charset="0"/>
              </a:rPr>
              <a:pPr algn="r" eaLnBrk="1" hangingPunct="1">
                <a:spcBef>
                  <a:spcPct val="0"/>
                </a:spcBef>
                <a:buClrTx/>
                <a:buFontTx/>
                <a:buNone/>
              </a:pPr>
              <a:t>40</a:t>
            </a:fld>
            <a:endParaRPr lang="hu-HU" altLang="en-US" sz="1300">
              <a:latin typeface="Arial" panose="020B0604020202020204" pitchFamily="34" charset="0"/>
              <a:cs typeface="Arial Unicode MS" charset="0"/>
            </a:endParaRPr>
          </a:p>
        </p:txBody>
      </p:sp>
      <p:sp>
        <p:nvSpPr>
          <p:cNvPr id="79876" name="Rectangle 2">
            <a:extLst>
              <a:ext uri="{FF2B5EF4-FFF2-40B4-BE49-F238E27FC236}">
                <a16:creationId xmlns:a16="http://schemas.microsoft.com/office/drawing/2014/main" id="{BDDDB933-0679-11C1-3BC0-A1CBC111A340}"/>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79877" name="Text Box 3">
            <a:extLst>
              <a:ext uri="{FF2B5EF4-FFF2-40B4-BE49-F238E27FC236}">
                <a16:creationId xmlns:a16="http://schemas.microsoft.com/office/drawing/2014/main" id="{A5D7A6DC-A1DC-DF37-5FC4-982AAE8DC87B}"/>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8">
            <a:extLst>
              <a:ext uri="{FF2B5EF4-FFF2-40B4-BE49-F238E27FC236}">
                <a16:creationId xmlns:a16="http://schemas.microsoft.com/office/drawing/2014/main" id="{0D1B2D12-56CD-6A32-98D6-56615E877F9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C957E93-A793-470B-9DB3-9A5566996F55}" type="slidenum">
              <a:rPr lang="hu-HU" altLang="en-US" sz="1300" smtClean="0">
                <a:latin typeface="Arial" panose="020B0604020202020204" pitchFamily="34" charset="0"/>
                <a:cs typeface="Arial Unicode MS" charset="0"/>
              </a:rPr>
              <a:pPr>
                <a:spcBef>
                  <a:spcPct val="0"/>
                </a:spcBef>
                <a:buClrTx/>
                <a:buFontTx/>
                <a:buNone/>
              </a:pPr>
              <a:t>41</a:t>
            </a:fld>
            <a:endParaRPr lang="hu-HU" altLang="en-US" sz="1300">
              <a:latin typeface="Arial" panose="020B0604020202020204" pitchFamily="34" charset="0"/>
              <a:cs typeface="Arial Unicode MS" charset="0"/>
            </a:endParaRPr>
          </a:p>
        </p:txBody>
      </p:sp>
      <p:sp>
        <p:nvSpPr>
          <p:cNvPr id="81923" name="Text Box 1">
            <a:extLst>
              <a:ext uri="{FF2B5EF4-FFF2-40B4-BE49-F238E27FC236}">
                <a16:creationId xmlns:a16="http://schemas.microsoft.com/office/drawing/2014/main" id="{48A4204A-AAB7-D599-5CFE-826893316DE8}"/>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8E715E0-0E63-44B2-B843-A3312345BF0C}" type="slidenum">
              <a:rPr lang="hu-HU" altLang="en-US" sz="1300">
                <a:latin typeface="Arial" panose="020B0604020202020204" pitchFamily="34" charset="0"/>
                <a:cs typeface="Arial Unicode MS" charset="0"/>
              </a:rPr>
              <a:pPr algn="r" eaLnBrk="1" hangingPunct="1">
                <a:spcBef>
                  <a:spcPct val="0"/>
                </a:spcBef>
                <a:buClrTx/>
                <a:buFontTx/>
                <a:buNone/>
              </a:pPr>
              <a:t>41</a:t>
            </a:fld>
            <a:endParaRPr lang="hu-HU" altLang="en-US" sz="1300">
              <a:latin typeface="Arial" panose="020B0604020202020204" pitchFamily="34" charset="0"/>
              <a:cs typeface="Arial Unicode MS" charset="0"/>
            </a:endParaRPr>
          </a:p>
        </p:txBody>
      </p:sp>
      <p:sp>
        <p:nvSpPr>
          <p:cNvPr id="81924" name="Rectangle 2">
            <a:extLst>
              <a:ext uri="{FF2B5EF4-FFF2-40B4-BE49-F238E27FC236}">
                <a16:creationId xmlns:a16="http://schemas.microsoft.com/office/drawing/2014/main" id="{0F1F23F7-9F1E-9EEC-4DF9-43D10F720AD0}"/>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81925" name="Text Box 3">
            <a:extLst>
              <a:ext uri="{FF2B5EF4-FFF2-40B4-BE49-F238E27FC236}">
                <a16:creationId xmlns:a16="http://schemas.microsoft.com/office/drawing/2014/main" id="{8D525D18-B198-E582-7AC8-370AB7561743}"/>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8">
            <a:extLst>
              <a:ext uri="{FF2B5EF4-FFF2-40B4-BE49-F238E27FC236}">
                <a16:creationId xmlns:a16="http://schemas.microsoft.com/office/drawing/2014/main" id="{5050D976-2BA5-EEFA-F556-7FC22EC595C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37B04002-0D7C-4319-A950-E3A88654D96D}" type="slidenum">
              <a:rPr lang="hu-HU" altLang="en-US" sz="1300" smtClean="0">
                <a:latin typeface="Arial" panose="020B0604020202020204" pitchFamily="34" charset="0"/>
                <a:cs typeface="Arial Unicode MS" charset="0"/>
              </a:rPr>
              <a:pPr>
                <a:spcBef>
                  <a:spcPct val="0"/>
                </a:spcBef>
                <a:buClrTx/>
                <a:buFontTx/>
                <a:buNone/>
              </a:pPr>
              <a:t>42</a:t>
            </a:fld>
            <a:endParaRPr lang="hu-HU" altLang="en-US" sz="1300">
              <a:latin typeface="Arial" panose="020B0604020202020204" pitchFamily="34" charset="0"/>
              <a:cs typeface="Arial Unicode MS" charset="0"/>
            </a:endParaRPr>
          </a:p>
        </p:txBody>
      </p:sp>
      <p:sp>
        <p:nvSpPr>
          <p:cNvPr id="83971" name="Text Box 1">
            <a:extLst>
              <a:ext uri="{FF2B5EF4-FFF2-40B4-BE49-F238E27FC236}">
                <a16:creationId xmlns:a16="http://schemas.microsoft.com/office/drawing/2014/main" id="{579B84B5-CF05-FA97-8F1E-20834B911DEE}"/>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17C25430-BA4D-4194-B184-5F3D77A62634}" type="slidenum">
              <a:rPr lang="hu-HU" altLang="en-US" sz="1300">
                <a:latin typeface="Arial" panose="020B0604020202020204" pitchFamily="34" charset="0"/>
                <a:cs typeface="Arial Unicode MS" charset="0"/>
              </a:rPr>
              <a:pPr algn="r" eaLnBrk="1" hangingPunct="1">
                <a:spcBef>
                  <a:spcPct val="0"/>
                </a:spcBef>
                <a:buClrTx/>
                <a:buFontTx/>
                <a:buNone/>
              </a:pPr>
              <a:t>42</a:t>
            </a:fld>
            <a:endParaRPr lang="hu-HU" altLang="en-US" sz="1300">
              <a:latin typeface="Arial" panose="020B0604020202020204" pitchFamily="34" charset="0"/>
              <a:cs typeface="Arial Unicode MS" charset="0"/>
            </a:endParaRPr>
          </a:p>
        </p:txBody>
      </p:sp>
      <p:sp>
        <p:nvSpPr>
          <p:cNvPr id="83972" name="Rectangle 2">
            <a:extLst>
              <a:ext uri="{FF2B5EF4-FFF2-40B4-BE49-F238E27FC236}">
                <a16:creationId xmlns:a16="http://schemas.microsoft.com/office/drawing/2014/main" id="{4593CC56-45F1-D091-AFDB-86483C6BBB8C}"/>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83973" name="Text Box 3">
            <a:extLst>
              <a:ext uri="{FF2B5EF4-FFF2-40B4-BE49-F238E27FC236}">
                <a16:creationId xmlns:a16="http://schemas.microsoft.com/office/drawing/2014/main" id="{C24F3D97-27CA-91A2-61BE-B83B171D8E07}"/>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8">
            <a:extLst>
              <a:ext uri="{FF2B5EF4-FFF2-40B4-BE49-F238E27FC236}">
                <a16:creationId xmlns:a16="http://schemas.microsoft.com/office/drawing/2014/main" id="{41C454BB-EFC3-73E7-8CF7-F1F028DA9E5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0D030F20-0F64-4054-B0D2-4D08F6E1DC1C}" type="slidenum">
              <a:rPr lang="hu-HU" altLang="en-US" sz="1300" smtClean="0">
                <a:latin typeface="Arial" panose="020B0604020202020204" pitchFamily="34" charset="0"/>
                <a:cs typeface="Arial Unicode MS" charset="0"/>
              </a:rPr>
              <a:pPr>
                <a:spcBef>
                  <a:spcPct val="0"/>
                </a:spcBef>
                <a:buClrTx/>
                <a:buFontTx/>
                <a:buNone/>
              </a:pPr>
              <a:t>43</a:t>
            </a:fld>
            <a:endParaRPr lang="hu-HU" altLang="en-US" sz="1300">
              <a:latin typeface="Arial" panose="020B0604020202020204" pitchFamily="34" charset="0"/>
              <a:cs typeface="Arial Unicode MS" charset="0"/>
            </a:endParaRPr>
          </a:p>
        </p:txBody>
      </p:sp>
      <p:sp>
        <p:nvSpPr>
          <p:cNvPr id="86019" name="Text Box 1">
            <a:extLst>
              <a:ext uri="{FF2B5EF4-FFF2-40B4-BE49-F238E27FC236}">
                <a16:creationId xmlns:a16="http://schemas.microsoft.com/office/drawing/2014/main" id="{20714581-9BB9-63F0-A0A2-F23CBD6D1540}"/>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0F51BD3-238C-4D64-AFB4-36BE9A4D4D85}" type="slidenum">
              <a:rPr lang="hu-HU" altLang="en-US" sz="1300">
                <a:latin typeface="Arial" panose="020B0604020202020204" pitchFamily="34" charset="0"/>
                <a:cs typeface="Arial Unicode MS" charset="0"/>
              </a:rPr>
              <a:pPr algn="r" eaLnBrk="1" hangingPunct="1">
                <a:spcBef>
                  <a:spcPct val="0"/>
                </a:spcBef>
                <a:buClrTx/>
                <a:buFontTx/>
                <a:buNone/>
              </a:pPr>
              <a:t>43</a:t>
            </a:fld>
            <a:endParaRPr lang="hu-HU" altLang="en-US" sz="1300">
              <a:latin typeface="Arial" panose="020B0604020202020204" pitchFamily="34" charset="0"/>
              <a:cs typeface="Arial Unicode MS" charset="0"/>
            </a:endParaRPr>
          </a:p>
        </p:txBody>
      </p:sp>
      <p:sp>
        <p:nvSpPr>
          <p:cNvPr id="86020" name="Rectangle 2">
            <a:extLst>
              <a:ext uri="{FF2B5EF4-FFF2-40B4-BE49-F238E27FC236}">
                <a16:creationId xmlns:a16="http://schemas.microsoft.com/office/drawing/2014/main" id="{672B63DA-D045-9270-7848-D6F92CE4480D}"/>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86021" name="Text Box 3">
            <a:extLst>
              <a:ext uri="{FF2B5EF4-FFF2-40B4-BE49-F238E27FC236}">
                <a16:creationId xmlns:a16="http://schemas.microsoft.com/office/drawing/2014/main" id="{9297616C-F2E2-2153-946E-BFB36F7FF297}"/>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8">
            <a:extLst>
              <a:ext uri="{FF2B5EF4-FFF2-40B4-BE49-F238E27FC236}">
                <a16:creationId xmlns:a16="http://schemas.microsoft.com/office/drawing/2014/main" id="{D91E0358-B546-C59A-0CE6-D6AAF52A488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F6282ED-3A3B-4B7C-9995-9826008CBEDA}" type="slidenum">
              <a:rPr lang="hu-HU" altLang="en-US" sz="1300" smtClean="0">
                <a:latin typeface="Arial" panose="020B0604020202020204" pitchFamily="34" charset="0"/>
                <a:cs typeface="Arial Unicode MS" charset="0"/>
              </a:rPr>
              <a:pPr>
                <a:spcBef>
                  <a:spcPct val="0"/>
                </a:spcBef>
                <a:buClrTx/>
                <a:buFontTx/>
                <a:buNone/>
              </a:pPr>
              <a:t>44</a:t>
            </a:fld>
            <a:endParaRPr lang="hu-HU" altLang="en-US" sz="1300">
              <a:latin typeface="Arial" panose="020B0604020202020204" pitchFamily="34" charset="0"/>
              <a:cs typeface="Arial Unicode MS" charset="0"/>
            </a:endParaRPr>
          </a:p>
        </p:txBody>
      </p:sp>
      <p:sp>
        <p:nvSpPr>
          <p:cNvPr id="88067" name="Text Box 1">
            <a:extLst>
              <a:ext uri="{FF2B5EF4-FFF2-40B4-BE49-F238E27FC236}">
                <a16:creationId xmlns:a16="http://schemas.microsoft.com/office/drawing/2014/main" id="{6B8D0E14-360E-782D-27CD-C26251271692}"/>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D3AB4139-62D0-4364-A59B-59B962125B5C}" type="slidenum">
              <a:rPr lang="hu-HU" altLang="en-US" sz="1300">
                <a:latin typeface="Arial" panose="020B0604020202020204" pitchFamily="34" charset="0"/>
                <a:cs typeface="Arial Unicode MS" charset="0"/>
              </a:rPr>
              <a:pPr algn="r" eaLnBrk="1" hangingPunct="1">
                <a:spcBef>
                  <a:spcPct val="0"/>
                </a:spcBef>
                <a:buClrTx/>
                <a:buFontTx/>
                <a:buNone/>
              </a:pPr>
              <a:t>44</a:t>
            </a:fld>
            <a:endParaRPr lang="hu-HU" altLang="en-US" sz="1300">
              <a:latin typeface="Arial" panose="020B0604020202020204" pitchFamily="34" charset="0"/>
              <a:cs typeface="Arial Unicode MS" charset="0"/>
            </a:endParaRPr>
          </a:p>
        </p:txBody>
      </p:sp>
      <p:sp>
        <p:nvSpPr>
          <p:cNvPr id="88068" name="Rectangle 2">
            <a:extLst>
              <a:ext uri="{FF2B5EF4-FFF2-40B4-BE49-F238E27FC236}">
                <a16:creationId xmlns:a16="http://schemas.microsoft.com/office/drawing/2014/main" id="{5C0A395B-C0FB-2F3A-8AC9-3650A6779D36}"/>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88069" name="Text Box 3">
            <a:extLst>
              <a:ext uri="{FF2B5EF4-FFF2-40B4-BE49-F238E27FC236}">
                <a16:creationId xmlns:a16="http://schemas.microsoft.com/office/drawing/2014/main" id="{7565EBFE-4B1B-6805-0CA4-E9BE86F466C3}"/>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8">
            <a:extLst>
              <a:ext uri="{FF2B5EF4-FFF2-40B4-BE49-F238E27FC236}">
                <a16:creationId xmlns:a16="http://schemas.microsoft.com/office/drawing/2014/main" id="{D0591AC8-EE5A-F60C-C122-6C4DA56075A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20910714-8004-4AEE-A85F-BDA13871EE59}" type="slidenum">
              <a:rPr lang="hu-HU" altLang="en-US" sz="1300" smtClean="0">
                <a:latin typeface="Arial" panose="020B0604020202020204" pitchFamily="34" charset="0"/>
                <a:cs typeface="Arial Unicode MS" charset="0"/>
              </a:rPr>
              <a:pPr>
                <a:spcBef>
                  <a:spcPct val="0"/>
                </a:spcBef>
                <a:buClrTx/>
                <a:buFontTx/>
                <a:buNone/>
              </a:pPr>
              <a:t>45</a:t>
            </a:fld>
            <a:endParaRPr lang="hu-HU" altLang="en-US" sz="1300">
              <a:latin typeface="Arial" panose="020B0604020202020204" pitchFamily="34" charset="0"/>
              <a:cs typeface="Arial Unicode MS" charset="0"/>
            </a:endParaRPr>
          </a:p>
        </p:txBody>
      </p:sp>
      <p:sp>
        <p:nvSpPr>
          <p:cNvPr id="90115" name="Text Box 1">
            <a:extLst>
              <a:ext uri="{FF2B5EF4-FFF2-40B4-BE49-F238E27FC236}">
                <a16:creationId xmlns:a16="http://schemas.microsoft.com/office/drawing/2014/main" id="{6C0E0AFA-197A-7F66-3948-DC17D1A5AF7F}"/>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EC0D8EF7-A7B4-4664-A85B-0BC295C66B4A}" type="slidenum">
              <a:rPr lang="hu-HU" altLang="en-US" sz="1300">
                <a:latin typeface="Arial" panose="020B0604020202020204" pitchFamily="34" charset="0"/>
                <a:cs typeface="Arial Unicode MS" charset="0"/>
              </a:rPr>
              <a:pPr algn="r" eaLnBrk="1" hangingPunct="1">
                <a:spcBef>
                  <a:spcPct val="0"/>
                </a:spcBef>
                <a:buClrTx/>
                <a:buFontTx/>
                <a:buNone/>
              </a:pPr>
              <a:t>45</a:t>
            </a:fld>
            <a:endParaRPr lang="hu-HU" altLang="en-US" sz="1300">
              <a:latin typeface="Arial" panose="020B0604020202020204" pitchFamily="34" charset="0"/>
              <a:cs typeface="Arial Unicode MS" charset="0"/>
            </a:endParaRPr>
          </a:p>
        </p:txBody>
      </p:sp>
      <p:sp>
        <p:nvSpPr>
          <p:cNvPr id="90116" name="Rectangle 2">
            <a:extLst>
              <a:ext uri="{FF2B5EF4-FFF2-40B4-BE49-F238E27FC236}">
                <a16:creationId xmlns:a16="http://schemas.microsoft.com/office/drawing/2014/main" id="{F1A8A4C1-D08F-6F0C-1799-BB3F6E84811F}"/>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90117" name="Text Box 3">
            <a:extLst>
              <a:ext uri="{FF2B5EF4-FFF2-40B4-BE49-F238E27FC236}">
                <a16:creationId xmlns:a16="http://schemas.microsoft.com/office/drawing/2014/main" id="{DADFC5AC-0AF5-FA48-5AC3-F7FAF215BD35}"/>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8">
            <a:extLst>
              <a:ext uri="{FF2B5EF4-FFF2-40B4-BE49-F238E27FC236}">
                <a16:creationId xmlns:a16="http://schemas.microsoft.com/office/drawing/2014/main" id="{0877C5B7-9AEB-D434-3E05-6554B9B230B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0236F4F-47D4-49FE-97B3-15EE04690D10}" type="slidenum">
              <a:rPr lang="hu-HU" altLang="en-US" sz="1300" smtClean="0">
                <a:latin typeface="Arial" panose="020B0604020202020204" pitchFamily="34" charset="0"/>
                <a:cs typeface="Arial Unicode MS" charset="0"/>
              </a:rPr>
              <a:pPr>
                <a:spcBef>
                  <a:spcPct val="0"/>
                </a:spcBef>
                <a:buClrTx/>
                <a:buFontTx/>
                <a:buNone/>
              </a:pPr>
              <a:t>47</a:t>
            </a:fld>
            <a:endParaRPr lang="hu-HU" altLang="en-US" sz="1300">
              <a:latin typeface="Arial" panose="020B0604020202020204" pitchFamily="34" charset="0"/>
              <a:cs typeface="Arial Unicode MS" charset="0"/>
            </a:endParaRPr>
          </a:p>
        </p:txBody>
      </p:sp>
      <p:sp>
        <p:nvSpPr>
          <p:cNvPr id="93187" name="Text Box 1">
            <a:extLst>
              <a:ext uri="{FF2B5EF4-FFF2-40B4-BE49-F238E27FC236}">
                <a16:creationId xmlns:a16="http://schemas.microsoft.com/office/drawing/2014/main" id="{1A5D1274-0CB8-3B10-1544-6995FA1BBE1F}"/>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2849817D-839A-4F0F-BF91-4AAF028B97FE}" type="slidenum">
              <a:rPr lang="hu-HU" altLang="en-US" sz="1300">
                <a:latin typeface="Arial" panose="020B0604020202020204" pitchFamily="34" charset="0"/>
                <a:cs typeface="Arial Unicode MS" charset="0"/>
              </a:rPr>
              <a:pPr algn="r" eaLnBrk="1" hangingPunct="1">
                <a:spcBef>
                  <a:spcPct val="0"/>
                </a:spcBef>
                <a:buClrTx/>
                <a:buFontTx/>
                <a:buNone/>
              </a:pPr>
              <a:t>47</a:t>
            </a:fld>
            <a:endParaRPr lang="hu-HU" altLang="en-US" sz="1300">
              <a:latin typeface="Arial" panose="020B0604020202020204" pitchFamily="34" charset="0"/>
              <a:cs typeface="Arial Unicode MS" charset="0"/>
            </a:endParaRPr>
          </a:p>
        </p:txBody>
      </p:sp>
      <p:sp>
        <p:nvSpPr>
          <p:cNvPr id="93188" name="Rectangle 2">
            <a:extLst>
              <a:ext uri="{FF2B5EF4-FFF2-40B4-BE49-F238E27FC236}">
                <a16:creationId xmlns:a16="http://schemas.microsoft.com/office/drawing/2014/main" id="{0D446885-F16F-1B2C-9573-A0232F4447AB}"/>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93189" name="Text Box 3">
            <a:extLst>
              <a:ext uri="{FF2B5EF4-FFF2-40B4-BE49-F238E27FC236}">
                <a16:creationId xmlns:a16="http://schemas.microsoft.com/office/drawing/2014/main" id="{F499BC58-E246-8168-A263-D487F379FDCB}"/>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4" name="Rectangle 8">
            <a:extLst>
              <a:ext uri="{FF2B5EF4-FFF2-40B4-BE49-F238E27FC236}">
                <a16:creationId xmlns:a16="http://schemas.microsoft.com/office/drawing/2014/main" id="{D4484087-5F35-74C2-7853-9EA166BE4534}"/>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BEEE8E8-3C72-46DE-8DD4-97D3C2C1AB99}" type="slidenum">
              <a:rPr lang="hu-HU" altLang="en-US" sz="1300" smtClean="0">
                <a:latin typeface="Arial" panose="020B0604020202020204" pitchFamily="34" charset="0"/>
                <a:cs typeface="Arial Unicode MS" charset="0"/>
              </a:rPr>
              <a:pPr>
                <a:spcBef>
                  <a:spcPct val="0"/>
                </a:spcBef>
                <a:buClrTx/>
                <a:buFontTx/>
                <a:buNone/>
              </a:pPr>
              <a:t>48</a:t>
            </a:fld>
            <a:endParaRPr lang="hu-HU" altLang="en-US" sz="1300">
              <a:latin typeface="Arial" panose="020B0604020202020204" pitchFamily="34" charset="0"/>
              <a:cs typeface="Arial Unicode MS" charset="0"/>
            </a:endParaRPr>
          </a:p>
        </p:txBody>
      </p:sp>
      <p:sp>
        <p:nvSpPr>
          <p:cNvPr id="95235" name="Text Box 1">
            <a:extLst>
              <a:ext uri="{FF2B5EF4-FFF2-40B4-BE49-F238E27FC236}">
                <a16:creationId xmlns:a16="http://schemas.microsoft.com/office/drawing/2014/main" id="{4C662AF7-202C-AC3A-90B6-B5E28E04A060}"/>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F9AEABFC-7B51-4027-B97E-0215627281FE}" type="slidenum">
              <a:rPr lang="hu-HU" altLang="en-US" sz="1300">
                <a:latin typeface="Arial" panose="020B0604020202020204" pitchFamily="34" charset="0"/>
                <a:cs typeface="Arial Unicode MS" charset="0"/>
              </a:rPr>
              <a:pPr algn="r" eaLnBrk="1" hangingPunct="1">
                <a:spcBef>
                  <a:spcPct val="0"/>
                </a:spcBef>
                <a:buClrTx/>
                <a:buFontTx/>
                <a:buNone/>
              </a:pPr>
              <a:t>48</a:t>
            </a:fld>
            <a:endParaRPr lang="hu-HU" altLang="en-US" sz="1300">
              <a:latin typeface="Arial" panose="020B0604020202020204" pitchFamily="34" charset="0"/>
              <a:cs typeface="Arial Unicode MS" charset="0"/>
            </a:endParaRPr>
          </a:p>
        </p:txBody>
      </p:sp>
      <p:sp>
        <p:nvSpPr>
          <p:cNvPr id="95236" name="Rectangle 2">
            <a:extLst>
              <a:ext uri="{FF2B5EF4-FFF2-40B4-BE49-F238E27FC236}">
                <a16:creationId xmlns:a16="http://schemas.microsoft.com/office/drawing/2014/main" id="{8195D231-6C27-882B-EC43-22DCC0110259}"/>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95237" name="Text Box 3">
            <a:extLst>
              <a:ext uri="{FF2B5EF4-FFF2-40B4-BE49-F238E27FC236}">
                <a16:creationId xmlns:a16="http://schemas.microsoft.com/office/drawing/2014/main" id="{781D1307-C3D0-A563-FCC8-1B5E30788D37}"/>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2" name="Rectangle 8">
            <a:extLst>
              <a:ext uri="{FF2B5EF4-FFF2-40B4-BE49-F238E27FC236}">
                <a16:creationId xmlns:a16="http://schemas.microsoft.com/office/drawing/2014/main" id="{53A1808E-55DC-DE6B-7645-52AE28EFD23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9DCE730-37E8-4EDA-9B01-CCEFB1AFD992}" type="slidenum">
              <a:rPr lang="hu-HU" altLang="en-US" sz="1300" smtClean="0">
                <a:latin typeface="Arial" panose="020B0604020202020204" pitchFamily="34" charset="0"/>
                <a:cs typeface="Arial Unicode MS" charset="0"/>
              </a:rPr>
              <a:pPr>
                <a:spcBef>
                  <a:spcPct val="0"/>
                </a:spcBef>
                <a:buClrTx/>
                <a:buFontTx/>
                <a:buNone/>
              </a:pPr>
              <a:t>49</a:t>
            </a:fld>
            <a:endParaRPr lang="hu-HU" altLang="en-US" sz="1300">
              <a:latin typeface="Arial" panose="020B0604020202020204" pitchFamily="34" charset="0"/>
              <a:cs typeface="Arial Unicode MS" charset="0"/>
            </a:endParaRPr>
          </a:p>
        </p:txBody>
      </p:sp>
      <p:sp>
        <p:nvSpPr>
          <p:cNvPr id="97283" name="Text Box 1">
            <a:extLst>
              <a:ext uri="{FF2B5EF4-FFF2-40B4-BE49-F238E27FC236}">
                <a16:creationId xmlns:a16="http://schemas.microsoft.com/office/drawing/2014/main" id="{6F712526-6431-3AE6-F80D-AA4FC57F55FE}"/>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09A2923-30FB-4565-BAB4-89349B47D78A}" type="slidenum">
              <a:rPr lang="hu-HU" altLang="en-US" sz="1300">
                <a:latin typeface="Arial" panose="020B0604020202020204" pitchFamily="34" charset="0"/>
                <a:cs typeface="Arial Unicode MS" charset="0"/>
              </a:rPr>
              <a:pPr algn="r" eaLnBrk="1" hangingPunct="1">
                <a:spcBef>
                  <a:spcPct val="0"/>
                </a:spcBef>
                <a:buClrTx/>
                <a:buFontTx/>
                <a:buNone/>
              </a:pPr>
              <a:t>49</a:t>
            </a:fld>
            <a:endParaRPr lang="hu-HU" altLang="en-US" sz="1300">
              <a:latin typeface="Arial" panose="020B0604020202020204" pitchFamily="34" charset="0"/>
              <a:cs typeface="Arial Unicode MS" charset="0"/>
            </a:endParaRPr>
          </a:p>
        </p:txBody>
      </p:sp>
      <p:sp>
        <p:nvSpPr>
          <p:cNvPr id="97284" name="Rectangle 2">
            <a:extLst>
              <a:ext uri="{FF2B5EF4-FFF2-40B4-BE49-F238E27FC236}">
                <a16:creationId xmlns:a16="http://schemas.microsoft.com/office/drawing/2014/main" id="{31C672F5-7A97-C337-77D5-08B9F84C4959}"/>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97285" name="Text Box 3">
            <a:extLst>
              <a:ext uri="{FF2B5EF4-FFF2-40B4-BE49-F238E27FC236}">
                <a16:creationId xmlns:a16="http://schemas.microsoft.com/office/drawing/2014/main" id="{01B4B969-7ACB-16E0-48C1-8C88311F9F25}"/>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8">
            <a:extLst>
              <a:ext uri="{FF2B5EF4-FFF2-40B4-BE49-F238E27FC236}">
                <a16:creationId xmlns:a16="http://schemas.microsoft.com/office/drawing/2014/main" id="{4AA9E5F4-7F36-B6E7-F2F1-30385CC8A58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D9F0F1E6-A31A-4FE7-A5B0-E18F1C99A6DC}" type="slidenum">
              <a:rPr lang="hu-HU" altLang="en-US" sz="1300" smtClean="0">
                <a:latin typeface="Arial" panose="020B0604020202020204" pitchFamily="34" charset="0"/>
                <a:cs typeface="Arial Unicode MS" charset="0"/>
              </a:rPr>
              <a:pPr>
                <a:spcBef>
                  <a:spcPct val="0"/>
                </a:spcBef>
                <a:buClrTx/>
                <a:buFontTx/>
                <a:buNone/>
              </a:pPr>
              <a:t>4</a:t>
            </a:fld>
            <a:endParaRPr lang="hu-HU" altLang="en-US" sz="1300">
              <a:latin typeface="Arial" panose="020B0604020202020204" pitchFamily="34" charset="0"/>
              <a:cs typeface="Arial Unicode MS" charset="0"/>
            </a:endParaRPr>
          </a:p>
        </p:txBody>
      </p:sp>
      <p:sp>
        <p:nvSpPr>
          <p:cNvPr id="14339" name="Text Box 1">
            <a:extLst>
              <a:ext uri="{FF2B5EF4-FFF2-40B4-BE49-F238E27FC236}">
                <a16:creationId xmlns:a16="http://schemas.microsoft.com/office/drawing/2014/main" id="{2FD1C999-2048-D37B-EBD5-530CA7A4BF43}"/>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4418B72F-8673-4176-8371-A6197C579A7E}" type="slidenum">
              <a:rPr lang="hu-HU" altLang="en-US" sz="1300">
                <a:latin typeface="Arial" panose="020B0604020202020204" pitchFamily="34" charset="0"/>
                <a:cs typeface="Arial Unicode MS" charset="0"/>
              </a:rPr>
              <a:pPr algn="r" eaLnBrk="1" hangingPunct="1">
                <a:spcBef>
                  <a:spcPct val="0"/>
                </a:spcBef>
                <a:buClrTx/>
                <a:buFontTx/>
                <a:buNone/>
              </a:pPr>
              <a:t>4</a:t>
            </a:fld>
            <a:endParaRPr lang="hu-HU" altLang="en-US" sz="1300">
              <a:latin typeface="Arial" panose="020B0604020202020204" pitchFamily="34" charset="0"/>
              <a:cs typeface="Arial Unicode MS" charset="0"/>
            </a:endParaRPr>
          </a:p>
        </p:txBody>
      </p:sp>
      <p:sp>
        <p:nvSpPr>
          <p:cNvPr id="14340" name="Rectangle 2">
            <a:extLst>
              <a:ext uri="{FF2B5EF4-FFF2-40B4-BE49-F238E27FC236}">
                <a16:creationId xmlns:a16="http://schemas.microsoft.com/office/drawing/2014/main" id="{18CDBD33-1C42-893A-71E1-0CC1678BC1F5}"/>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14341" name="Text Box 3">
            <a:extLst>
              <a:ext uri="{FF2B5EF4-FFF2-40B4-BE49-F238E27FC236}">
                <a16:creationId xmlns:a16="http://schemas.microsoft.com/office/drawing/2014/main" id="{9C0FE1FA-0532-9379-B8F0-EF23B9A0B199}"/>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8">
            <a:extLst>
              <a:ext uri="{FF2B5EF4-FFF2-40B4-BE49-F238E27FC236}">
                <a16:creationId xmlns:a16="http://schemas.microsoft.com/office/drawing/2014/main" id="{93A49280-4FE8-7527-9DC1-C29B7513D90E}"/>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FFFEACE4-E0F8-4706-82BD-7544AB8B53A9}" type="slidenum">
              <a:rPr lang="hu-HU" altLang="en-US" sz="1300" smtClean="0">
                <a:latin typeface="Arial" panose="020B0604020202020204" pitchFamily="34" charset="0"/>
                <a:cs typeface="Arial Unicode MS" charset="0"/>
              </a:rPr>
              <a:pPr>
                <a:spcBef>
                  <a:spcPct val="0"/>
                </a:spcBef>
                <a:buClrTx/>
                <a:buFontTx/>
                <a:buNone/>
              </a:pPr>
              <a:t>50</a:t>
            </a:fld>
            <a:endParaRPr lang="hu-HU" altLang="en-US" sz="1300">
              <a:latin typeface="Arial" panose="020B0604020202020204" pitchFamily="34" charset="0"/>
              <a:cs typeface="Arial Unicode MS" charset="0"/>
            </a:endParaRPr>
          </a:p>
        </p:txBody>
      </p:sp>
      <p:sp>
        <p:nvSpPr>
          <p:cNvPr id="99331" name="Text Box 1">
            <a:extLst>
              <a:ext uri="{FF2B5EF4-FFF2-40B4-BE49-F238E27FC236}">
                <a16:creationId xmlns:a16="http://schemas.microsoft.com/office/drawing/2014/main" id="{EC5319DE-8B5E-E132-4A28-86438AE628B7}"/>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C884744-C9E6-4245-AE85-60A0804680E9}" type="slidenum">
              <a:rPr lang="hu-HU" altLang="en-US" sz="1300">
                <a:latin typeface="Arial" panose="020B0604020202020204" pitchFamily="34" charset="0"/>
                <a:cs typeface="Arial Unicode MS" charset="0"/>
              </a:rPr>
              <a:pPr algn="r" eaLnBrk="1" hangingPunct="1">
                <a:spcBef>
                  <a:spcPct val="0"/>
                </a:spcBef>
                <a:buClrTx/>
                <a:buFontTx/>
                <a:buNone/>
              </a:pPr>
              <a:t>50</a:t>
            </a:fld>
            <a:endParaRPr lang="hu-HU" altLang="en-US" sz="1300">
              <a:latin typeface="Arial" panose="020B0604020202020204" pitchFamily="34" charset="0"/>
              <a:cs typeface="Arial Unicode MS" charset="0"/>
            </a:endParaRPr>
          </a:p>
        </p:txBody>
      </p:sp>
      <p:sp>
        <p:nvSpPr>
          <p:cNvPr id="99332" name="Rectangle 2">
            <a:extLst>
              <a:ext uri="{FF2B5EF4-FFF2-40B4-BE49-F238E27FC236}">
                <a16:creationId xmlns:a16="http://schemas.microsoft.com/office/drawing/2014/main" id="{D7CAD1BF-87E6-6ECF-AD64-77F57F33355D}"/>
              </a:ext>
            </a:extLst>
          </p:cNvPr>
          <p:cNvSpPr>
            <a:spLocks noGrp="1" noRot="1" noChangeAspect="1" noChangeArrowheads="1" noTextEdit="1"/>
          </p:cNvSpPr>
          <p:nvPr>
            <p:ph type="sldImg"/>
          </p:nvPr>
        </p:nvSpPr>
        <p:spPr>
          <a:xfrm>
            <a:off x="1143000" y="695325"/>
            <a:ext cx="4572000" cy="3429000"/>
          </a:xfrm>
          <a:solidFill>
            <a:srgbClr val="FFFFFF"/>
          </a:solidFill>
          <a:ln/>
        </p:spPr>
      </p:sp>
      <p:sp>
        <p:nvSpPr>
          <p:cNvPr id="99333" name="Text Box 3">
            <a:extLst>
              <a:ext uri="{FF2B5EF4-FFF2-40B4-BE49-F238E27FC236}">
                <a16:creationId xmlns:a16="http://schemas.microsoft.com/office/drawing/2014/main" id="{BF33F3AF-C392-0136-7DB7-A33E42AB24E8}"/>
              </a:ext>
            </a:extLst>
          </p:cNvPr>
          <p:cNvSpPr txBox="1">
            <a:spLocks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8" name="Rectangle 8">
            <a:extLst>
              <a:ext uri="{FF2B5EF4-FFF2-40B4-BE49-F238E27FC236}">
                <a16:creationId xmlns:a16="http://schemas.microsoft.com/office/drawing/2014/main" id="{2207FDE5-971B-D970-9616-C4DCFBD0D39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1D7C827-B5B0-4062-B63A-CD177CD196A5}" type="slidenum">
              <a:rPr lang="hu-HU" altLang="en-US" sz="1300" smtClean="0">
                <a:latin typeface="Arial" panose="020B0604020202020204" pitchFamily="34" charset="0"/>
                <a:cs typeface="Arial Unicode MS" charset="0"/>
              </a:rPr>
              <a:pPr>
                <a:spcBef>
                  <a:spcPct val="0"/>
                </a:spcBef>
                <a:buClrTx/>
                <a:buFontTx/>
                <a:buNone/>
              </a:pPr>
              <a:t>51</a:t>
            </a:fld>
            <a:endParaRPr lang="hu-HU" altLang="en-US" sz="1300">
              <a:latin typeface="Arial" panose="020B0604020202020204" pitchFamily="34" charset="0"/>
              <a:cs typeface="Arial Unicode MS" charset="0"/>
            </a:endParaRPr>
          </a:p>
        </p:txBody>
      </p:sp>
      <p:sp>
        <p:nvSpPr>
          <p:cNvPr id="101379" name="Rectangle 1">
            <a:extLst>
              <a:ext uri="{FF2B5EF4-FFF2-40B4-BE49-F238E27FC236}">
                <a16:creationId xmlns:a16="http://schemas.microsoft.com/office/drawing/2014/main" id="{C836C1BA-1489-E228-E786-77F622E66818}"/>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101380" name="Rectangle 2">
            <a:extLst>
              <a:ext uri="{FF2B5EF4-FFF2-40B4-BE49-F238E27FC236}">
                <a16:creationId xmlns:a16="http://schemas.microsoft.com/office/drawing/2014/main" id="{6ACDD565-A3FE-25D2-A0A9-1405717134CE}"/>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8">
            <a:extLst>
              <a:ext uri="{FF2B5EF4-FFF2-40B4-BE49-F238E27FC236}">
                <a16:creationId xmlns:a16="http://schemas.microsoft.com/office/drawing/2014/main" id="{1D5AE211-26C6-BC2F-15CF-6DFB0AB04767}"/>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890F5EC3-31F5-4269-8A3B-056198500EF1}" type="slidenum">
              <a:rPr lang="hu-HU" altLang="en-US" sz="1300" smtClean="0">
                <a:latin typeface="Arial" panose="020B0604020202020204" pitchFamily="34" charset="0"/>
                <a:cs typeface="Arial Unicode MS" charset="0"/>
              </a:rPr>
              <a:pPr>
                <a:spcBef>
                  <a:spcPct val="0"/>
                </a:spcBef>
                <a:buClrTx/>
                <a:buFontTx/>
                <a:buNone/>
              </a:pPr>
              <a:t>52</a:t>
            </a:fld>
            <a:endParaRPr lang="hu-HU" altLang="en-US" sz="1300">
              <a:latin typeface="Arial" panose="020B0604020202020204" pitchFamily="34" charset="0"/>
              <a:cs typeface="Arial Unicode MS" charset="0"/>
            </a:endParaRPr>
          </a:p>
        </p:txBody>
      </p:sp>
      <p:sp>
        <p:nvSpPr>
          <p:cNvPr id="103427" name="Rectangle 1">
            <a:extLst>
              <a:ext uri="{FF2B5EF4-FFF2-40B4-BE49-F238E27FC236}">
                <a16:creationId xmlns:a16="http://schemas.microsoft.com/office/drawing/2014/main" id="{349F8CE1-B993-F71E-DDF7-0B339A592861}"/>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103428" name="Rectangle 2">
            <a:extLst>
              <a:ext uri="{FF2B5EF4-FFF2-40B4-BE49-F238E27FC236}">
                <a16:creationId xmlns:a16="http://schemas.microsoft.com/office/drawing/2014/main" id="{F51D061B-FC36-D7EE-7E9F-9C59E56E39B5}"/>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8">
            <a:extLst>
              <a:ext uri="{FF2B5EF4-FFF2-40B4-BE49-F238E27FC236}">
                <a16:creationId xmlns:a16="http://schemas.microsoft.com/office/drawing/2014/main" id="{CF524B78-18BF-BD78-3DA9-84246B4C312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A2F2F13-A9E4-4F39-9938-5F69D6A07F6C}" type="slidenum">
              <a:rPr lang="hu-HU" altLang="en-US" sz="1300" smtClean="0">
                <a:latin typeface="Arial" panose="020B0604020202020204" pitchFamily="34" charset="0"/>
                <a:cs typeface="Arial Unicode MS" charset="0"/>
              </a:rPr>
              <a:pPr>
                <a:spcBef>
                  <a:spcPct val="0"/>
                </a:spcBef>
                <a:buClrTx/>
                <a:buFontTx/>
                <a:buNone/>
              </a:pPr>
              <a:t>53</a:t>
            </a:fld>
            <a:endParaRPr lang="hu-HU" altLang="en-US" sz="1300">
              <a:latin typeface="Arial" panose="020B0604020202020204" pitchFamily="34" charset="0"/>
              <a:cs typeface="Arial Unicode MS" charset="0"/>
            </a:endParaRPr>
          </a:p>
        </p:txBody>
      </p:sp>
      <p:sp>
        <p:nvSpPr>
          <p:cNvPr id="105475" name="Rectangle 1">
            <a:extLst>
              <a:ext uri="{FF2B5EF4-FFF2-40B4-BE49-F238E27FC236}">
                <a16:creationId xmlns:a16="http://schemas.microsoft.com/office/drawing/2014/main" id="{86B53688-1635-B4B9-E07A-DB7F5613A90D}"/>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105476" name="Rectangle 2">
            <a:extLst>
              <a:ext uri="{FF2B5EF4-FFF2-40B4-BE49-F238E27FC236}">
                <a16:creationId xmlns:a16="http://schemas.microsoft.com/office/drawing/2014/main" id="{6D3F629B-247B-90C8-B3BB-CA22985CCC30}"/>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6" name="Rectangle 8">
            <a:extLst>
              <a:ext uri="{FF2B5EF4-FFF2-40B4-BE49-F238E27FC236}">
                <a16:creationId xmlns:a16="http://schemas.microsoft.com/office/drawing/2014/main" id="{8E4FEA1C-B568-A40C-1828-CF137FB9328D}"/>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45DA1D8-9AAA-47DB-88C0-7069A30EEBE5}" type="slidenum">
              <a:rPr lang="hu-HU" altLang="en-US" sz="1300" smtClean="0">
                <a:latin typeface="Arial" panose="020B0604020202020204" pitchFamily="34" charset="0"/>
                <a:cs typeface="Arial Unicode MS" charset="0"/>
              </a:rPr>
              <a:pPr>
                <a:spcBef>
                  <a:spcPct val="0"/>
                </a:spcBef>
                <a:buClrTx/>
                <a:buFontTx/>
                <a:buNone/>
              </a:pPr>
              <a:t>55</a:t>
            </a:fld>
            <a:endParaRPr lang="hu-HU" altLang="en-US" sz="1300">
              <a:latin typeface="Arial" panose="020B0604020202020204" pitchFamily="34" charset="0"/>
              <a:cs typeface="Arial Unicode MS" charset="0"/>
            </a:endParaRPr>
          </a:p>
        </p:txBody>
      </p:sp>
      <p:sp>
        <p:nvSpPr>
          <p:cNvPr id="108547" name="Rectangle 1">
            <a:extLst>
              <a:ext uri="{FF2B5EF4-FFF2-40B4-BE49-F238E27FC236}">
                <a16:creationId xmlns:a16="http://schemas.microsoft.com/office/drawing/2014/main" id="{2C4EF427-9C68-E38B-F7F5-D5958B9BF231}"/>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108548" name="Rectangle 2">
            <a:extLst>
              <a:ext uri="{FF2B5EF4-FFF2-40B4-BE49-F238E27FC236}">
                <a16:creationId xmlns:a16="http://schemas.microsoft.com/office/drawing/2014/main" id="{752D5FE6-1625-2B75-1D6D-D38F29FA5795}"/>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4D8A3D60-4D3A-DF97-4627-B32C144D782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defTabSz="990600">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defTabSz="990600">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defTabSz="990600">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defTabSz="990600">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defTabSz="990600">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9906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9906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9906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990600"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B2DF4C29-14B6-4B0E-8AD2-688632D95FE7}" type="slidenum">
              <a:rPr lang="en-US" altLang="en-US" sz="1300" smtClean="0">
                <a:solidFill>
                  <a:schemeClr val="tx1"/>
                </a:solidFill>
                <a:latin typeface="Arial" panose="020B0604020202020204" pitchFamily="34" charset="0"/>
                <a:cs typeface="Arial Unicode MS" charset="0"/>
              </a:rPr>
              <a:pPr>
                <a:spcBef>
                  <a:spcPct val="0"/>
                </a:spcBef>
                <a:buClrTx/>
                <a:buFontTx/>
                <a:buNone/>
              </a:pPr>
              <a:t>5</a:t>
            </a:fld>
            <a:endParaRPr lang="en-US" altLang="en-US" sz="1300">
              <a:solidFill>
                <a:schemeClr val="tx1"/>
              </a:solidFill>
              <a:latin typeface="Arial" panose="020B0604020202020204" pitchFamily="34" charset="0"/>
              <a:cs typeface="Arial Unicode MS" charset="0"/>
            </a:endParaRPr>
          </a:p>
        </p:txBody>
      </p:sp>
      <p:sp>
        <p:nvSpPr>
          <p:cNvPr id="16387" name="Rectangle 2">
            <a:extLst>
              <a:ext uri="{FF2B5EF4-FFF2-40B4-BE49-F238E27FC236}">
                <a16:creationId xmlns:a16="http://schemas.microsoft.com/office/drawing/2014/main" id="{878AE802-9FD2-C67A-7EA9-7BB04A52CC40}"/>
              </a:ext>
            </a:extLst>
          </p:cNvPr>
          <p:cNvSpPr>
            <a:spLocks noGrp="1" noRot="1" noChangeAspect="1" noChangeArrowheads="1" noTextEdit="1"/>
          </p:cNvSpPr>
          <p:nvPr>
            <p:ph type="sldImg"/>
          </p:nvPr>
        </p:nvSpPr>
        <p:spPr>
          <a:xfrm>
            <a:off x="995363" y="769938"/>
            <a:ext cx="5113337" cy="3835400"/>
          </a:xfrm>
          <a:ln/>
        </p:spPr>
      </p:sp>
      <p:sp>
        <p:nvSpPr>
          <p:cNvPr id="16388" name="Rectangle 3">
            <a:extLst>
              <a:ext uri="{FF2B5EF4-FFF2-40B4-BE49-F238E27FC236}">
                <a16:creationId xmlns:a16="http://schemas.microsoft.com/office/drawing/2014/main" id="{14012905-D7D8-CD0B-621D-2BAA7EAABCF2}"/>
              </a:ext>
            </a:extLst>
          </p:cNvPr>
          <p:cNvSpPr>
            <a:spLocks noGrp="1" noChangeArrowheads="1"/>
          </p:cNvSpPr>
          <p:nvPr>
            <p:ph type="body" idx="1"/>
          </p:nvPr>
        </p:nvSpPr>
        <p:spPr>
          <a:xfrm>
            <a:off x="947738" y="4860925"/>
            <a:ext cx="5203825"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354" tIns="48676" rIns="97354" bIns="48676"/>
          <a:lstStyle/>
          <a:p>
            <a:pPr eaLnBrk="1" hangingPunct="1"/>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8">
            <a:extLst>
              <a:ext uri="{FF2B5EF4-FFF2-40B4-BE49-F238E27FC236}">
                <a16:creationId xmlns:a16="http://schemas.microsoft.com/office/drawing/2014/main" id="{46194E45-7DDD-414E-D987-9A6ADCB347F5}"/>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EB42E268-45CF-4AAC-B186-10B1B4BD9C7A}" type="slidenum">
              <a:rPr lang="hu-HU" altLang="en-US" sz="1300" smtClean="0">
                <a:latin typeface="Arial" panose="020B0604020202020204" pitchFamily="34" charset="0"/>
                <a:cs typeface="Arial Unicode MS" charset="0"/>
              </a:rPr>
              <a:pPr>
                <a:spcBef>
                  <a:spcPct val="0"/>
                </a:spcBef>
                <a:buClrTx/>
                <a:buFontTx/>
                <a:buNone/>
              </a:pPr>
              <a:t>8</a:t>
            </a:fld>
            <a:endParaRPr lang="hu-HU" altLang="en-US" sz="1300">
              <a:latin typeface="Arial" panose="020B0604020202020204" pitchFamily="34" charset="0"/>
              <a:cs typeface="Arial Unicode MS" charset="0"/>
            </a:endParaRPr>
          </a:p>
        </p:txBody>
      </p:sp>
      <p:sp>
        <p:nvSpPr>
          <p:cNvPr id="20483" name="Text Box 1">
            <a:extLst>
              <a:ext uri="{FF2B5EF4-FFF2-40B4-BE49-F238E27FC236}">
                <a16:creationId xmlns:a16="http://schemas.microsoft.com/office/drawing/2014/main" id="{1C0B1841-E1BD-985F-C3ED-FDE54464068A}"/>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7FBE97FA-151F-4E41-9D96-6FF92D2DAFD4}" type="slidenum">
              <a:rPr lang="hu-HU" altLang="en-US" sz="1300">
                <a:latin typeface="Arial" panose="020B0604020202020204" pitchFamily="34" charset="0"/>
                <a:cs typeface="Arial Unicode MS" charset="0"/>
              </a:rPr>
              <a:pPr algn="r" eaLnBrk="1" hangingPunct="1">
                <a:spcBef>
                  <a:spcPct val="0"/>
                </a:spcBef>
                <a:buClrTx/>
                <a:buFontTx/>
                <a:buNone/>
              </a:pPr>
              <a:t>8</a:t>
            </a:fld>
            <a:endParaRPr lang="hu-HU" altLang="en-US" sz="1300">
              <a:latin typeface="Arial" panose="020B0604020202020204" pitchFamily="34" charset="0"/>
              <a:cs typeface="Arial Unicode MS" charset="0"/>
            </a:endParaRPr>
          </a:p>
        </p:txBody>
      </p:sp>
      <p:sp>
        <p:nvSpPr>
          <p:cNvPr id="20484" name="Rectangle 2">
            <a:extLst>
              <a:ext uri="{FF2B5EF4-FFF2-40B4-BE49-F238E27FC236}">
                <a16:creationId xmlns:a16="http://schemas.microsoft.com/office/drawing/2014/main" id="{CFC40E5C-591C-382B-3A44-4B3C9FE7E063}"/>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20485" name="Text Box 3">
            <a:extLst>
              <a:ext uri="{FF2B5EF4-FFF2-40B4-BE49-F238E27FC236}">
                <a16:creationId xmlns:a16="http://schemas.microsoft.com/office/drawing/2014/main" id="{733F3DE2-D3AF-FD8E-8658-720563591DF6}"/>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hu-HU" altLang="en-US">
                <a:latin typeface="Calibri" panose="020F0502020204030204" pitchFamily="34" charset="0"/>
              </a:rPr>
              <a:t>2009: Initial release</a:t>
            </a:r>
          </a:p>
          <a:p>
            <a:pPr eaLnBrk="1" hangingPunct="1">
              <a:spcBef>
                <a:spcPct val="0"/>
              </a:spcBef>
              <a:buClrTx/>
              <a:buFontTx/>
              <a:buNone/>
            </a:pPr>
            <a:r>
              <a:rPr lang="hu-HU" altLang="en-US">
                <a:latin typeface="Calibri" panose="020F0502020204030204" pitchFamily="34" charset="0"/>
              </a:rPr>
              <a:t>At now: version 2.2.3</a:t>
            </a:r>
          </a:p>
          <a:p>
            <a:pPr eaLnBrk="1" hangingPunct="1">
              <a:spcBef>
                <a:spcPct val="0"/>
              </a:spcBef>
              <a:buClrTx/>
              <a:buFontTx/>
              <a:buNone/>
            </a:pPr>
            <a:endParaRPr lang="hu-HU" altLang="en-US">
              <a:latin typeface="Calibri" panose="020F0502020204030204" pitchFamily="34" charset="0"/>
            </a:endParaRPr>
          </a:p>
        </p:txBody>
      </p:sp>
      <p:sp>
        <p:nvSpPr>
          <p:cNvPr id="20486" name="Text Box 4">
            <a:extLst>
              <a:ext uri="{FF2B5EF4-FFF2-40B4-BE49-F238E27FC236}">
                <a16:creationId xmlns:a16="http://schemas.microsoft.com/office/drawing/2014/main" id="{BF3EB3F9-3F0B-6AFF-B928-753B0385CA4D}"/>
              </a:ext>
            </a:extLst>
          </p:cNvPr>
          <p:cNvSpPr txBox="1">
            <a:spLocks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A62964F6-6926-41EE-B38A-28638263B197}" type="slidenum">
              <a:rPr lang="hu-HU" altLang="en-US" sz="1300">
                <a:solidFill>
                  <a:srgbClr val="2F2B20"/>
                </a:solidFill>
                <a:latin typeface="Arial" panose="020B0604020202020204" pitchFamily="34" charset="0"/>
              </a:rPr>
              <a:pPr algn="r" eaLnBrk="1" hangingPunct="1">
                <a:spcBef>
                  <a:spcPct val="0"/>
                </a:spcBef>
                <a:buClrTx/>
                <a:buFontTx/>
                <a:buNone/>
              </a:pPr>
              <a:t>8</a:t>
            </a:fld>
            <a:endParaRPr lang="hu-HU" altLang="en-US" sz="1300">
              <a:solidFill>
                <a:srgbClr val="2F2B20"/>
              </a:solidFill>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8">
            <a:extLst>
              <a:ext uri="{FF2B5EF4-FFF2-40B4-BE49-F238E27FC236}">
                <a16:creationId xmlns:a16="http://schemas.microsoft.com/office/drawing/2014/main" id="{AD821379-A463-4517-616E-C764DDC85FAB}"/>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962611A6-B83B-4612-9434-6C43F4868E02}" type="slidenum">
              <a:rPr lang="hu-HU" altLang="en-US" sz="1300" smtClean="0">
                <a:latin typeface="Arial" panose="020B0604020202020204" pitchFamily="34" charset="0"/>
                <a:cs typeface="Arial Unicode MS" charset="0"/>
              </a:rPr>
              <a:pPr>
                <a:spcBef>
                  <a:spcPct val="0"/>
                </a:spcBef>
                <a:buClrTx/>
                <a:buFontTx/>
                <a:buNone/>
              </a:pPr>
              <a:t>9</a:t>
            </a:fld>
            <a:endParaRPr lang="hu-HU" altLang="en-US" sz="1300">
              <a:latin typeface="Arial" panose="020B0604020202020204" pitchFamily="34" charset="0"/>
              <a:cs typeface="Arial Unicode MS" charset="0"/>
            </a:endParaRPr>
          </a:p>
        </p:txBody>
      </p:sp>
      <p:sp>
        <p:nvSpPr>
          <p:cNvPr id="22531" name="Text Box 1">
            <a:extLst>
              <a:ext uri="{FF2B5EF4-FFF2-40B4-BE49-F238E27FC236}">
                <a16:creationId xmlns:a16="http://schemas.microsoft.com/office/drawing/2014/main" id="{359A7065-963D-FCCE-B948-73F5E747732E}"/>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539DB091-5279-4B9A-BA7C-C9F515C8DAD7}" type="slidenum">
              <a:rPr lang="hu-HU" altLang="en-US" sz="1300">
                <a:latin typeface="Arial" panose="020B0604020202020204" pitchFamily="34" charset="0"/>
                <a:cs typeface="Arial Unicode MS" charset="0"/>
              </a:rPr>
              <a:pPr algn="r" eaLnBrk="1" hangingPunct="1">
                <a:spcBef>
                  <a:spcPct val="0"/>
                </a:spcBef>
                <a:buClrTx/>
                <a:buFontTx/>
                <a:buNone/>
              </a:pPr>
              <a:t>9</a:t>
            </a:fld>
            <a:endParaRPr lang="hu-HU" altLang="en-US" sz="1300">
              <a:latin typeface="Arial" panose="020B0604020202020204" pitchFamily="34" charset="0"/>
              <a:cs typeface="Arial Unicode MS" charset="0"/>
            </a:endParaRPr>
          </a:p>
        </p:txBody>
      </p:sp>
      <p:sp>
        <p:nvSpPr>
          <p:cNvPr id="22532" name="Rectangle 2">
            <a:extLst>
              <a:ext uri="{FF2B5EF4-FFF2-40B4-BE49-F238E27FC236}">
                <a16:creationId xmlns:a16="http://schemas.microsoft.com/office/drawing/2014/main" id="{72053E67-B7A3-EADE-6047-5FD8213C355D}"/>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22533" name="Text Box 3">
            <a:extLst>
              <a:ext uri="{FF2B5EF4-FFF2-40B4-BE49-F238E27FC236}">
                <a16:creationId xmlns:a16="http://schemas.microsoft.com/office/drawing/2014/main" id="{2DD9CB52-46F2-B9D5-E5FD-A2A2387E2A3C}"/>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eaLnBrk="1" hangingPunct="1">
              <a:spcBef>
                <a:spcPts val="450"/>
              </a:spcBef>
              <a:buFont typeface="Arial" panose="020B0604020202020204" pitchFamily="34" charset="0"/>
              <a:buChar char="•"/>
            </a:pPr>
            <a:r>
              <a:rPr lang="hu-HU" altLang="en-US">
                <a:latin typeface="Arial" panose="020B0604020202020204" pitchFamily="34" charset="0"/>
              </a:rPr>
              <a:t>Huge quantity of data =&gt; Distributed systems =&gt; expensive joins =&gt;</a:t>
            </a:r>
          </a:p>
          <a:p>
            <a:pPr eaLnBrk="1" hangingPunct="1">
              <a:spcBef>
                <a:spcPts val="450"/>
              </a:spcBef>
              <a:buFont typeface="Calibri" panose="020F0502020204030204" pitchFamily="34" charset="0"/>
              <a:buChar char="•"/>
            </a:pPr>
            <a:r>
              <a:rPr lang="hu-HU" altLang="en-US">
                <a:latin typeface="Calibri" panose="020F0502020204030204" pitchFamily="34" charset="0"/>
              </a:rPr>
              <a:t>New fields, new demands (graphs) =&gt;</a:t>
            </a:r>
          </a:p>
          <a:p>
            <a:pPr eaLnBrk="1" hangingPunct="1">
              <a:spcBef>
                <a:spcPts val="450"/>
              </a:spcBef>
              <a:buClrTx/>
              <a:buFontTx/>
              <a:buNone/>
            </a:pPr>
            <a:endParaRPr lang="hu-HU" altLang="en-US">
              <a:latin typeface="Calibri" panose="020F0502020204030204" pitchFamily="34" charset="0"/>
            </a:endParaRPr>
          </a:p>
          <a:p>
            <a:pPr eaLnBrk="1" hangingPunct="1">
              <a:spcBef>
                <a:spcPts val="450"/>
              </a:spcBef>
              <a:buClrTx/>
              <a:buFontTx/>
              <a:buNone/>
            </a:pPr>
            <a:r>
              <a:rPr lang="hu-HU" altLang="en-US">
                <a:latin typeface="Calibri" panose="020F0502020204030204" pitchFamily="34" charset="0"/>
              </a:rPr>
              <a:t>Different data strucutres:</a:t>
            </a:r>
          </a:p>
          <a:p>
            <a:pPr eaLnBrk="1" hangingPunct="1">
              <a:spcBef>
                <a:spcPts val="450"/>
              </a:spcBef>
              <a:buClrTx/>
              <a:buFontTx/>
              <a:buNone/>
            </a:pPr>
            <a:r>
              <a:rPr lang="hu-HU" altLang="en-US">
                <a:latin typeface="Calibri" panose="020F0502020204030204" pitchFamily="34" charset="0"/>
              </a:rPr>
              <a:t>	Simplier or more specific</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8">
            <a:extLst>
              <a:ext uri="{FF2B5EF4-FFF2-40B4-BE49-F238E27FC236}">
                <a16:creationId xmlns:a16="http://schemas.microsoft.com/office/drawing/2014/main" id="{73796638-B0D9-49C9-1D24-7F7A90CEE563}"/>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46843888-4A79-4754-8A86-2FD826875C5F}" type="slidenum">
              <a:rPr lang="hu-HU" altLang="en-US" sz="1300" smtClean="0">
                <a:latin typeface="Arial" panose="020B0604020202020204" pitchFamily="34" charset="0"/>
                <a:cs typeface="Arial Unicode MS" charset="0"/>
              </a:rPr>
              <a:pPr>
                <a:spcBef>
                  <a:spcPct val="0"/>
                </a:spcBef>
                <a:buClrTx/>
                <a:buFontTx/>
                <a:buNone/>
              </a:pPr>
              <a:t>11</a:t>
            </a:fld>
            <a:endParaRPr lang="hu-HU" altLang="en-US" sz="1300">
              <a:latin typeface="Arial" panose="020B0604020202020204" pitchFamily="34" charset="0"/>
              <a:cs typeface="Arial Unicode MS" charset="0"/>
            </a:endParaRPr>
          </a:p>
        </p:txBody>
      </p:sp>
      <p:sp>
        <p:nvSpPr>
          <p:cNvPr id="26627" name="Rectangle 1">
            <a:extLst>
              <a:ext uri="{FF2B5EF4-FFF2-40B4-BE49-F238E27FC236}">
                <a16:creationId xmlns:a16="http://schemas.microsoft.com/office/drawing/2014/main" id="{2265FA12-5597-CBB3-AB24-39E00BFA96B8}"/>
              </a:ext>
            </a:extLst>
          </p:cNvPr>
          <p:cNvSpPr>
            <a:spLocks noGrp="1" noRot="1" noChangeAspect="1" noChangeArrowheads="1" noTextEdit="1"/>
          </p:cNvSpPr>
          <p:nvPr>
            <p:ph type="sldImg"/>
          </p:nvPr>
        </p:nvSpPr>
        <p:spPr>
          <a:xfrm>
            <a:off x="992188" y="768350"/>
            <a:ext cx="5113337" cy="3835400"/>
          </a:xfrm>
          <a:solidFill>
            <a:srgbClr val="FFFFFF"/>
          </a:solidFill>
          <a:ln/>
        </p:spPr>
      </p:sp>
      <p:sp>
        <p:nvSpPr>
          <p:cNvPr id="26628" name="Rectangle 2">
            <a:extLst>
              <a:ext uri="{FF2B5EF4-FFF2-40B4-BE49-F238E27FC236}">
                <a16:creationId xmlns:a16="http://schemas.microsoft.com/office/drawing/2014/main" id="{48580C6F-C0AA-D414-B646-6D6C7B562D60}"/>
              </a:ext>
            </a:extLst>
          </p:cNvPr>
          <p:cNvSpPr>
            <a:spLocks noGrp="1" noChangeArrowheads="1"/>
          </p:cNvSpPr>
          <p:nvPr>
            <p:ph type="body" idx="1"/>
          </p:nvPr>
        </p:nvSpPr>
        <p:spPr>
          <a:xfrm>
            <a:off x="709613" y="4860925"/>
            <a:ext cx="5678487" cy="46037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8">
            <a:extLst>
              <a:ext uri="{FF2B5EF4-FFF2-40B4-BE49-F238E27FC236}">
                <a16:creationId xmlns:a16="http://schemas.microsoft.com/office/drawing/2014/main" id="{D94DD811-732B-DC16-0F29-6964EEB3C491}"/>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spcBef>
                <a:spcPct val="0"/>
              </a:spcBef>
              <a:buClrTx/>
              <a:buFontTx/>
              <a:buNone/>
            </a:pPr>
            <a:fld id="{C3A3C6C6-C951-45A6-9088-3558E83E5C96}" type="slidenum">
              <a:rPr lang="hu-HU" altLang="en-US" sz="1300" smtClean="0">
                <a:latin typeface="Arial" panose="020B0604020202020204" pitchFamily="34" charset="0"/>
                <a:cs typeface="Arial Unicode MS" charset="0"/>
              </a:rPr>
              <a:pPr>
                <a:spcBef>
                  <a:spcPct val="0"/>
                </a:spcBef>
                <a:buClrTx/>
                <a:buFontTx/>
                <a:buNone/>
              </a:pPr>
              <a:t>12</a:t>
            </a:fld>
            <a:endParaRPr lang="hu-HU" altLang="en-US" sz="1300">
              <a:latin typeface="Arial" panose="020B0604020202020204" pitchFamily="34" charset="0"/>
              <a:cs typeface="Arial Unicode MS" charset="0"/>
            </a:endParaRPr>
          </a:p>
        </p:txBody>
      </p:sp>
      <p:sp>
        <p:nvSpPr>
          <p:cNvPr id="28675" name="Text Box 1">
            <a:extLst>
              <a:ext uri="{FF2B5EF4-FFF2-40B4-BE49-F238E27FC236}">
                <a16:creationId xmlns:a16="http://schemas.microsoft.com/office/drawing/2014/main" id="{A5951272-F262-EE0A-7228-430C11DF7D87}"/>
              </a:ext>
            </a:extLst>
          </p:cNvPr>
          <p:cNvSpPr txBox="1">
            <a:spLocks noChangeArrowheads="1"/>
          </p:cNvSpPr>
          <p:nvPr/>
        </p:nvSpPr>
        <p:spPr bwMode="auto">
          <a:xfrm>
            <a:off x="4021138" y="9721850"/>
            <a:ext cx="3074987" cy="509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9000" tIns="49680" rIns="99000" bIns="49680" anchor="b"/>
          <a:lstStyle>
            <a:lvl1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anose="02020603050405020304" pitchFamily="18" charset="0"/>
              </a:defRPr>
            </a:lvl9pPr>
          </a:lstStyle>
          <a:p>
            <a:pPr algn="r" eaLnBrk="1" hangingPunct="1">
              <a:spcBef>
                <a:spcPct val="0"/>
              </a:spcBef>
              <a:buClrTx/>
              <a:buFontTx/>
              <a:buNone/>
            </a:pPr>
            <a:fld id="{6540FE46-9BE7-4468-9252-B03FE0576361}" type="slidenum">
              <a:rPr lang="hu-HU" altLang="en-US" sz="1300">
                <a:latin typeface="Arial" panose="020B0604020202020204" pitchFamily="34" charset="0"/>
                <a:cs typeface="Arial Unicode MS" charset="0"/>
              </a:rPr>
              <a:pPr algn="r" eaLnBrk="1" hangingPunct="1">
                <a:spcBef>
                  <a:spcPct val="0"/>
                </a:spcBef>
                <a:buClrTx/>
                <a:buFontTx/>
                <a:buNone/>
              </a:pPr>
              <a:t>12</a:t>
            </a:fld>
            <a:endParaRPr lang="hu-HU" altLang="en-US" sz="1300">
              <a:latin typeface="Arial" panose="020B0604020202020204" pitchFamily="34" charset="0"/>
              <a:cs typeface="Arial Unicode MS" charset="0"/>
            </a:endParaRPr>
          </a:p>
        </p:txBody>
      </p:sp>
      <p:sp>
        <p:nvSpPr>
          <p:cNvPr id="28676" name="Rectangle 2">
            <a:extLst>
              <a:ext uri="{FF2B5EF4-FFF2-40B4-BE49-F238E27FC236}">
                <a16:creationId xmlns:a16="http://schemas.microsoft.com/office/drawing/2014/main" id="{B305213E-5ADD-2FB4-A23F-F4358A07A941}"/>
              </a:ext>
            </a:extLst>
          </p:cNvPr>
          <p:cNvSpPr>
            <a:spLocks noGrp="1" noRot="1" noChangeAspect="1" noChangeArrowheads="1" noTextEdit="1"/>
          </p:cNvSpPr>
          <p:nvPr>
            <p:ph type="sldImg"/>
          </p:nvPr>
        </p:nvSpPr>
        <p:spPr>
          <a:xfrm>
            <a:off x="992188" y="768350"/>
            <a:ext cx="5114925" cy="3836988"/>
          </a:xfrm>
          <a:solidFill>
            <a:srgbClr val="FFFFFF"/>
          </a:solidFill>
          <a:ln/>
        </p:spPr>
      </p:sp>
      <p:sp>
        <p:nvSpPr>
          <p:cNvPr id="28677" name="Text Box 3">
            <a:extLst>
              <a:ext uri="{FF2B5EF4-FFF2-40B4-BE49-F238E27FC236}">
                <a16:creationId xmlns:a16="http://schemas.microsoft.com/office/drawing/2014/main" id="{3D59A47F-A1A5-56DC-CA39-4B4C4EDD2490}"/>
              </a:ext>
            </a:extLst>
          </p:cNvPr>
          <p:cNvSpPr txBox="1">
            <a:spLocks noChangeArrowheads="1"/>
          </p:cNvSpPr>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00FD3C7D-5E14-95D8-B890-C6455BF287D6}"/>
              </a:ext>
            </a:extLst>
          </p:cNvPr>
          <p:cNvSpPr>
            <a:spLocks noGrp="1" noChangeArrowheads="1"/>
          </p:cNvSpPr>
          <p:nvPr>
            <p:ph type="sldNum" idx="10"/>
          </p:nvPr>
        </p:nvSpPr>
        <p:spPr>
          <a:ln/>
        </p:spPr>
        <p:txBody>
          <a:bodyPr/>
          <a:lstStyle>
            <a:lvl1pPr>
              <a:defRPr/>
            </a:lvl1pPr>
          </a:lstStyle>
          <a:p>
            <a:pPr>
              <a:defRPr/>
            </a:pPr>
            <a:fld id="{70579F47-98AD-4883-8402-CC559416E88E}" type="slidenum">
              <a:rPr lang="hu-HU" altLang="en-US"/>
              <a:pPr>
                <a:defRPr/>
              </a:pPr>
              <a:t>‹#›</a:t>
            </a:fld>
            <a:endParaRPr lang="hu-HU" altLang="en-US"/>
          </a:p>
        </p:txBody>
      </p:sp>
      <p:sp>
        <p:nvSpPr>
          <p:cNvPr id="5" name="Rectangle 7">
            <a:extLst>
              <a:ext uri="{FF2B5EF4-FFF2-40B4-BE49-F238E27FC236}">
                <a16:creationId xmlns:a16="http://schemas.microsoft.com/office/drawing/2014/main" id="{F8ADA5CE-C0DC-3201-D189-900F22769717}"/>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2345797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58BE9033-B396-6353-9B52-5BF83B8F0E9D}"/>
              </a:ext>
            </a:extLst>
          </p:cNvPr>
          <p:cNvSpPr>
            <a:spLocks noGrp="1" noChangeArrowheads="1"/>
          </p:cNvSpPr>
          <p:nvPr>
            <p:ph type="sldNum" idx="10"/>
          </p:nvPr>
        </p:nvSpPr>
        <p:spPr>
          <a:ln/>
        </p:spPr>
        <p:txBody>
          <a:bodyPr/>
          <a:lstStyle>
            <a:lvl1pPr>
              <a:defRPr/>
            </a:lvl1pPr>
          </a:lstStyle>
          <a:p>
            <a:pPr>
              <a:defRPr/>
            </a:pPr>
            <a:fld id="{6B9843C7-8E82-4337-9F28-2231FD7E0EE9}" type="slidenum">
              <a:rPr lang="hu-HU" altLang="en-US"/>
              <a:pPr>
                <a:defRPr/>
              </a:pPr>
              <a:t>‹#›</a:t>
            </a:fld>
            <a:endParaRPr lang="hu-HU" altLang="en-US"/>
          </a:p>
        </p:txBody>
      </p:sp>
      <p:sp>
        <p:nvSpPr>
          <p:cNvPr id="5" name="Rectangle 7">
            <a:extLst>
              <a:ext uri="{FF2B5EF4-FFF2-40B4-BE49-F238E27FC236}">
                <a16:creationId xmlns:a16="http://schemas.microsoft.com/office/drawing/2014/main" id="{2AC630F3-B786-EBD7-6641-54440C7D6D28}"/>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95324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70613" y="274638"/>
            <a:ext cx="1903412" cy="6122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5561013" cy="6122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BDA4C380-64A9-F373-1DB7-8F6C6CCC2E7B}"/>
              </a:ext>
            </a:extLst>
          </p:cNvPr>
          <p:cNvSpPr>
            <a:spLocks noGrp="1" noChangeArrowheads="1"/>
          </p:cNvSpPr>
          <p:nvPr>
            <p:ph type="sldNum" idx="10"/>
          </p:nvPr>
        </p:nvSpPr>
        <p:spPr>
          <a:ln/>
        </p:spPr>
        <p:txBody>
          <a:bodyPr/>
          <a:lstStyle>
            <a:lvl1pPr>
              <a:defRPr/>
            </a:lvl1pPr>
          </a:lstStyle>
          <a:p>
            <a:pPr>
              <a:defRPr/>
            </a:pPr>
            <a:fld id="{2098F6DB-6E71-4430-8632-A7B986F8487B}" type="slidenum">
              <a:rPr lang="hu-HU" altLang="en-US"/>
              <a:pPr>
                <a:defRPr/>
              </a:pPr>
              <a:t>‹#›</a:t>
            </a:fld>
            <a:endParaRPr lang="hu-HU" altLang="en-US"/>
          </a:p>
        </p:txBody>
      </p:sp>
      <p:sp>
        <p:nvSpPr>
          <p:cNvPr id="5" name="Rectangle 7">
            <a:extLst>
              <a:ext uri="{FF2B5EF4-FFF2-40B4-BE49-F238E27FC236}">
                <a16:creationId xmlns:a16="http://schemas.microsoft.com/office/drawing/2014/main" id="{884A83D3-973C-99DC-A1B4-7131A6E0A738}"/>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224159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blue" type="title">
  <p:cSld name="Title blue">
    <p:bg>
      <p:bgPr>
        <a:blipFill dpi="0" rotWithShape="0">
          <a:blip r:embed="rId2"/>
          <a:srcRect/>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95550" y="2655751"/>
            <a:ext cx="6552900" cy="1546400"/>
          </a:xfrm>
          <a:prstGeom prst="rect">
            <a:avLst/>
          </a:prstGeom>
        </p:spPr>
        <p:txBody>
          <a:bodyPr spcFirstLastPara="1" lIns="91425" tIns="91425" rIns="91425" bIns="91425">
            <a:no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a:endParaRPr/>
          </a:p>
        </p:txBody>
      </p:sp>
    </p:spTree>
    <p:extLst>
      <p:ext uri="{BB962C8B-B14F-4D97-AF65-F5344CB8AC3E}">
        <p14:creationId xmlns:p14="http://schemas.microsoft.com/office/powerpoint/2010/main" val="3109194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dpi="0" rotWithShape="0">
          <a:blip r:embed="rId2"/>
          <a:srcRect/>
          <a:stretch>
            <a:fillRect/>
          </a:stretch>
        </a:blipFill>
        <a:effectLst/>
      </p:bgPr>
    </p:bg>
    <p:spTree>
      <p:nvGrpSpPr>
        <p:cNvPr id="1" name="Shape 41"/>
        <p:cNvGrpSpPr/>
        <p:nvPr/>
      </p:nvGrpSpPr>
      <p:grpSpPr>
        <a:xfrm>
          <a:off x="0" y="0"/>
          <a:ext cx="0" cy="0"/>
          <a:chOff x="0" y="0"/>
          <a:chExt cx="0" cy="0"/>
        </a:xfrm>
      </p:grpSpPr>
      <p:sp>
        <p:nvSpPr>
          <p:cNvPr id="42" name="Google Shape;42;p11"/>
          <p:cNvSpPr txBox="1">
            <a:spLocks noGrp="1"/>
          </p:cNvSpPr>
          <p:nvPr>
            <p:ph type="title"/>
          </p:nvPr>
        </p:nvSpPr>
        <p:spPr>
          <a:xfrm>
            <a:off x="457200" y="-30163"/>
            <a:ext cx="8229600" cy="1143200"/>
          </a:xfrm>
          <a:prstGeom prst="rect">
            <a:avLst/>
          </a:prstGeom>
        </p:spPr>
        <p:txBody>
          <a:bodyPr spcFirstLastPara="1" lIns="91425" tIns="91425" rIns="91425" bIns="91425">
            <a:noAutofit/>
          </a:bodyPr>
          <a:lstStyle>
            <a:lvl1pPr lvl="0">
              <a:spcBef>
                <a:spcPts val="0"/>
              </a:spcBef>
              <a:spcAft>
                <a:spcPts val="0"/>
              </a:spcAft>
              <a:buClr>
                <a:schemeClr val="lt1"/>
              </a:buClr>
              <a:buSzPts val="2400"/>
              <a:buNone/>
              <a:defRPr>
                <a:solidFill>
                  <a:schemeClr val="lt1"/>
                </a:solidFill>
              </a:defRPr>
            </a:lvl1pPr>
            <a:lvl2pPr lvl="1">
              <a:spcBef>
                <a:spcPts val="0"/>
              </a:spcBef>
              <a:spcAft>
                <a:spcPts val="0"/>
              </a:spcAft>
              <a:buClr>
                <a:schemeClr val="lt1"/>
              </a:buClr>
              <a:buSzPts val="2400"/>
              <a:buNone/>
              <a:defRPr>
                <a:solidFill>
                  <a:schemeClr val="lt1"/>
                </a:solidFill>
              </a:defRPr>
            </a:lvl2pPr>
            <a:lvl3pPr lvl="2">
              <a:spcBef>
                <a:spcPts val="0"/>
              </a:spcBef>
              <a:spcAft>
                <a:spcPts val="0"/>
              </a:spcAft>
              <a:buClr>
                <a:schemeClr val="lt1"/>
              </a:buClr>
              <a:buSzPts val="2400"/>
              <a:buNone/>
              <a:defRPr>
                <a:solidFill>
                  <a:schemeClr val="lt1"/>
                </a:solidFill>
              </a:defRPr>
            </a:lvl3pPr>
            <a:lvl4pPr lvl="3">
              <a:spcBef>
                <a:spcPts val="0"/>
              </a:spcBef>
              <a:spcAft>
                <a:spcPts val="0"/>
              </a:spcAft>
              <a:buClr>
                <a:schemeClr val="lt1"/>
              </a:buClr>
              <a:buSzPts val="2400"/>
              <a:buNone/>
              <a:defRPr>
                <a:solidFill>
                  <a:schemeClr val="lt1"/>
                </a:solidFill>
              </a:defRPr>
            </a:lvl4pPr>
            <a:lvl5pPr lvl="4">
              <a:spcBef>
                <a:spcPts val="0"/>
              </a:spcBef>
              <a:spcAft>
                <a:spcPts val="0"/>
              </a:spcAft>
              <a:buClr>
                <a:schemeClr val="lt1"/>
              </a:buClr>
              <a:buSzPts val="2400"/>
              <a:buNone/>
              <a:defRPr>
                <a:solidFill>
                  <a:schemeClr val="lt1"/>
                </a:solidFill>
              </a:defRPr>
            </a:lvl5pPr>
            <a:lvl6pPr lvl="5">
              <a:spcBef>
                <a:spcPts val="0"/>
              </a:spcBef>
              <a:spcAft>
                <a:spcPts val="0"/>
              </a:spcAft>
              <a:buClr>
                <a:schemeClr val="lt1"/>
              </a:buClr>
              <a:buSzPts val="2400"/>
              <a:buNone/>
              <a:defRPr>
                <a:solidFill>
                  <a:schemeClr val="lt1"/>
                </a:solidFill>
              </a:defRPr>
            </a:lvl6pPr>
            <a:lvl7pPr lvl="6">
              <a:spcBef>
                <a:spcPts val="0"/>
              </a:spcBef>
              <a:spcAft>
                <a:spcPts val="0"/>
              </a:spcAft>
              <a:buClr>
                <a:schemeClr val="lt1"/>
              </a:buClr>
              <a:buSzPts val="2400"/>
              <a:buNone/>
              <a:defRPr>
                <a:solidFill>
                  <a:schemeClr val="lt1"/>
                </a:solidFill>
              </a:defRPr>
            </a:lvl7pPr>
            <a:lvl8pPr lvl="7">
              <a:spcBef>
                <a:spcPts val="0"/>
              </a:spcBef>
              <a:spcAft>
                <a:spcPts val="0"/>
              </a:spcAft>
              <a:buClr>
                <a:schemeClr val="lt1"/>
              </a:buClr>
              <a:buSzPts val="2400"/>
              <a:buNone/>
              <a:defRPr>
                <a:solidFill>
                  <a:schemeClr val="lt1"/>
                </a:solidFill>
              </a:defRPr>
            </a:lvl8pPr>
            <a:lvl9pPr lvl="8">
              <a:spcBef>
                <a:spcPts val="0"/>
              </a:spcBef>
              <a:spcAft>
                <a:spcPts val="0"/>
              </a:spcAft>
              <a:buClr>
                <a:schemeClr val="lt1"/>
              </a:buClr>
              <a:buSzPts val="2400"/>
              <a:buNone/>
              <a:defRPr>
                <a:solidFill>
                  <a:schemeClr val="lt1"/>
                </a:solidFill>
              </a:defRPr>
            </a:lvl9pPr>
          </a:lstStyle>
          <a:p>
            <a:endParaRPr/>
          </a:p>
        </p:txBody>
      </p:sp>
      <p:sp>
        <p:nvSpPr>
          <p:cNvPr id="43" name="Google Shape;43;p11"/>
          <p:cNvSpPr txBox="1">
            <a:spLocks noGrp="1"/>
          </p:cNvSpPr>
          <p:nvPr>
            <p:ph type="body" idx="1"/>
          </p:nvPr>
        </p:nvSpPr>
        <p:spPr>
          <a:xfrm>
            <a:off x="911700" y="1600200"/>
            <a:ext cx="7320600" cy="4967600"/>
          </a:xfrm>
          <a:prstGeom prst="rect">
            <a:avLst/>
          </a:prstGeom>
        </p:spPr>
        <p:txBody>
          <a:bodyPr spcFirstLastPara="1" lIns="91425" tIns="91425" rIns="91425" bIns="91425">
            <a:noAutofit/>
          </a:bodyPr>
          <a:lstStyle>
            <a:lvl1pPr marL="457189" lvl="0" indent="-380990">
              <a:spcBef>
                <a:spcPts val="600"/>
              </a:spcBef>
              <a:spcAft>
                <a:spcPts val="0"/>
              </a:spcAft>
              <a:buSzPts val="2400"/>
              <a:buChar char="▸"/>
              <a:defRPr/>
            </a:lvl1pPr>
            <a:lvl2pPr marL="914378" lvl="1" indent="-380990">
              <a:spcBef>
                <a:spcPts val="0"/>
              </a:spcBef>
              <a:spcAft>
                <a:spcPts val="0"/>
              </a:spcAft>
              <a:buSzPts val="2400"/>
              <a:buChar char="○"/>
              <a:defRPr/>
            </a:lvl2pPr>
            <a:lvl3pPr marL="1371566" lvl="2" indent="-380990">
              <a:spcBef>
                <a:spcPts val="0"/>
              </a:spcBef>
              <a:spcAft>
                <a:spcPts val="0"/>
              </a:spcAft>
              <a:buSzPts val="2400"/>
              <a:buChar char="■"/>
              <a:defRPr/>
            </a:lvl3pPr>
            <a:lvl4pPr marL="1828754" lvl="3" indent="-380990">
              <a:spcBef>
                <a:spcPts val="0"/>
              </a:spcBef>
              <a:spcAft>
                <a:spcPts val="0"/>
              </a:spcAft>
              <a:buSzPts val="2400"/>
              <a:buChar char="●"/>
              <a:defRPr/>
            </a:lvl4pPr>
            <a:lvl5pPr marL="2285943" lvl="4" indent="-380990">
              <a:spcBef>
                <a:spcPts val="0"/>
              </a:spcBef>
              <a:spcAft>
                <a:spcPts val="0"/>
              </a:spcAft>
              <a:buSzPts val="2400"/>
              <a:buChar char="○"/>
              <a:defRPr/>
            </a:lvl5pPr>
            <a:lvl6pPr marL="2743132" lvl="5" indent="-380990">
              <a:spcBef>
                <a:spcPts val="0"/>
              </a:spcBef>
              <a:spcAft>
                <a:spcPts val="0"/>
              </a:spcAft>
              <a:buSzPts val="2400"/>
              <a:buChar char="■"/>
              <a:defRPr/>
            </a:lvl6pPr>
            <a:lvl7pPr marL="3200320" lvl="6" indent="-380990">
              <a:spcBef>
                <a:spcPts val="0"/>
              </a:spcBef>
              <a:spcAft>
                <a:spcPts val="0"/>
              </a:spcAft>
              <a:buSzPts val="2400"/>
              <a:buChar char="●"/>
              <a:defRPr/>
            </a:lvl7pPr>
            <a:lvl8pPr marL="3657509" lvl="7" indent="-380990">
              <a:spcBef>
                <a:spcPts val="0"/>
              </a:spcBef>
              <a:spcAft>
                <a:spcPts val="0"/>
              </a:spcAft>
              <a:buSzPts val="2400"/>
              <a:buChar char="○"/>
              <a:defRPr/>
            </a:lvl8pPr>
            <a:lvl9pPr marL="4114697" lvl="8" indent="-380990">
              <a:spcBef>
                <a:spcPts val="0"/>
              </a:spcBef>
              <a:spcAft>
                <a:spcPts val="0"/>
              </a:spcAft>
              <a:buSzPts val="2400"/>
              <a:buChar char="■"/>
              <a:defRPr/>
            </a:lvl9pPr>
          </a:lstStyle>
          <a:p>
            <a:endParaRPr/>
          </a:p>
        </p:txBody>
      </p:sp>
      <p:sp>
        <p:nvSpPr>
          <p:cNvPr id="2" name="Google Shape;44;p11">
            <a:extLst>
              <a:ext uri="{FF2B5EF4-FFF2-40B4-BE49-F238E27FC236}">
                <a16:creationId xmlns:a16="http://schemas.microsoft.com/office/drawing/2014/main" id="{DFA0ACE7-3ACC-B1C3-6D20-CCD9DCFED3FC}"/>
              </a:ext>
            </a:extLst>
          </p:cNvPr>
          <p:cNvSpPr txBox="1">
            <a:spLocks noGrp="1"/>
          </p:cNvSpPr>
          <p:nvPr>
            <p:ph type="sldNum" idx="10"/>
          </p:nvPr>
        </p:nvSpPr>
        <p:spPr>
          <a:xfrm>
            <a:off x="4297363" y="6480175"/>
            <a:ext cx="549275" cy="377825"/>
          </a:xfrm>
        </p:spPr>
        <p:txBody>
          <a:bodyPr spcFirstLastPara="1" lIns="91425" tIns="91425" rIns="91425" bIns="91425" anchor="t">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a:defRPr/>
            </a:pPr>
            <a:fld id="{D6246F7B-85EB-4086-9EA7-381A0B26D72A}" type="slidenum">
              <a:rPr lang="en"/>
              <a:pPr>
                <a:defRPr/>
              </a:pPr>
              <a:t>‹#›</a:t>
            </a:fld>
            <a:endParaRPr lang="en"/>
          </a:p>
        </p:txBody>
      </p:sp>
    </p:spTree>
    <p:extLst>
      <p:ext uri="{BB962C8B-B14F-4D97-AF65-F5344CB8AC3E}">
        <p14:creationId xmlns:p14="http://schemas.microsoft.com/office/powerpoint/2010/main" val="2963339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12">
            <a:extLst>
              <a:ext uri="{FF2B5EF4-FFF2-40B4-BE49-F238E27FC236}">
                <a16:creationId xmlns:a16="http://schemas.microsoft.com/office/drawing/2014/main" id="{F58C1C9F-47E2-BF06-EECE-2DB9897F3785}"/>
              </a:ext>
            </a:extLst>
          </p:cNvPr>
          <p:cNvSpPr>
            <a:spLocks noGrp="1" noChangeArrowheads="1"/>
          </p:cNvSpPr>
          <p:nvPr>
            <p:ph type="sldNum" idx="10"/>
          </p:nvPr>
        </p:nvSpPr>
        <p:spPr>
          <a:ln/>
        </p:spPr>
        <p:txBody>
          <a:bodyPr/>
          <a:lstStyle>
            <a:lvl1pPr>
              <a:defRPr/>
            </a:lvl1pPr>
          </a:lstStyle>
          <a:p>
            <a:pPr>
              <a:defRPr/>
            </a:pPr>
            <a:fld id="{DB7EABE1-73AD-41DE-9E94-40C2952AAF43}" type="slidenum">
              <a:rPr lang="en-US" altLang="en-US"/>
              <a:pPr>
                <a:defRPr/>
              </a:pPr>
              <a:t>‹#›</a:t>
            </a:fld>
            <a:endParaRPr lang="en-US" altLang="en-US"/>
          </a:p>
        </p:txBody>
      </p:sp>
    </p:spTree>
    <p:extLst>
      <p:ext uri="{BB962C8B-B14F-4D97-AF65-F5344CB8AC3E}">
        <p14:creationId xmlns:p14="http://schemas.microsoft.com/office/powerpoint/2010/main" val="12309472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418A2FF7-47DB-18C9-311A-1185BDA220FD}"/>
              </a:ext>
            </a:extLst>
          </p:cNvPr>
          <p:cNvSpPr>
            <a:spLocks noGrp="1" noChangeArrowheads="1"/>
          </p:cNvSpPr>
          <p:nvPr>
            <p:ph type="sldNum" idx="10"/>
          </p:nvPr>
        </p:nvSpPr>
        <p:spPr>
          <a:ln/>
        </p:spPr>
        <p:txBody>
          <a:bodyPr/>
          <a:lstStyle>
            <a:lvl1pPr>
              <a:defRPr/>
            </a:lvl1pPr>
          </a:lstStyle>
          <a:p>
            <a:pPr>
              <a:defRPr/>
            </a:pPr>
            <a:fld id="{29836FE9-72E6-4988-83B0-20091999F1C9}" type="slidenum">
              <a:rPr lang="en-US" altLang="en-US"/>
              <a:pPr>
                <a:defRPr/>
              </a:pPr>
              <a:t>‹#›</a:t>
            </a:fld>
            <a:endParaRPr lang="en-US" altLang="en-US"/>
          </a:p>
        </p:txBody>
      </p:sp>
    </p:spTree>
    <p:extLst>
      <p:ext uri="{BB962C8B-B14F-4D97-AF65-F5344CB8AC3E}">
        <p14:creationId xmlns:p14="http://schemas.microsoft.com/office/powerpoint/2010/main" val="7033538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2">
            <a:extLst>
              <a:ext uri="{FF2B5EF4-FFF2-40B4-BE49-F238E27FC236}">
                <a16:creationId xmlns:a16="http://schemas.microsoft.com/office/drawing/2014/main" id="{2423BF95-E408-205B-B4A8-72EAA5E07FB0}"/>
              </a:ext>
            </a:extLst>
          </p:cNvPr>
          <p:cNvSpPr>
            <a:spLocks noGrp="1" noChangeArrowheads="1"/>
          </p:cNvSpPr>
          <p:nvPr>
            <p:ph type="sldNum" idx="10"/>
          </p:nvPr>
        </p:nvSpPr>
        <p:spPr>
          <a:ln/>
        </p:spPr>
        <p:txBody>
          <a:bodyPr/>
          <a:lstStyle>
            <a:lvl1pPr>
              <a:defRPr/>
            </a:lvl1pPr>
          </a:lstStyle>
          <a:p>
            <a:pPr>
              <a:defRPr/>
            </a:pPr>
            <a:fld id="{DC7683A9-703B-4720-AF93-BEE718C33885}" type="slidenum">
              <a:rPr lang="en-US" altLang="en-US"/>
              <a:pPr>
                <a:defRPr/>
              </a:pPr>
              <a:t>‹#›</a:t>
            </a:fld>
            <a:endParaRPr lang="en-US" altLang="en-US"/>
          </a:p>
        </p:txBody>
      </p:sp>
    </p:spTree>
    <p:extLst>
      <p:ext uri="{BB962C8B-B14F-4D97-AF65-F5344CB8AC3E}">
        <p14:creationId xmlns:p14="http://schemas.microsoft.com/office/powerpoint/2010/main" val="4046102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5100" y="1447800"/>
            <a:ext cx="3671888" cy="479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9388" y="1447800"/>
            <a:ext cx="3673475" cy="479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2">
            <a:extLst>
              <a:ext uri="{FF2B5EF4-FFF2-40B4-BE49-F238E27FC236}">
                <a16:creationId xmlns:a16="http://schemas.microsoft.com/office/drawing/2014/main" id="{6539AB24-118C-400F-078D-F3BAD0884026}"/>
              </a:ext>
            </a:extLst>
          </p:cNvPr>
          <p:cNvSpPr>
            <a:spLocks noGrp="1" noChangeArrowheads="1"/>
          </p:cNvSpPr>
          <p:nvPr>
            <p:ph type="sldNum" idx="10"/>
          </p:nvPr>
        </p:nvSpPr>
        <p:spPr>
          <a:ln/>
        </p:spPr>
        <p:txBody>
          <a:bodyPr/>
          <a:lstStyle>
            <a:lvl1pPr>
              <a:defRPr/>
            </a:lvl1pPr>
          </a:lstStyle>
          <a:p>
            <a:pPr>
              <a:defRPr/>
            </a:pPr>
            <a:fld id="{7CB8C7FC-8C8D-47D4-B840-D5096B53C09B}" type="slidenum">
              <a:rPr lang="en-US" altLang="en-US"/>
              <a:pPr>
                <a:defRPr/>
              </a:pPr>
              <a:t>‹#›</a:t>
            </a:fld>
            <a:endParaRPr lang="en-US" altLang="en-US"/>
          </a:p>
        </p:txBody>
      </p:sp>
    </p:spTree>
    <p:extLst>
      <p:ext uri="{BB962C8B-B14F-4D97-AF65-F5344CB8AC3E}">
        <p14:creationId xmlns:p14="http://schemas.microsoft.com/office/powerpoint/2010/main" val="1529690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2">
            <a:extLst>
              <a:ext uri="{FF2B5EF4-FFF2-40B4-BE49-F238E27FC236}">
                <a16:creationId xmlns:a16="http://schemas.microsoft.com/office/drawing/2014/main" id="{182E1245-546B-A1C1-7136-E12046268A28}"/>
              </a:ext>
            </a:extLst>
          </p:cNvPr>
          <p:cNvSpPr>
            <a:spLocks noGrp="1" noChangeArrowheads="1"/>
          </p:cNvSpPr>
          <p:nvPr>
            <p:ph type="sldNum" idx="10"/>
          </p:nvPr>
        </p:nvSpPr>
        <p:spPr>
          <a:ln/>
        </p:spPr>
        <p:txBody>
          <a:bodyPr/>
          <a:lstStyle>
            <a:lvl1pPr>
              <a:defRPr/>
            </a:lvl1pPr>
          </a:lstStyle>
          <a:p>
            <a:pPr>
              <a:defRPr/>
            </a:pPr>
            <a:fld id="{00A22DBE-63A2-42A5-9069-27DDC179C9AF}" type="slidenum">
              <a:rPr lang="en-US" altLang="en-US"/>
              <a:pPr>
                <a:defRPr/>
              </a:pPr>
              <a:t>‹#›</a:t>
            </a:fld>
            <a:endParaRPr lang="en-US" altLang="en-US"/>
          </a:p>
        </p:txBody>
      </p:sp>
    </p:spTree>
    <p:extLst>
      <p:ext uri="{BB962C8B-B14F-4D97-AF65-F5344CB8AC3E}">
        <p14:creationId xmlns:p14="http://schemas.microsoft.com/office/powerpoint/2010/main" val="2444858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2">
            <a:extLst>
              <a:ext uri="{FF2B5EF4-FFF2-40B4-BE49-F238E27FC236}">
                <a16:creationId xmlns:a16="http://schemas.microsoft.com/office/drawing/2014/main" id="{C57DB09D-0B03-CE16-29C9-EC02766242DC}"/>
              </a:ext>
            </a:extLst>
          </p:cNvPr>
          <p:cNvSpPr>
            <a:spLocks noGrp="1" noChangeArrowheads="1"/>
          </p:cNvSpPr>
          <p:nvPr>
            <p:ph type="sldNum" idx="10"/>
          </p:nvPr>
        </p:nvSpPr>
        <p:spPr>
          <a:ln/>
        </p:spPr>
        <p:txBody>
          <a:bodyPr/>
          <a:lstStyle>
            <a:lvl1pPr>
              <a:defRPr/>
            </a:lvl1pPr>
          </a:lstStyle>
          <a:p>
            <a:pPr>
              <a:defRPr/>
            </a:pPr>
            <a:fld id="{6EAB7511-A678-4C01-8012-DC5AF9723F98}" type="slidenum">
              <a:rPr lang="en-US" altLang="en-US"/>
              <a:pPr>
                <a:defRPr/>
              </a:pPr>
              <a:t>‹#›</a:t>
            </a:fld>
            <a:endParaRPr lang="en-US" altLang="en-US"/>
          </a:p>
        </p:txBody>
      </p:sp>
    </p:spTree>
    <p:extLst>
      <p:ext uri="{BB962C8B-B14F-4D97-AF65-F5344CB8AC3E}">
        <p14:creationId xmlns:p14="http://schemas.microsoft.com/office/powerpoint/2010/main" val="941987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103427D3-002F-51B9-7E15-7C99A886A152}"/>
              </a:ext>
            </a:extLst>
          </p:cNvPr>
          <p:cNvSpPr>
            <a:spLocks noGrp="1" noChangeArrowheads="1"/>
          </p:cNvSpPr>
          <p:nvPr>
            <p:ph type="sldNum" idx="10"/>
          </p:nvPr>
        </p:nvSpPr>
        <p:spPr>
          <a:ln/>
        </p:spPr>
        <p:txBody>
          <a:bodyPr/>
          <a:lstStyle>
            <a:lvl1pPr>
              <a:defRPr/>
            </a:lvl1pPr>
          </a:lstStyle>
          <a:p>
            <a:pPr>
              <a:defRPr/>
            </a:pPr>
            <a:fld id="{13BB5E30-28E5-436E-A2FE-2E4C199F7274}" type="slidenum">
              <a:rPr lang="hu-HU" altLang="en-US"/>
              <a:pPr>
                <a:defRPr/>
              </a:pPr>
              <a:t>‹#›</a:t>
            </a:fld>
            <a:endParaRPr lang="hu-HU" altLang="en-US"/>
          </a:p>
        </p:txBody>
      </p:sp>
      <p:sp>
        <p:nvSpPr>
          <p:cNvPr id="5" name="Rectangle 7">
            <a:extLst>
              <a:ext uri="{FF2B5EF4-FFF2-40B4-BE49-F238E27FC236}">
                <a16:creationId xmlns:a16="http://schemas.microsoft.com/office/drawing/2014/main" id="{77DFB17C-DA57-F44C-B0F4-CE096D36C8D3}"/>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37566260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224E92CE-B2CB-2F71-3115-90DCA0BBDF5E}"/>
              </a:ext>
            </a:extLst>
          </p:cNvPr>
          <p:cNvSpPr>
            <a:spLocks noGrp="1" noChangeArrowheads="1"/>
          </p:cNvSpPr>
          <p:nvPr>
            <p:ph type="sldNum" idx="10"/>
          </p:nvPr>
        </p:nvSpPr>
        <p:spPr>
          <a:ln/>
        </p:spPr>
        <p:txBody>
          <a:bodyPr/>
          <a:lstStyle>
            <a:lvl1pPr>
              <a:defRPr/>
            </a:lvl1pPr>
          </a:lstStyle>
          <a:p>
            <a:pPr>
              <a:defRPr/>
            </a:pPr>
            <a:fld id="{28BA707B-D973-46D4-9C4B-2E90F1BDBD6A}" type="slidenum">
              <a:rPr lang="en-US" altLang="en-US"/>
              <a:pPr>
                <a:defRPr/>
              </a:pPr>
              <a:t>‹#›</a:t>
            </a:fld>
            <a:endParaRPr lang="en-US" altLang="en-US"/>
          </a:p>
        </p:txBody>
      </p:sp>
    </p:spTree>
    <p:extLst>
      <p:ext uri="{BB962C8B-B14F-4D97-AF65-F5344CB8AC3E}">
        <p14:creationId xmlns:p14="http://schemas.microsoft.com/office/powerpoint/2010/main" val="41534262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1AABE216-1B32-507C-9320-2AF392D0611B}"/>
              </a:ext>
            </a:extLst>
          </p:cNvPr>
          <p:cNvSpPr>
            <a:spLocks noGrp="1" noChangeArrowheads="1"/>
          </p:cNvSpPr>
          <p:nvPr>
            <p:ph type="sldNum" idx="10"/>
          </p:nvPr>
        </p:nvSpPr>
        <p:spPr>
          <a:ln/>
        </p:spPr>
        <p:txBody>
          <a:bodyPr/>
          <a:lstStyle>
            <a:lvl1pPr>
              <a:defRPr/>
            </a:lvl1pPr>
          </a:lstStyle>
          <a:p>
            <a:pPr>
              <a:defRPr/>
            </a:pPr>
            <a:fld id="{5A0ACA55-8337-418E-9D78-A227312F285C}" type="slidenum">
              <a:rPr lang="en-US" altLang="en-US"/>
              <a:pPr>
                <a:defRPr/>
              </a:pPr>
              <a:t>‹#›</a:t>
            </a:fld>
            <a:endParaRPr lang="en-US" altLang="en-US"/>
          </a:p>
        </p:txBody>
      </p:sp>
    </p:spTree>
    <p:extLst>
      <p:ext uri="{BB962C8B-B14F-4D97-AF65-F5344CB8AC3E}">
        <p14:creationId xmlns:p14="http://schemas.microsoft.com/office/powerpoint/2010/main" val="2205175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2">
            <a:extLst>
              <a:ext uri="{FF2B5EF4-FFF2-40B4-BE49-F238E27FC236}">
                <a16:creationId xmlns:a16="http://schemas.microsoft.com/office/drawing/2014/main" id="{75CFA231-D4B6-9F6F-AEFE-F3C956566443}"/>
              </a:ext>
            </a:extLst>
          </p:cNvPr>
          <p:cNvSpPr>
            <a:spLocks noGrp="1" noChangeArrowheads="1"/>
          </p:cNvSpPr>
          <p:nvPr>
            <p:ph type="sldNum" idx="10"/>
          </p:nvPr>
        </p:nvSpPr>
        <p:spPr>
          <a:ln/>
        </p:spPr>
        <p:txBody>
          <a:bodyPr/>
          <a:lstStyle>
            <a:lvl1pPr>
              <a:defRPr/>
            </a:lvl1pPr>
          </a:lstStyle>
          <a:p>
            <a:pPr>
              <a:defRPr/>
            </a:pPr>
            <a:fld id="{9F3E1357-5B8C-46D7-8BF1-585259016BBF}" type="slidenum">
              <a:rPr lang="en-US" altLang="en-US"/>
              <a:pPr>
                <a:defRPr/>
              </a:pPr>
              <a:t>‹#›</a:t>
            </a:fld>
            <a:endParaRPr lang="en-US" altLang="en-US"/>
          </a:p>
        </p:txBody>
      </p:sp>
    </p:spTree>
    <p:extLst>
      <p:ext uri="{BB962C8B-B14F-4D97-AF65-F5344CB8AC3E}">
        <p14:creationId xmlns:p14="http://schemas.microsoft.com/office/powerpoint/2010/main" val="19854199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330953A1-5FB3-7454-A6A0-D27E29463847}"/>
              </a:ext>
            </a:extLst>
          </p:cNvPr>
          <p:cNvSpPr>
            <a:spLocks noGrp="1" noChangeArrowheads="1"/>
          </p:cNvSpPr>
          <p:nvPr>
            <p:ph type="sldNum" idx="10"/>
          </p:nvPr>
        </p:nvSpPr>
        <p:spPr>
          <a:ln/>
        </p:spPr>
        <p:txBody>
          <a:bodyPr/>
          <a:lstStyle>
            <a:lvl1pPr>
              <a:defRPr/>
            </a:lvl1pPr>
          </a:lstStyle>
          <a:p>
            <a:pPr>
              <a:defRPr/>
            </a:pPr>
            <a:fld id="{6A20C429-8E47-4384-8987-7AE885BAC955}" type="slidenum">
              <a:rPr lang="en-US" altLang="en-US"/>
              <a:pPr>
                <a:defRPr/>
              </a:pPr>
              <a:t>‹#›</a:t>
            </a:fld>
            <a:endParaRPr lang="en-US" altLang="en-US"/>
          </a:p>
        </p:txBody>
      </p:sp>
    </p:spTree>
    <p:extLst>
      <p:ext uri="{BB962C8B-B14F-4D97-AF65-F5344CB8AC3E}">
        <p14:creationId xmlns:p14="http://schemas.microsoft.com/office/powerpoint/2010/main" val="31374441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9613" y="274638"/>
            <a:ext cx="1873250" cy="5972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5100" y="274638"/>
            <a:ext cx="5472113" cy="5972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2">
            <a:extLst>
              <a:ext uri="{FF2B5EF4-FFF2-40B4-BE49-F238E27FC236}">
                <a16:creationId xmlns:a16="http://schemas.microsoft.com/office/drawing/2014/main" id="{EED1587F-CE76-9150-3DEE-E2B92F04749E}"/>
              </a:ext>
            </a:extLst>
          </p:cNvPr>
          <p:cNvSpPr>
            <a:spLocks noGrp="1" noChangeArrowheads="1"/>
          </p:cNvSpPr>
          <p:nvPr>
            <p:ph type="sldNum" idx="10"/>
          </p:nvPr>
        </p:nvSpPr>
        <p:spPr>
          <a:ln/>
        </p:spPr>
        <p:txBody>
          <a:bodyPr/>
          <a:lstStyle>
            <a:lvl1pPr>
              <a:defRPr/>
            </a:lvl1pPr>
          </a:lstStyle>
          <a:p>
            <a:pPr>
              <a:defRPr/>
            </a:pPr>
            <a:fld id="{B56A2D81-0050-40CC-8236-19433D58C064}" type="slidenum">
              <a:rPr lang="en-US" altLang="en-US"/>
              <a:pPr>
                <a:defRPr/>
              </a:pPr>
              <a:t>‹#›</a:t>
            </a:fld>
            <a:endParaRPr lang="en-US" altLang="en-US"/>
          </a:p>
        </p:txBody>
      </p:sp>
    </p:spTree>
    <p:extLst>
      <p:ext uri="{BB962C8B-B14F-4D97-AF65-F5344CB8AC3E}">
        <p14:creationId xmlns:p14="http://schemas.microsoft.com/office/powerpoint/2010/main" val="17249395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7">
            <a:extLst>
              <a:ext uri="{FF2B5EF4-FFF2-40B4-BE49-F238E27FC236}">
                <a16:creationId xmlns:a16="http://schemas.microsoft.com/office/drawing/2014/main" id="{D3FDB1BA-DBF1-8350-CED7-D3FFD63FC436}"/>
              </a:ext>
            </a:extLst>
          </p:cNvPr>
          <p:cNvSpPr>
            <a:spLocks noGrp="1" noChangeArrowheads="1"/>
          </p:cNvSpPr>
          <p:nvPr>
            <p:ph type="sldNum" idx="10"/>
          </p:nvPr>
        </p:nvSpPr>
        <p:spPr>
          <a:ln/>
        </p:spPr>
        <p:txBody>
          <a:bodyPr/>
          <a:lstStyle>
            <a:lvl1pPr>
              <a:defRPr/>
            </a:lvl1pPr>
          </a:lstStyle>
          <a:p>
            <a:pPr>
              <a:defRPr/>
            </a:pPr>
            <a:fld id="{488E700C-BE29-4ED5-967E-51E4F40B29C7}" type="slidenum">
              <a:rPr lang="en-US" altLang="en-US"/>
              <a:pPr>
                <a:defRPr/>
              </a:pPr>
              <a:t>‹#›</a:t>
            </a:fld>
            <a:endParaRPr lang="en-US" altLang="en-US"/>
          </a:p>
        </p:txBody>
      </p:sp>
    </p:spTree>
    <p:extLst>
      <p:ext uri="{BB962C8B-B14F-4D97-AF65-F5344CB8AC3E}">
        <p14:creationId xmlns:p14="http://schemas.microsoft.com/office/powerpoint/2010/main" val="31016605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5E81AC1D-A2E4-ADCA-58D9-F0C3ECDA2AF1}"/>
              </a:ext>
            </a:extLst>
          </p:cNvPr>
          <p:cNvSpPr>
            <a:spLocks noGrp="1" noChangeArrowheads="1"/>
          </p:cNvSpPr>
          <p:nvPr>
            <p:ph type="sldNum" idx="10"/>
          </p:nvPr>
        </p:nvSpPr>
        <p:spPr>
          <a:ln/>
        </p:spPr>
        <p:txBody>
          <a:bodyPr/>
          <a:lstStyle>
            <a:lvl1pPr>
              <a:defRPr/>
            </a:lvl1pPr>
          </a:lstStyle>
          <a:p>
            <a:pPr>
              <a:defRPr/>
            </a:pPr>
            <a:fld id="{03AC14A4-1822-44DD-A172-A5F97232E02C}" type="slidenum">
              <a:rPr lang="en-US" altLang="en-US"/>
              <a:pPr>
                <a:defRPr/>
              </a:pPr>
              <a:t>‹#›</a:t>
            </a:fld>
            <a:endParaRPr lang="en-US" altLang="en-US"/>
          </a:p>
        </p:txBody>
      </p:sp>
    </p:spTree>
    <p:extLst>
      <p:ext uri="{BB962C8B-B14F-4D97-AF65-F5344CB8AC3E}">
        <p14:creationId xmlns:p14="http://schemas.microsoft.com/office/powerpoint/2010/main" val="20058466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7">
            <a:extLst>
              <a:ext uri="{FF2B5EF4-FFF2-40B4-BE49-F238E27FC236}">
                <a16:creationId xmlns:a16="http://schemas.microsoft.com/office/drawing/2014/main" id="{9D5CB7AD-6945-D92F-1E25-79BD370B9346}"/>
              </a:ext>
            </a:extLst>
          </p:cNvPr>
          <p:cNvSpPr>
            <a:spLocks noGrp="1" noChangeArrowheads="1"/>
          </p:cNvSpPr>
          <p:nvPr>
            <p:ph type="sldNum" idx="10"/>
          </p:nvPr>
        </p:nvSpPr>
        <p:spPr>
          <a:ln/>
        </p:spPr>
        <p:txBody>
          <a:bodyPr/>
          <a:lstStyle>
            <a:lvl1pPr>
              <a:defRPr/>
            </a:lvl1pPr>
          </a:lstStyle>
          <a:p>
            <a:pPr>
              <a:defRPr/>
            </a:pPr>
            <a:fld id="{09D29D15-BFFC-43CB-BC1B-9F3BABD66BDE}" type="slidenum">
              <a:rPr lang="en-US" altLang="en-US"/>
              <a:pPr>
                <a:defRPr/>
              </a:pPr>
              <a:t>‹#›</a:t>
            </a:fld>
            <a:endParaRPr lang="en-US" altLang="en-US"/>
          </a:p>
        </p:txBody>
      </p:sp>
    </p:spTree>
    <p:extLst>
      <p:ext uri="{BB962C8B-B14F-4D97-AF65-F5344CB8AC3E}">
        <p14:creationId xmlns:p14="http://schemas.microsoft.com/office/powerpoint/2010/main" val="429446084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435100" y="1447800"/>
            <a:ext cx="3671888" cy="479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259388" y="1447800"/>
            <a:ext cx="3673475" cy="4799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701D593F-B792-19AD-2062-FEC7F1EB832D}"/>
              </a:ext>
            </a:extLst>
          </p:cNvPr>
          <p:cNvSpPr>
            <a:spLocks noGrp="1" noChangeArrowheads="1"/>
          </p:cNvSpPr>
          <p:nvPr>
            <p:ph type="sldNum" idx="10"/>
          </p:nvPr>
        </p:nvSpPr>
        <p:spPr>
          <a:ln/>
        </p:spPr>
        <p:txBody>
          <a:bodyPr/>
          <a:lstStyle>
            <a:lvl1pPr>
              <a:defRPr/>
            </a:lvl1pPr>
          </a:lstStyle>
          <a:p>
            <a:pPr>
              <a:defRPr/>
            </a:pPr>
            <a:fld id="{4827D8BF-D382-4994-AF12-AA0CC8D3635C}" type="slidenum">
              <a:rPr lang="en-US" altLang="en-US"/>
              <a:pPr>
                <a:defRPr/>
              </a:pPr>
              <a:t>‹#›</a:t>
            </a:fld>
            <a:endParaRPr lang="en-US" altLang="en-US"/>
          </a:p>
        </p:txBody>
      </p:sp>
    </p:spTree>
    <p:extLst>
      <p:ext uri="{BB962C8B-B14F-4D97-AF65-F5344CB8AC3E}">
        <p14:creationId xmlns:p14="http://schemas.microsoft.com/office/powerpoint/2010/main" val="1168618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C2EA01A1-A8A1-4BE8-4E04-8E0CD8BAE31D}"/>
              </a:ext>
            </a:extLst>
          </p:cNvPr>
          <p:cNvSpPr>
            <a:spLocks noGrp="1" noChangeArrowheads="1"/>
          </p:cNvSpPr>
          <p:nvPr>
            <p:ph type="sldNum" idx="10"/>
          </p:nvPr>
        </p:nvSpPr>
        <p:spPr>
          <a:ln/>
        </p:spPr>
        <p:txBody>
          <a:bodyPr/>
          <a:lstStyle>
            <a:lvl1pPr>
              <a:defRPr/>
            </a:lvl1pPr>
          </a:lstStyle>
          <a:p>
            <a:pPr>
              <a:defRPr/>
            </a:pPr>
            <a:fld id="{B573F23F-7B0A-4987-B70F-D19AB78CE4DE}" type="slidenum">
              <a:rPr lang="en-US" altLang="en-US"/>
              <a:pPr>
                <a:defRPr/>
              </a:pPr>
              <a:t>‹#›</a:t>
            </a:fld>
            <a:endParaRPr lang="en-US" altLang="en-US"/>
          </a:p>
        </p:txBody>
      </p:sp>
    </p:spTree>
    <p:extLst>
      <p:ext uri="{BB962C8B-B14F-4D97-AF65-F5344CB8AC3E}">
        <p14:creationId xmlns:p14="http://schemas.microsoft.com/office/powerpoint/2010/main" val="60535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AF8E8ED0-F239-D23A-CDBD-A92D54777ECF}"/>
              </a:ext>
            </a:extLst>
          </p:cNvPr>
          <p:cNvSpPr>
            <a:spLocks noGrp="1" noChangeArrowheads="1"/>
          </p:cNvSpPr>
          <p:nvPr>
            <p:ph type="sldNum" idx="10"/>
          </p:nvPr>
        </p:nvSpPr>
        <p:spPr>
          <a:ln/>
        </p:spPr>
        <p:txBody>
          <a:bodyPr/>
          <a:lstStyle>
            <a:lvl1pPr>
              <a:defRPr/>
            </a:lvl1pPr>
          </a:lstStyle>
          <a:p>
            <a:pPr>
              <a:defRPr/>
            </a:pPr>
            <a:fld id="{64A38D22-5139-4B09-B05D-C66932E43203}" type="slidenum">
              <a:rPr lang="hu-HU" altLang="en-US"/>
              <a:pPr>
                <a:defRPr/>
              </a:pPr>
              <a:t>‹#›</a:t>
            </a:fld>
            <a:endParaRPr lang="hu-HU" altLang="en-US"/>
          </a:p>
        </p:txBody>
      </p:sp>
      <p:sp>
        <p:nvSpPr>
          <p:cNvPr id="5" name="Rectangle 7">
            <a:extLst>
              <a:ext uri="{FF2B5EF4-FFF2-40B4-BE49-F238E27FC236}">
                <a16:creationId xmlns:a16="http://schemas.microsoft.com/office/drawing/2014/main" id="{88105A41-FFE3-8E34-99AA-F84489819898}"/>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27511383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624AD441-DB49-641E-C2BF-E44EEF81837B}"/>
              </a:ext>
            </a:extLst>
          </p:cNvPr>
          <p:cNvSpPr>
            <a:spLocks noGrp="1" noChangeArrowheads="1"/>
          </p:cNvSpPr>
          <p:nvPr>
            <p:ph type="sldNum" idx="10"/>
          </p:nvPr>
        </p:nvSpPr>
        <p:spPr>
          <a:ln/>
        </p:spPr>
        <p:txBody>
          <a:bodyPr/>
          <a:lstStyle>
            <a:lvl1pPr>
              <a:defRPr/>
            </a:lvl1pPr>
          </a:lstStyle>
          <a:p>
            <a:pPr>
              <a:defRPr/>
            </a:pPr>
            <a:fld id="{AA933D7E-1D55-4005-9924-83D953B1C8F1}" type="slidenum">
              <a:rPr lang="en-US" altLang="en-US"/>
              <a:pPr>
                <a:defRPr/>
              </a:pPr>
              <a:t>‹#›</a:t>
            </a:fld>
            <a:endParaRPr lang="en-US" altLang="en-US"/>
          </a:p>
        </p:txBody>
      </p:sp>
    </p:spTree>
    <p:extLst>
      <p:ext uri="{BB962C8B-B14F-4D97-AF65-F5344CB8AC3E}">
        <p14:creationId xmlns:p14="http://schemas.microsoft.com/office/powerpoint/2010/main" val="18901959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4FEA5846-5550-8E4E-AECA-9B3FE91F3613}"/>
              </a:ext>
            </a:extLst>
          </p:cNvPr>
          <p:cNvSpPr>
            <a:spLocks noGrp="1" noChangeArrowheads="1"/>
          </p:cNvSpPr>
          <p:nvPr>
            <p:ph type="sldNum" idx="10"/>
          </p:nvPr>
        </p:nvSpPr>
        <p:spPr>
          <a:ln/>
        </p:spPr>
        <p:txBody>
          <a:bodyPr/>
          <a:lstStyle>
            <a:lvl1pPr>
              <a:defRPr/>
            </a:lvl1pPr>
          </a:lstStyle>
          <a:p>
            <a:pPr>
              <a:defRPr/>
            </a:pPr>
            <a:fld id="{92CE792A-5627-42F5-8889-036844E7010E}" type="slidenum">
              <a:rPr lang="en-US" altLang="en-US"/>
              <a:pPr>
                <a:defRPr/>
              </a:pPr>
              <a:t>‹#›</a:t>
            </a:fld>
            <a:endParaRPr lang="en-US" altLang="en-US"/>
          </a:p>
        </p:txBody>
      </p:sp>
    </p:spTree>
    <p:extLst>
      <p:ext uri="{BB962C8B-B14F-4D97-AF65-F5344CB8AC3E}">
        <p14:creationId xmlns:p14="http://schemas.microsoft.com/office/powerpoint/2010/main" val="13683860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C89A58A6-02E3-2F26-EE78-3C69927D5C9B}"/>
              </a:ext>
            </a:extLst>
          </p:cNvPr>
          <p:cNvSpPr>
            <a:spLocks noGrp="1" noChangeArrowheads="1"/>
          </p:cNvSpPr>
          <p:nvPr>
            <p:ph type="sldNum" idx="10"/>
          </p:nvPr>
        </p:nvSpPr>
        <p:spPr>
          <a:ln/>
        </p:spPr>
        <p:txBody>
          <a:bodyPr/>
          <a:lstStyle>
            <a:lvl1pPr>
              <a:defRPr/>
            </a:lvl1pPr>
          </a:lstStyle>
          <a:p>
            <a:pPr>
              <a:defRPr/>
            </a:pPr>
            <a:fld id="{EBE7B2AB-8D37-406C-8C3E-D4772F5DA6FA}" type="slidenum">
              <a:rPr lang="en-US" altLang="en-US"/>
              <a:pPr>
                <a:defRPr/>
              </a:pPr>
              <a:t>‹#›</a:t>
            </a:fld>
            <a:endParaRPr lang="en-US" altLang="en-US"/>
          </a:p>
        </p:txBody>
      </p:sp>
    </p:spTree>
    <p:extLst>
      <p:ext uri="{BB962C8B-B14F-4D97-AF65-F5344CB8AC3E}">
        <p14:creationId xmlns:p14="http://schemas.microsoft.com/office/powerpoint/2010/main" val="25016491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7">
            <a:extLst>
              <a:ext uri="{FF2B5EF4-FFF2-40B4-BE49-F238E27FC236}">
                <a16:creationId xmlns:a16="http://schemas.microsoft.com/office/drawing/2014/main" id="{8EAD7CF5-1343-6526-0489-28D846967C1C}"/>
              </a:ext>
            </a:extLst>
          </p:cNvPr>
          <p:cNvSpPr>
            <a:spLocks noGrp="1" noChangeArrowheads="1"/>
          </p:cNvSpPr>
          <p:nvPr>
            <p:ph type="sldNum" idx="10"/>
          </p:nvPr>
        </p:nvSpPr>
        <p:spPr>
          <a:ln/>
        </p:spPr>
        <p:txBody>
          <a:bodyPr/>
          <a:lstStyle>
            <a:lvl1pPr>
              <a:defRPr/>
            </a:lvl1pPr>
          </a:lstStyle>
          <a:p>
            <a:pPr>
              <a:defRPr/>
            </a:pPr>
            <a:fld id="{1F1397BF-345D-4FBF-9945-4F2D619398C0}" type="slidenum">
              <a:rPr lang="en-US" altLang="en-US"/>
              <a:pPr>
                <a:defRPr/>
              </a:pPr>
              <a:t>‹#›</a:t>
            </a:fld>
            <a:endParaRPr lang="en-US" altLang="en-US"/>
          </a:p>
        </p:txBody>
      </p:sp>
    </p:spTree>
    <p:extLst>
      <p:ext uri="{BB962C8B-B14F-4D97-AF65-F5344CB8AC3E}">
        <p14:creationId xmlns:p14="http://schemas.microsoft.com/office/powerpoint/2010/main" val="2244836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F25517EA-7FD8-EC9A-CC2D-4A3D16D2B3B2}"/>
              </a:ext>
            </a:extLst>
          </p:cNvPr>
          <p:cNvSpPr>
            <a:spLocks noGrp="1" noChangeArrowheads="1"/>
          </p:cNvSpPr>
          <p:nvPr>
            <p:ph type="sldNum" idx="10"/>
          </p:nvPr>
        </p:nvSpPr>
        <p:spPr>
          <a:ln/>
        </p:spPr>
        <p:txBody>
          <a:bodyPr/>
          <a:lstStyle>
            <a:lvl1pPr>
              <a:defRPr/>
            </a:lvl1pPr>
          </a:lstStyle>
          <a:p>
            <a:pPr>
              <a:defRPr/>
            </a:pPr>
            <a:fld id="{D9145DE0-CE56-4E2F-B486-BCFD0196B649}" type="slidenum">
              <a:rPr lang="en-US" altLang="en-US"/>
              <a:pPr>
                <a:defRPr/>
              </a:pPr>
              <a:t>‹#›</a:t>
            </a:fld>
            <a:endParaRPr lang="en-US" altLang="en-US"/>
          </a:p>
        </p:txBody>
      </p:sp>
    </p:spTree>
    <p:extLst>
      <p:ext uri="{BB962C8B-B14F-4D97-AF65-F5344CB8AC3E}">
        <p14:creationId xmlns:p14="http://schemas.microsoft.com/office/powerpoint/2010/main" val="29837524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59613" y="274638"/>
            <a:ext cx="1873250" cy="59721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435100" y="274638"/>
            <a:ext cx="5472113" cy="5972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EF911D05-2FE0-846E-D6CF-68B1D40FF911}"/>
              </a:ext>
            </a:extLst>
          </p:cNvPr>
          <p:cNvSpPr>
            <a:spLocks noGrp="1" noChangeArrowheads="1"/>
          </p:cNvSpPr>
          <p:nvPr>
            <p:ph type="sldNum" idx="10"/>
          </p:nvPr>
        </p:nvSpPr>
        <p:spPr>
          <a:ln/>
        </p:spPr>
        <p:txBody>
          <a:bodyPr/>
          <a:lstStyle>
            <a:lvl1pPr>
              <a:defRPr/>
            </a:lvl1pPr>
          </a:lstStyle>
          <a:p>
            <a:pPr>
              <a:defRPr/>
            </a:pPr>
            <a:fld id="{50054794-8818-434F-A2EA-220F80276DD3}" type="slidenum">
              <a:rPr lang="en-US" altLang="en-US"/>
              <a:pPr>
                <a:defRPr/>
              </a:pPr>
              <a:t>‹#›</a:t>
            </a:fld>
            <a:endParaRPr lang="en-US" altLang="en-US"/>
          </a:p>
        </p:txBody>
      </p:sp>
    </p:spTree>
    <p:extLst>
      <p:ext uri="{BB962C8B-B14F-4D97-AF65-F5344CB8AC3E}">
        <p14:creationId xmlns:p14="http://schemas.microsoft.com/office/powerpoint/2010/main" val="2201991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3732213" cy="4797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341813" y="1600200"/>
            <a:ext cx="3732212" cy="47974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E4B631ED-5CF1-D9E1-F215-A83BBAB61394}"/>
              </a:ext>
            </a:extLst>
          </p:cNvPr>
          <p:cNvSpPr>
            <a:spLocks noGrp="1" noChangeArrowheads="1"/>
          </p:cNvSpPr>
          <p:nvPr>
            <p:ph type="sldNum" idx="10"/>
          </p:nvPr>
        </p:nvSpPr>
        <p:spPr>
          <a:ln/>
        </p:spPr>
        <p:txBody>
          <a:bodyPr/>
          <a:lstStyle>
            <a:lvl1pPr>
              <a:defRPr/>
            </a:lvl1pPr>
          </a:lstStyle>
          <a:p>
            <a:pPr>
              <a:defRPr/>
            </a:pPr>
            <a:fld id="{1AB4E0D4-D61E-44CF-A832-1A5B370965CA}" type="slidenum">
              <a:rPr lang="hu-HU" altLang="en-US"/>
              <a:pPr>
                <a:defRPr/>
              </a:pPr>
              <a:t>‹#›</a:t>
            </a:fld>
            <a:endParaRPr lang="hu-HU" altLang="en-US"/>
          </a:p>
        </p:txBody>
      </p:sp>
      <p:sp>
        <p:nvSpPr>
          <p:cNvPr id="6" name="Rectangle 7">
            <a:extLst>
              <a:ext uri="{FF2B5EF4-FFF2-40B4-BE49-F238E27FC236}">
                <a16:creationId xmlns:a16="http://schemas.microsoft.com/office/drawing/2014/main" id="{DAC53033-9F75-AA52-3557-6C0AE81158DB}"/>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288211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DC4CD051-F6A6-A2B3-615B-66ECA7C830BE}"/>
              </a:ext>
            </a:extLst>
          </p:cNvPr>
          <p:cNvSpPr>
            <a:spLocks noGrp="1" noChangeArrowheads="1"/>
          </p:cNvSpPr>
          <p:nvPr>
            <p:ph type="sldNum" idx="10"/>
          </p:nvPr>
        </p:nvSpPr>
        <p:spPr>
          <a:ln/>
        </p:spPr>
        <p:txBody>
          <a:bodyPr/>
          <a:lstStyle>
            <a:lvl1pPr>
              <a:defRPr/>
            </a:lvl1pPr>
          </a:lstStyle>
          <a:p>
            <a:pPr>
              <a:defRPr/>
            </a:pPr>
            <a:fld id="{223D3A93-EDA2-4332-8F00-169AE5E17897}" type="slidenum">
              <a:rPr lang="hu-HU" altLang="en-US"/>
              <a:pPr>
                <a:defRPr/>
              </a:pPr>
              <a:t>‹#›</a:t>
            </a:fld>
            <a:endParaRPr lang="hu-HU" altLang="en-US"/>
          </a:p>
        </p:txBody>
      </p:sp>
      <p:sp>
        <p:nvSpPr>
          <p:cNvPr id="8" name="Rectangle 7">
            <a:extLst>
              <a:ext uri="{FF2B5EF4-FFF2-40B4-BE49-F238E27FC236}">
                <a16:creationId xmlns:a16="http://schemas.microsoft.com/office/drawing/2014/main" id="{9BDD93A3-02C9-E01B-6E1C-3ADA37172C79}"/>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205101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E78332C0-1667-3BB2-DF6E-36E5AF45B3A3}"/>
              </a:ext>
            </a:extLst>
          </p:cNvPr>
          <p:cNvSpPr>
            <a:spLocks noGrp="1" noChangeArrowheads="1"/>
          </p:cNvSpPr>
          <p:nvPr>
            <p:ph type="sldNum" idx="10"/>
          </p:nvPr>
        </p:nvSpPr>
        <p:spPr>
          <a:ln/>
        </p:spPr>
        <p:txBody>
          <a:bodyPr/>
          <a:lstStyle>
            <a:lvl1pPr>
              <a:defRPr/>
            </a:lvl1pPr>
          </a:lstStyle>
          <a:p>
            <a:pPr>
              <a:defRPr/>
            </a:pPr>
            <a:fld id="{30815CEE-97F8-490C-B21F-EFE348880BA0}" type="slidenum">
              <a:rPr lang="hu-HU" altLang="en-US"/>
              <a:pPr>
                <a:defRPr/>
              </a:pPr>
              <a:t>‹#›</a:t>
            </a:fld>
            <a:endParaRPr lang="hu-HU" altLang="en-US"/>
          </a:p>
        </p:txBody>
      </p:sp>
      <p:sp>
        <p:nvSpPr>
          <p:cNvPr id="4" name="Rectangle 7">
            <a:extLst>
              <a:ext uri="{FF2B5EF4-FFF2-40B4-BE49-F238E27FC236}">
                <a16:creationId xmlns:a16="http://schemas.microsoft.com/office/drawing/2014/main" id="{5332AEA8-0E34-D696-DDAB-7395AE41A003}"/>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247785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EA4EBABC-156C-0BC0-1515-02206A670CAF}"/>
              </a:ext>
            </a:extLst>
          </p:cNvPr>
          <p:cNvSpPr>
            <a:spLocks noGrp="1" noChangeArrowheads="1"/>
          </p:cNvSpPr>
          <p:nvPr>
            <p:ph type="sldNum" idx="10"/>
          </p:nvPr>
        </p:nvSpPr>
        <p:spPr>
          <a:ln/>
        </p:spPr>
        <p:txBody>
          <a:bodyPr/>
          <a:lstStyle>
            <a:lvl1pPr>
              <a:defRPr/>
            </a:lvl1pPr>
          </a:lstStyle>
          <a:p>
            <a:pPr>
              <a:defRPr/>
            </a:pPr>
            <a:fld id="{F4FC0F08-F922-4950-8517-9F4AA14479BD}" type="slidenum">
              <a:rPr lang="hu-HU" altLang="en-US"/>
              <a:pPr>
                <a:defRPr/>
              </a:pPr>
              <a:t>‹#›</a:t>
            </a:fld>
            <a:endParaRPr lang="hu-HU" altLang="en-US"/>
          </a:p>
        </p:txBody>
      </p:sp>
      <p:sp>
        <p:nvSpPr>
          <p:cNvPr id="3" name="Rectangle 7">
            <a:extLst>
              <a:ext uri="{FF2B5EF4-FFF2-40B4-BE49-F238E27FC236}">
                <a16:creationId xmlns:a16="http://schemas.microsoft.com/office/drawing/2014/main" id="{FDD44C15-9AFE-3FB7-4A13-87F6B649C23D}"/>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576517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664E6373-E62E-E73F-CE4E-EF1B071FA82F}"/>
              </a:ext>
            </a:extLst>
          </p:cNvPr>
          <p:cNvSpPr>
            <a:spLocks noGrp="1" noChangeArrowheads="1"/>
          </p:cNvSpPr>
          <p:nvPr>
            <p:ph type="sldNum" idx="10"/>
          </p:nvPr>
        </p:nvSpPr>
        <p:spPr>
          <a:ln/>
        </p:spPr>
        <p:txBody>
          <a:bodyPr/>
          <a:lstStyle>
            <a:lvl1pPr>
              <a:defRPr/>
            </a:lvl1pPr>
          </a:lstStyle>
          <a:p>
            <a:pPr>
              <a:defRPr/>
            </a:pPr>
            <a:fld id="{D4687657-3651-46BD-9943-735E8F017FFC}" type="slidenum">
              <a:rPr lang="hu-HU" altLang="en-US"/>
              <a:pPr>
                <a:defRPr/>
              </a:pPr>
              <a:t>‹#›</a:t>
            </a:fld>
            <a:endParaRPr lang="hu-HU" altLang="en-US"/>
          </a:p>
        </p:txBody>
      </p:sp>
      <p:sp>
        <p:nvSpPr>
          <p:cNvPr id="6" name="Rectangle 7">
            <a:extLst>
              <a:ext uri="{FF2B5EF4-FFF2-40B4-BE49-F238E27FC236}">
                <a16:creationId xmlns:a16="http://schemas.microsoft.com/office/drawing/2014/main" id="{78134736-D146-A803-22FD-FA9FE0DA3607}"/>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3132778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14D7885D-2D0A-8302-B801-EBBF395BBA4B}"/>
              </a:ext>
            </a:extLst>
          </p:cNvPr>
          <p:cNvSpPr>
            <a:spLocks noGrp="1" noChangeArrowheads="1"/>
          </p:cNvSpPr>
          <p:nvPr>
            <p:ph type="sldNum" idx="10"/>
          </p:nvPr>
        </p:nvSpPr>
        <p:spPr>
          <a:ln/>
        </p:spPr>
        <p:txBody>
          <a:bodyPr/>
          <a:lstStyle>
            <a:lvl1pPr>
              <a:defRPr/>
            </a:lvl1pPr>
          </a:lstStyle>
          <a:p>
            <a:pPr>
              <a:defRPr/>
            </a:pPr>
            <a:fld id="{392A1A32-8C92-4C30-BC3C-4B4634548C1A}" type="slidenum">
              <a:rPr lang="hu-HU" altLang="en-US"/>
              <a:pPr>
                <a:defRPr/>
              </a:pPr>
              <a:t>‹#›</a:t>
            </a:fld>
            <a:endParaRPr lang="hu-HU" altLang="en-US"/>
          </a:p>
        </p:txBody>
      </p:sp>
      <p:sp>
        <p:nvSpPr>
          <p:cNvPr id="6" name="Rectangle 7">
            <a:extLst>
              <a:ext uri="{FF2B5EF4-FFF2-40B4-BE49-F238E27FC236}">
                <a16:creationId xmlns:a16="http://schemas.microsoft.com/office/drawing/2014/main" id="{5C7EABC9-BD38-C7C8-7154-8693583C3951}"/>
              </a:ext>
            </a:extLst>
          </p:cNvPr>
          <p:cNvSpPr>
            <a:spLocks noGrp="1" noChangeArrowheads="1"/>
          </p:cNvSpPr>
          <p:nvPr>
            <p:ph type="dt" idx="11"/>
          </p:nvPr>
        </p:nvSpPr>
        <p:spPr>
          <a:ln/>
        </p:spPr>
        <p:txBody>
          <a:bodyPr/>
          <a:lstStyle>
            <a:lvl1pPr>
              <a:defRPr/>
            </a:lvl1pPr>
          </a:lstStyle>
          <a:p>
            <a:pPr>
              <a:defRPr/>
            </a:pPr>
            <a:r>
              <a:rPr lang="hu-HU"/>
              <a:t>2013.02.11.</a:t>
            </a:r>
          </a:p>
        </p:txBody>
      </p:sp>
    </p:spTree>
    <p:extLst>
      <p:ext uri="{BB962C8B-B14F-4D97-AF65-F5344CB8AC3E}">
        <p14:creationId xmlns:p14="http://schemas.microsoft.com/office/powerpoint/2010/main" val="32879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4.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jpe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4121932B-944E-CACA-0309-51EFA843B922}"/>
              </a:ext>
            </a:extLst>
          </p:cNvPr>
          <p:cNvSpPr>
            <a:spLocks noGrp="1" noChangeArrowheads="1"/>
          </p:cNvSpPr>
          <p:nvPr>
            <p:ph type="title"/>
          </p:nvPr>
        </p:nvSpPr>
        <p:spPr bwMode="auto">
          <a:xfrm>
            <a:off x="457200" y="274638"/>
            <a:ext cx="7616825"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1027" name="Rectangle 2">
            <a:extLst>
              <a:ext uri="{FF2B5EF4-FFF2-40B4-BE49-F238E27FC236}">
                <a16:creationId xmlns:a16="http://schemas.microsoft.com/office/drawing/2014/main" id="{5AC3109B-9976-A12C-6AD8-E3C04F8367BF}"/>
              </a:ext>
            </a:extLst>
          </p:cNvPr>
          <p:cNvSpPr>
            <a:spLocks noGrp="1" noChangeArrowheads="1"/>
          </p:cNvSpPr>
          <p:nvPr>
            <p:ph type="body" idx="1"/>
          </p:nvPr>
        </p:nvSpPr>
        <p:spPr bwMode="auto">
          <a:xfrm>
            <a:off x="457200" y="1600200"/>
            <a:ext cx="7616825" cy="47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1028" name="Rectangle 3">
            <a:extLst>
              <a:ext uri="{FF2B5EF4-FFF2-40B4-BE49-F238E27FC236}">
                <a16:creationId xmlns:a16="http://schemas.microsoft.com/office/drawing/2014/main" id="{A29D923F-73EB-D554-2B7A-E2AEE7255568}"/>
              </a:ext>
            </a:extLst>
          </p:cNvPr>
          <p:cNvSpPr>
            <a:spLocks noChangeArrowheads="1"/>
          </p:cNvSpPr>
          <p:nvPr/>
        </p:nvSpPr>
        <p:spPr bwMode="auto">
          <a:xfrm>
            <a:off x="8458200" y="0"/>
            <a:ext cx="685800" cy="6858000"/>
          </a:xfrm>
          <a:prstGeom prst="rect">
            <a:avLst/>
          </a:prstGeom>
          <a:solidFill>
            <a:srgbClr val="675E47"/>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029" name="Rectangle 4">
            <a:extLst>
              <a:ext uri="{FF2B5EF4-FFF2-40B4-BE49-F238E27FC236}">
                <a16:creationId xmlns:a16="http://schemas.microsoft.com/office/drawing/2014/main" id="{D2CAB2B6-6D33-971C-DA3E-FFCD57563636}"/>
              </a:ext>
            </a:extLst>
          </p:cNvPr>
          <p:cNvSpPr>
            <a:spLocks noChangeArrowheads="1"/>
          </p:cNvSpPr>
          <p:nvPr/>
        </p:nvSpPr>
        <p:spPr bwMode="auto">
          <a:xfrm>
            <a:off x="8458200" y="5486400"/>
            <a:ext cx="685800" cy="685800"/>
          </a:xfrm>
          <a:prstGeom prst="rect">
            <a:avLst/>
          </a:prstGeom>
          <a:solidFill>
            <a:srgbClr val="A9A57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 name="Rectangle 5">
            <a:extLst>
              <a:ext uri="{FF2B5EF4-FFF2-40B4-BE49-F238E27FC236}">
                <a16:creationId xmlns:a16="http://schemas.microsoft.com/office/drawing/2014/main" id="{F07FDA3B-F5EC-11A0-0CFD-6029CB788312}"/>
              </a:ext>
            </a:extLst>
          </p:cNvPr>
          <p:cNvSpPr>
            <a:spLocks noGrp="1" noChangeArrowheads="1"/>
          </p:cNvSpPr>
          <p:nvPr>
            <p:ph type="sldNum"/>
          </p:nvPr>
        </p:nvSpPr>
        <p:spPr bwMode="auto">
          <a:xfrm>
            <a:off x="8551863" y="5668963"/>
            <a:ext cx="504825" cy="352425"/>
          </a:xfrm>
          <a:prstGeom prst="rect">
            <a:avLst/>
          </a:prstGeom>
          <a:noFill/>
          <a:ln w="19080" cap="sq">
            <a:solidFill>
              <a:srgbClr val="FFFFFF"/>
            </a:solidFill>
            <a:miter lim="800000"/>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defRPr>
                <a:solidFill>
                  <a:srgbClr val="000000"/>
                </a:solidFill>
              </a:defRPr>
            </a:lvl1pPr>
          </a:lstStyle>
          <a:p>
            <a:pPr>
              <a:defRPr/>
            </a:pPr>
            <a:fld id="{9C488C5C-1E93-443E-B7E7-8CE33C03871F}" type="slidenum">
              <a:rPr lang="hu-HU" altLang="en-US"/>
              <a:pPr>
                <a:defRPr/>
              </a:pPr>
              <a:t>‹#›</a:t>
            </a:fld>
            <a:endParaRPr lang="hu-HU" altLang="en-US"/>
          </a:p>
        </p:txBody>
      </p:sp>
      <p:sp>
        <p:nvSpPr>
          <p:cNvPr id="1031" name="Text Box 6">
            <a:extLst>
              <a:ext uri="{FF2B5EF4-FFF2-40B4-BE49-F238E27FC236}">
                <a16:creationId xmlns:a16="http://schemas.microsoft.com/office/drawing/2014/main" id="{39056C27-B9E6-5545-F369-DB30580B3C8A}"/>
              </a:ext>
            </a:extLst>
          </p:cNvPr>
          <p:cNvSpPr txBox="1">
            <a:spLocks noChangeArrowheads="1"/>
          </p:cNvSpPr>
          <p:nvPr/>
        </p:nvSpPr>
        <p:spPr bwMode="auto">
          <a:xfrm rot="-5400000">
            <a:off x="7587457" y="4050506"/>
            <a:ext cx="2366962"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 name="Rectangle 7">
            <a:extLst>
              <a:ext uri="{FF2B5EF4-FFF2-40B4-BE49-F238E27FC236}">
                <a16:creationId xmlns:a16="http://schemas.microsoft.com/office/drawing/2014/main" id="{6F4255CA-8FAC-CAA1-30D6-B930DA442B31}"/>
              </a:ext>
            </a:extLst>
          </p:cNvPr>
          <p:cNvSpPr>
            <a:spLocks noGrp="1" noChangeArrowheads="1"/>
          </p:cNvSpPr>
          <p:nvPr>
            <p:ph type="dt"/>
          </p:nvPr>
        </p:nvSpPr>
        <p:spPr bwMode="auto">
          <a:xfrm>
            <a:off x="8588375" y="3048000"/>
            <a:ext cx="2435225" cy="361950"/>
          </a:xfrm>
          <a:prstGeom prst="rect">
            <a:avLst/>
          </a:prstGeom>
          <a:noFill/>
          <a:ln w="9525" cap="flat">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Microsoft YaHei" pitchFamily="32" charset="-122"/>
              </a:defRPr>
            </a:lvl1pPr>
          </a:lstStyle>
          <a:p>
            <a:pPr>
              <a:defRPr/>
            </a:pPr>
            <a:r>
              <a:rPr lang="hu-HU"/>
              <a:t>2013.02.11.</a:t>
            </a:r>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64" r:id="rId12"/>
    <p:sldLayoutId id="2147483765" r:id="rId13"/>
  </p:sldLayoutIdLst>
  <p:hf sldNum="0" hdr="0" ftr="0"/>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600">
          <a:solidFill>
            <a:srgbClr val="675E47"/>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600">
          <a:solidFill>
            <a:srgbClr val="675E47"/>
          </a:solidFill>
          <a:latin typeface="Cambria" pitchFamily="16" charset="0"/>
          <a:ea typeface="Microsoft YaHei" pitchFamily="32" charset="-122"/>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600">
          <a:solidFill>
            <a:srgbClr val="675E47"/>
          </a:solidFill>
          <a:latin typeface="Cambria" pitchFamily="16" charset="0"/>
          <a:ea typeface="Microsoft YaHei" pitchFamily="32" charset="-122"/>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600">
          <a:solidFill>
            <a:srgbClr val="675E47"/>
          </a:solidFill>
          <a:latin typeface="Cambria" pitchFamily="16" charset="0"/>
          <a:ea typeface="Microsoft YaHei" pitchFamily="32" charset="-122"/>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600">
          <a:solidFill>
            <a:srgbClr val="675E47"/>
          </a:solidFill>
          <a:latin typeface="Cambria" pitchFamily="16" charset="0"/>
          <a:ea typeface="Microsoft YaHei" pitchFamily="32" charset="-122"/>
        </a:defRPr>
      </a:lvl5pPr>
      <a:lvl6pPr marL="2514600" indent="-228600" algn="l" defTabSz="449263" rtl="0" eaLnBrk="0" fontAlgn="base" hangingPunct="0">
        <a:spcBef>
          <a:spcPct val="0"/>
        </a:spcBef>
        <a:spcAft>
          <a:spcPct val="0"/>
        </a:spcAft>
        <a:buClr>
          <a:srgbClr val="000000"/>
        </a:buClr>
        <a:buSzPct val="100000"/>
        <a:buFont typeface="Times New Roman" pitchFamily="16" charset="0"/>
        <a:defRPr sz="4600">
          <a:solidFill>
            <a:srgbClr val="675E47"/>
          </a:solidFill>
          <a:latin typeface="Cambria" pitchFamily="16" charset="0"/>
          <a:ea typeface="Microsoft YaHei" pitchFamily="32" charset="-122"/>
        </a:defRPr>
      </a:lvl6pPr>
      <a:lvl7pPr marL="2971800" indent="-228600" algn="l" defTabSz="449263" rtl="0" eaLnBrk="0" fontAlgn="base" hangingPunct="0">
        <a:spcBef>
          <a:spcPct val="0"/>
        </a:spcBef>
        <a:spcAft>
          <a:spcPct val="0"/>
        </a:spcAft>
        <a:buClr>
          <a:srgbClr val="000000"/>
        </a:buClr>
        <a:buSzPct val="100000"/>
        <a:buFont typeface="Times New Roman" pitchFamily="16" charset="0"/>
        <a:defRPr sz="4600">
          <a:solidFill>
            <a:srgbClr val="675E47"/>
          </a:solidFill>
          <a:latin typeface="Cambria" pitchFamily="16" charset="0"/>
          <a:ea typeface="Microsoft YaHei" pitchFamily="32" charset="-122"/>
        </a:defRPr>
      </a:lvl7pPr>
      <a:lvl8pPr marL="3429000" indent="-228600" algn="l" defTabSz="449263" rtl="0" eaLnBrk="0" fontAlgn="base" hangingPunct="0">
        <a:spcBef>
          <a:spcPct val="0"/>
        </a:spcBef>
        <a:spcAft>
          <a:spcPct val="0"/>
        </a:spcAft>
        <a:buClr>
          <a:srgbClr val="000000"/>
        </a:buClr>
        <a:buSzPct val="100000"/>
        <a:buFont typeface="Times New Roman" pitchFamily="16" charset="0"/>
        <a:defRPr sz="4600">
          <a:solidFill>
            <a:srgbClr val="675E47"/>
          </a:solidFill>
          <a:latin typeface="Cambria" pitchFamily="16" charset="0"/>
          <a:ea typeface="Microsoft YaHei" pitchFamily="32" charset="-122"/>
        </a:defRPr>
      </a:lvl8pPr>
      <a:lvl9pPr marL="3886200" indent="-228600" algn="l" defTabSz="449263" rtl="0" eaLnBrk="0" fontAlgn="base" hangingPunct="0">
        <a:spcBef>
          <a:spcPct val="0"/>
        </a:spcBef>
        <a:spcAft>
          <a:spcPct val="0"/>
        </a:spcAft>
        <a:buClr>
          <a:srgbClr val="000000"/>
        </a:buClr>
        <a:buSzPct val="100000"/>
        <a:buFont typeface="Times New Roman" pitchFamily="16" charset="0"/>
        <a:defRPr sz="4600">
          <a:solidFill>
            <a:srgbClr val="675E47"/>
          </a:solidFill>
          <a:latin typeface="Cambria" pitchFamily="16" charset="0"/>
          <a:ea typeface="Microsoft YaHei" pitchFamily="32" charset="-122"/>
        </a:defRPr>
      </a:lvl9pPr>
    </p:titleStyle>
    <p:bodyStyle>
      <a:lvl1pPr marL="342900" indent="-342900" algn="l" defTabSz="449263" rtl="0" eaLnBrk="0" fontAlgn="base" hangingPunct="0">
        <a:spcBef>
          <a:spcPts val="550"/>
        </a:spcBef>
        <a:spcAft>
          <a:spcPct val="0"/>
        </a:spcAft>
        <a:buClr>
          <a:srgbClr val="000000"/>
        </a:buClr>
        <a:buSzPct val="100000"/>
        <a:buFont typeface="Times New Roman" panose="02020603050405020304" pitchFamily="18" charset="0"/>
        <a:buChar char="•"/>
        <a:defRPr sz="2200">
          <a:solidFill>
            <a:srgbClr val="2F2B20"/>
          </a:solidFill>
          <a:latin typeface="+mn-lt"/>
          <a:ea typeface="+mn-ea"/>
          <a:cs typeface="+mn-cs"/>
        </a:defRPr>
      </a:lvl1pPr>
      <a:lvl2pPr marL="742950" indent="-28575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2F2B20"/>
          </a:solidFill>
          <a:latin typeface="+mn-lt"/>
          <a:ea typeface="+mn-ea"/>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2F2B20"/>
          </a:solidFill>
          <a:latin typeface="+mn-lt"/>
          <a:ea typeface="+mn-ea"/>
        </a:defRPr>
      </a:lvl3pPr>
      <a:lvl4pPr marL="1600200" indent="-228600" algn="l" defTabSz="449263" rtl="0" eaLnBrk="0" fontAlgn="base" hangingPunct="0">
        <a:spcBef>
          <a:spcPts val="400"/>
        </a:spcBef>
        <a:spcAft>
          <a:spcPct val="0"/>
        </a:spcAft>
        <a:buClr>
          <a:srgbClr val="000000"/>
        </a:buClr>
        <a:buSzPct val="100000"/>
        <a:buFont typeface="Times New Roman" panose="02020603050405020304" pitchFamily="18" charset="0"/>
        <a:buChar char="–"/>
        <a:defRPr sz="1600">
          <a:solidFill>
            <a:srgbClr val="2F2B20"/>
          </a:solidFill>
          <a:latin typeface="+mn-lt"/>
          <a:ea typeface="+mn-ea"/>
        </a:defRPr>
      </a:lvl4pPr>
      <a:lvl5pPr marL="2057400" indent="-228600" algn="l" defTabSz="449263" rtl="0" eaLnBrk="0" fontAlgn="base" hangingPunct="0">
        <a:spcBef>
          <a:spcPts val="350"/>
        </a:spcBef>
        <a:spcAft>
          <a:spcPct val="0"/>
        </a:spcAft>
        <a:buClr>
          <a:srgbClr val="000000"/>
        </a:buClr>
        <a:buSzPct val="100000"/>
        <a:buFont typeface="Times New Roman" panose="02020603050405020304" pitchFamily="18" charset="0"/>
        <a:buChar char="»"/>
        <a:defRPr sz="1400">
          <a:solidFill>
            <a:srgbClr val="2F2B20"/>
          </a:solidFill>
          <a:latin typeface="+mn-lt"/>
          <a:ea typeface="+mn-ea"/>
        </a:defRPr>
      </a:lvl5pPr>
      <a:lvl6pPr marL="2514600" indent="-228600" algn="l" defTabSz="449263" rtl="0" eaLnBrk="0" fontAlgn="base" hangingPunct="0">
        <a:spcBef>
          <a:spcPts val="350"/>
        </a:spcBef>
        <a:spcAft>
          <a:spcPct val="0"/>
        </a:spcAft>
        <a:buClr>
          <a:srgbClr val="000000"/>
        </a:buClr>
        <a:buSzPct val="100000"/>
        <a:buFont typeface="Times New Roman" pitchFamily="16" charset="0"/>
        <a:defRPr sz="1400">
          <a:solidFill>
            <a:srgbClr val="2F2B20"/>
          </a:solidFill>
          <a:latin typeface="+mn-lt"/>
          <a:ea typeface="+mn-ea"/>
        </a:defRPr>
      </a:lvl6pPr>
      <a:lvl7pPr marL="2971800" indent="-228600" algn="l" defTabSz="449263" rtl="0" eaLnBrk="0" fontAlgn="base" hangingPunct="0">
        <a:spcBef>
          <a:spcPts val="350"/>
        </a:spcBef>
        <a:spcAft>
          <a:spcPct val="0"/>
        </a:spcAft>
        <a:buClr>
          <a:srgbClr val="000000"/>
        </a:buClr>
        <a:buSzPct val="100000"/>
        <a:buFont typeface="Times New Roman" pitchFamily="16" charset="0"/>
        <a:defRPr sz="1400">
          <a:solidFill>
            <a:srgbClr val="2F2B20"/>
          </a:solidFill>
          <a:latin typeface="+mn-lt"/>
          <a:ea typeface="+mn-ea"/>
        </a:defRPr>
      </a:lvl7pPr>
      <a:lvl8pPr marL="3429000" indent="-228600" algn="l" defTabSz="449263" rtl="0" eaLnBrk="0" fontAlgn="base" hangingPunct="0">
        <a:spcBef>
          <a:spcPts val="350"/>
        </a:spcBef>
        <a:spcAft>
          <a:spcPct val="0"/>
        </a:spcAft>
        <a:buClr>
          <a:srgbClr val="000000"/>
        </a:buClr>
        <a:buSzPct val="100000"/>
        <a:buFont typeface="Times New Roman" pitchFamily="16" charset="0"/>
        <a:defRPr sz="1400">
          <a:solidFill>
            <a:srgbClr val="2F2B20"/>
          </a:solidFill>
          <a:latin typeface="+mn-lt"/>
          <a:ea typeface="+mn-ea"/>
        </a:defRPr>
      </a:lvl8pPr>
      <a:lvl9pPr marL="3886200" indent="-228600" algn="l" defTabSz="449263" rtl="0" eaLnBrk="0" fontAlgn="base" hangingPunct="0">
        <a:spcBef>
          <a:spcPts val="350"/>
        </a:spcBef>
        <a:spcAft>
          <a:spcPct val="0"/>
        </a:spcAft>
        <a:buClr>
          <a:srgbClr val="000000"/>
        </a:buClr>
        <a:buSzPct val="100000"/>
        <a:buFont typeface="Times New Roman" pitchFamily="16" charset="0"/>
        <a:defRPr sz="1400">
          <a:solidFill>
            <a:srgbClr val="2F2B2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688F885C-52C3-BED8-E90B-FC70FCDDA015}"/>
              </a:ext>
            </a:extLst>
          </p:cNvPr>
          <p:cNvSpPr>
            <a:spLocks noChangeArrowheads="1"/>
          </p:cNvSpPr>
          <p:nvPr/>
        </p:nvSpPr>
        <p:spPr bwMode="auto">
          <a:xfrm>
            <a:off x="-815975" y="-815975"/>
            <a:ext cx="1638300" cy="1638300"/>
          </a:xfrm>
          <a:custGeom>
            <a:avLst/>
            <a:gdLst>
              <a:gd name="T0" fmla="*/ 1637713 w 1638887"/>
              <a:gd name="T1" fmla="*/ 818857 h 1638887"/>
              <a:gd name="T2" fmla="*/ 818857 w 1638887"/>
              <a:gd name="T3" fmla="*/ 1637713 h 1638887"/>
              <a:gd name="T4" fmla="*/ 0 w 1638887"/>
              <a:gd name="T5" fmla="*/ 818857 h 1638887"/>
              <a:gd name="T6" fmla="*/ 818857 w 1638887"/>
              <a:gd name="T7" fmla="*/ 0 h 1638887"/>
              <a:gd name="T8" fmla="*/ 0 60000 65536"/>
              <a:gd name="T9" fmla="*/ 0 60000 65536"/>
              <a:gd name="T10" fmla="*/ 0 60000 65536"/>
              <a:gd name="T11" fmla="*/ 0 60000 65536"/>
              <a:gd name="T12" fmla="*/ 240010 w 1638887"/>
              <a:gd name="T13" fmla="*/ 240009 h 1638887"/>
              <a:gd name="T14" fmla="*/ 1398877 w 1638887"/>
              <a:gd name="T15" fmla="*/ 1398878 h 1638887"/>
            </a:gdLst>
            <a:ahLst/>
            <a:cxnLst>
              <a:cxn ang="T8">
                <a:pos x="T0" y="T1"/>
              </a:cxn>
              <a:cxn ang="T9">
                <a:pos x="T2" y="T3"/>
              </a:cxn>
              <a:cxn ang="T10">
                <a:pos x="T4" y="T5"/>
              </a:cxn>
              <a:cxn ang="T11">
                <a:pos x="T6" y="T7"/>
              </a:cxn>
            </a:cxnLst>
            <a:rect l="T12" t="T13" r="T14" b="T15"/>
            <a:pathLst>
              <a:path w="1638887" h="1638887">
                <a:moveTo>
                  <a:pt x="1638887" y="819444"/>
                </a:moveTo>
                <a:lnTo>
                  <a:pt x="1638887" y="819444"/>
                </a:lnTo>
                <a:cubicBezTo>
                  <a:pt x="1638887" y="1272010"/>
                  <a:pt x="1272009" y="1638888"/>
                  <a:pt x="819443" y="1638888"/>
                </a:cubicBezTo>
                <a:cubicBezTo>
                  <a:pt x="819274" y="1638888"/>
                  <a:pt x="819105" y="1638887"/>
                  <a:pt x="818937" y="1638887"/>
                </a:cubicBezTo>
                <a:lnTo>
                  <a:pt x="819444" y="819444"/>
                </a:lnTo>
                <a:lnTo>
                  <a:pt x="1638887" y="819444"/>
                </a:lnTo>
                <a:close/>
              </a:path>
            </a:pathLst>
          </a:custGeom>
          <a:solidFill>
            <a:srgbClr val="FFFEF2">
              <a:alpha val="32941"/>
            </a:srgbClr>
          </a:solidFill>
          <a:ln w="3240" cap="rnd">
            <a:solidFill>
              <a:srgbClr val="ECD696"/>
            </a:solidFill>
            <a:miter lim="800000"/>
            <a:headEnd/>
            <a:tailEnd/>
          </a:ln>
        </p:spPr>
        <p:txBody>
          <a:bodyPr wrap="none" anchor="ctr"/>
          <a:lstStyle/>
          <a:p>
            <a:endParaRPr lang="en-IN"/>
          </a:p>
        </p:txBody>
      </p:sp>
      <p:sp>
        <p:nvSpPr>
          <p:cNvPr id="2051" name="Oval 2">
            <a:extLst>
              <a:ext uri="{FF2B5EF4-FFF2-40B4-BE49-F238E27FC236}">
                <a16:creationId xmlns:a16="http://schemas.microsoft.com/office/drawing/2014/main" id="{4C3C5271-A86B-0DAF-AEED-048BAC5D1D74}"/>
              </a:ext>
            </a:extLst>
          </p:cNvPr>
          <p:cNvSpPr>
            <a:spLocks noChangeArrowheads="1"/>
          </p:cNvSpPr>
          <p:nvPr/>
        </p:nvSpPr>
        <p:spPr bwMode="auto">
          <a:xfrm>
            <a:off x="168275" y="20638"/>
            <a:ext cx="1703388" cy="1703387"/>
          </a:xfrm>
          <a:prstGeom prst="ellipse">
            <a:avLst/>
          </a:prstGeom>
          <a:noFill/>
          <a:ln w="27360" cap="rnd">
            <a:solidFill>
              <a:srgbClr val="FFFFD2"/>
            </a:solidFill>
            <a:miter lim="800000"/>
            <a:headEnd/>
            <a:tailEnd/>
          </a:ln>
          <a:effectLst>
            <a:outerShdw dist="12600" dir="5400000" algn="ctr" rotWithShape="0">
              <a:srgbClr val="C2B38A">
                <a:alpha val="85007"/>
              </a:srgbClr>
            </a:outerShdw>
          </a:effectLst>
          <a:extLst>
            <a:ext uri="{909E8E84-426E-40DD-AFC4-6F175D3DCCD1}">
              <a14:hiddenFill xmlns:a14="http://schemas.microsoft.com/office/drawing/2010/main">
                <a:solidFill>
                  <a:srgbClr val="FFFFFF"/>
                </a:solidFill>
              </a14:hiddenFill>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grpSp>
        <p:nvGrpSpPr>
          <p:cNvPr id="2052" name="Group 3">
            <a:extLst>
              <a:ext uri="{FF2B5EF4-FFF2-40B4-BE49-F238E27FC236}">
                <a16:creationId xmlns:a16="http://schemas.microsoft.com/office/drawing/2014/main" id="{C30035B3-7CC2-06A0-1A3F-A2BFC86554DD}"/>
              </a:ext>
            </a:extLst>
          </p:cNvPr>
          <p:cNvGrpSpPr>
            <a:grpSpLocks/>
          </p:cNvGrpSpPr>
          <p:nvPr/>
        </p:nvGrpSpPr>
        <p:grpSpPr bwMode="auto">
          <a:xfrm>
            <a:off x="165100" y="1036638"/>
            <a:ext cx="1168400" cy="1168400"/>
            <a:chOff x="104" y="653"/>
            <a:chExt cx="736" cy="736"/>
          </a:xfrm>
        </p:grpSpPr>
        <p:pic>
          <p:nvPicPr>
            <p:cNvPr id="2060" name="Picture 4">
              <a:extLst>
                <a:ext uri="{FF2B5EF4-FFF2-40B4-BE49-F238E27FC236}">
                  <a16:creationId xmlns:a16="http://schemas.microsoft.com/office/drawing/2014/main" id="{0D11B676-306A-E730-AE89-E791572E5C3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4" y="653"/>
              <a:ext cx="736" cy="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061" name="Text Box 5">
              <a:extLst>
                <a:ext uri="{FF2B5EF4-FFF2-40B4-BE49-F238E27FC236}">
                  <a16:creationId xmlns:a16="http://schemas.microsoft.com/office/drawing/2014/main" id="{2624A4E5-49BE-5570-584F-D44A090355FE}"/>
                </a:ext>
              </a:extLst>
            </p:cNvPr>
            <p:cNvSpPr txBox="1">
              <a:spLocks noChangeArrowheads="1"/>
            </p:cNvSpPr>
            <p:nvPr/>
          </p:nvSpPr>
          <p:spPr bwMode="auto">
            <a:xfrm rot="2340000">
              <a:off x="220" y="766"/>
              <a:ext cx="500" cy="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grpSp>
      <p:sp>
        <p:nvSpPr>
          <p:cNvPr id="2053" name="Rectangle 6">
            <a:extLst>
              <a:ext uri="{FF2B5EF4-FFF2-40B4-BE49-F238E27FC236}">
                <a16:creationId xmlns:a16="http://schemas.microsoft.com/office/drawing/2014/main" id="{1459DAEC-5059-B498-9995-896124D6B9C1}"/>
              </a:ext>
            </a:extLst>
          </p:cNvPr>
          <p:cNvSpPr>
            <a:spLocks noChangeArrowheads="1"/>
          </p:cNvSpPr>
          <p:nvPr/>
        </p:nvSpPr>
        <p:spPr bwMode="auto">
          <a:xfrm>
            <a:off x="1012825" y="0"/>
            <a:ext cx="8131175"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4" name="Rectangle 7">
            <a:extLst>
              <a:ext uri="{FF2B5EF4-FFF2-40B4-BE49-F238E27FC236}">
                <a16:creationId xmlns:a16="http://schemas.microsoft.com/office/drawing/2014/main" id="{4310D8DF-0CF3-6473-A675-2217BBB4D17F}"/>
              </a:ext>
            </a:extLst>
          </p:cNvPr>
          <p:cNvSpPr>
            <a:spLocks noChangeArrowheads="1"/>
          </p:cNvSpPr>
          <p:nvPr/>
        </p:nvSpPr>
        <p:spPr bwMode="auto">
          <a:xfrm>
            <a:off x="1014413" y="0"/>
            <a:ext cx="73025" cy="6858000"/>
          </a:xfrm>
          <a:prstGeom prst="rect">
            <a:avLst/>
          </a:prstGeom>
          <a:solidFill>
            <a:srgbClr val="FFFFFF"/>
          </a:solidFill>
          <a:ln>
            <a:noFill/>
          </a:ln>
          <a:effectLst>
            <a:outerShdw dist="38160" dir="10800000" algn="ctr" rotWithShape="0">
              <a:srgbClr val="7B735F">
                <a:alpha val="2504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5" name="Rectangle 8">
            <a:extLst>
              <a:ext uri="{FF2B5EF4-FFF2-40B4-BE49-F238E27FC236}">
                <a16:creationId xmlns:a16="http://schemas.microsoft.com/office/drawing/2014/main" id="{1F1E272C-68F4-0829-FB05-C8794965D3DC}"/>
              </a:ext>
            </a:extLst>
          </p:cNvPr>
          <p:cNvSpPr>
            <a:spLocks noGrp="1" noChangeArrowheads="1"/>
          </p:cNvSpPr>
          <p:nvPr>
            <p:ph type="title"/>
          </p:nvPr>
        </p:nvSpPr>
        <p:spPr bwMode="auto">
          <a:xfrm>
            <a:off x="1435100" y="274638"/>
            <a:ext cx="749776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2056" name="Rectangle 9">
            <a:extLst>
              <a:ext uri="{FF2B5EF4-FFF2-40B4-BE49-F238E27FC236}">
                <a16:creationId xmlns:a16="http://schemas.microsoft.com/office/drawing/2014/main" id="{2E44A3DB-FD3D-FCFD-7E96-1DE4177CA7D9}"/>
              </a:ext>
            </a:extLst>
          </p:cNvPr>
          <p:cNvSpPr>
            <a:spLocks noGrp="1" noChangeArrowheads="1"/>
          </p:cNvSpPr>
          <p:nvPr>
            <p:ph type="body" idx="1"/>
          </p:nvPr>
        </p:nvSpPr>
        <p:spPr bwMode="auto">
          <a:xfrm>
            <a:off x="1435100" y="1447800"/>
            <a:ext cx="7497763"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2057" name="Text Box 10">
            <a:extLst>
              <a:ext uri="{FF2B5EF4-FFF2-40B4-BE49-F238E27FC236}">
                <a16:creationId xmlns:a16="http://schemas.microsoft.com/office/drawing/2014/main" id="{0A4D0D40-0A65-2257-AD28-5450A823F2A6}"/>
              </a:ext>
            </a:extLst>
          </p:cNvPr>
          <p:cNvSpPr txBox="1">
            <a:spLocks noChangeArrowheads="1"/>
          </p:cNvSpPr>
          <p:nvPr/>
        </p:nvSpPr>
        <p:spPr bwMode="auto">
          <a:xfrm>
            <a:off x="3581400" y="63055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058" name="Text Box 11">
            <a:extLst>
              <a:ext uri="{FF2B5EF4-FFF2-40B4-BE49-F238E27FC236}">
                <a16:creationId xmlns:a16="http://schemas.microsoft.com/office/drawing/2014/main" id="{C0355BE4-7449-100C-55A6-1463BA376BF1}"/>
              </a:ext>
            </a:extLst>
          </p:cNvPr>
          <p:cNvSpPr txBox="1">
            <a:spLocks noChangeArrowheads="1"/>
          </p:cNvSpPr>
          <p:nvPr/>
        </p:nvSpPr>
        <p:spPr bwMode="auto">
          <a:xfrm>
            <a:off x="5715000" y="63055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108" name="Rectangle 12">
            <a:extLst>
              <a:ext uri="{FF2B5EF4-FFF2-40B4-BE49-F238E27FC236}">
                <a16:creationId xmlns:a16="http://schemas.microsoft.com/office/drawing/2014/main" id="{D96C647E-CBF2-2BFA-5DE9-83FCA8D4A104}"/>
              </a:ext>
            </a:extLst>
          </p:cNvPr>
          <p:cNvSpPr>
            <a:spLocks noGrp="1" noChangeArrowheads="1"/>
          </p:cNvSpPr>
          <p:nvPr>
            <p:ph type="sldNum"/>
          </p:nvPr>
        </p:nvSpPr>
        <p:spPr bwMode="auto">
          <a:xfrm>
            <a:off x="8613775" y="6305550"/>
            <a:ext cx="455613" cy="47466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ctr" eaLnBrk="1" hangingPunct="1">
              <a:buClr>
                <a:srgbClr val="000000"/>
              </a:buClr>
              <a:buSzPct val="45000"/>
              <a:buFont typeface="Wingdings" panose="05000000000000000000" pitchFamily="2" charset="2"/>
              <a:buNone/>
              <a:defRPr sz="1200">
                <a:solidFill>
                  <a:srgbClr val="CBB880"/>
                </a:solidFill>
                <a:latin typeface="Times New Roman" panose="02020603050405020304" pitchFamily="18" charset="0"/>
              </a:defRPr>
            </a:lvl1pPr>
          </a:lstStyle>
          <a:p>
            <a:pPr>
              <a:defRPr/>
            </a:pPr>
            <a:fld id="{87A2D18B-B7C0-48E0-BB9A-923FE67FA470}"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Gill Sans MT" pitchFamily="32" charset="0"/>
          <a:ea typeface="Noto Sans CJK SC Regular" charset="0"/>
          <a:cs typeface="Noto Sans CJK SC Regular"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Gill Sans MT" pitchFamily="32" charset="0"/>
          <a:ea typeface="Noto Sans CJK SC Regular" charset="0"/>
          <a:cs typeface="Noto Sans CJK SC Regular"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Gill Sans MT" pitchFamily="32" charset="0"/>
          <a:ea typeface="Noto Sans CJK SC Regular" charset="0"/>
          <a:cs typeface="Noto Sans CJK SC Regular"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Gill Sans MT" pitchFamily="32" charset="0"/>
          <a:ea typeface="Noto Sans CJK SC Regular" charset="0"/>
          <a:cs typeface="Noto Sans CJK SC Regular" charset="0"/>
        </a:defRPr>
      </a:lvl5pPr>
      <a:lvl6pPr marL="2514600" indent="-228600" algn="l" defTabSz="449263" rtl="0" fontAlgn="base">
        <a:spcBef>
          <a:spcPct val="0"/>
        </a:spcBef>
        <a:spcAft>
          <a:spcPct val="0"/>
        </a:spcAft>
        <a:buClr>
          <a:srgbClr val="000000"/>
        </a:buClr>
        <a:buSzPct val="100000"/>
        <a:buFont typeface="Times New Roman" pitchFamily="16" charset="0"/>
        <a:defRPr sz="4300">
          <a:solidFill>
            <a:srgbClr val="533A2C"/>
          </a:solidFill>
          <a:latin typeface="Gill Sans MT" pitchFamily="32" charset="0"/>
          <a:ea typeface="Noto Sans CJK SC Regular" charset="0"/>
          <a:cs typeface="Noto Sans CJK SC Regular" charset="0"/>
        </a:defRPr>
      </a:lvl6pPr>
      <a:lvl7pPr marL="2971800" indent="-228600" algn="l" defTabSz="449263" rtl="0" fontAlgn="base">
        <a:spcBef>
          <a:spcPct val="0"/>
        </a:spcBef>
        <a:spcAft>
          <a:spcPct val="0"/>
        </a:spcAft>
        <a:buClr>
          <a:srgbClr val="000000"/>
        </a:buClr>
        <a:buSzPct val="100000"/>
        <a:buFont typeface="Times New Roman" pitchFamily="16" charset="0"/>
        <a:defRPr sz="4300">
          <a:solidFill>
            <a:srgbClr val="533A2C"/>
          </a:solidFill>
          <a:latin typeface="Gill Sans MT" pitchFamily="32" charset="0"/>
          <a:ea typeface="Noto Sans CJK SC Regular" charset="0"/>
          <a:cs typeface="Noto Sans CJK SC Regular" charset="0"/>
        </a:defRPr>
      </a:lvl7pPr>
      <a:lvl8pPr marL="3429000" indent="-228600" algn="l" defTabSz="449263" rtl="0" fontAlgn="base">
        <a:spcBef>
          <a:spcPct val="0"/>
        </a:spcBef>
        <a:spcAft>
          <a:spcPct val="0"/>
        </a:spcAft>
        <a:buClr>
          <a:srgbClr val="000000"/>
        </a:buClr>
        <a:buSzPct val="100000"/>
        <a:buFont typeface="Times New Roman" pitchFamily="16" charset="0"/>
        <a:defRPr sz="4300">
          <a:solidFill>
            <a:srgbClr val="533A2C"/>
          </a:solidFill>
          <a:latin typeface="Gill Sans MT" pitchFamily="32" charset="0"/>
          <a:ea typeface="Noto Sans CJK SC Regular" charset="0"/>
          <a:cs typeface="Noto Sans CJK SC Regular" charset="0"/>
        </a:defRPr>
      </a:lvl8pPr>
      <a:lvl9pPr marL="3886200" indent="-228600" algn="l" defTabSz="449263" rtl="0" fontAlgn="base">
        <a:spcBef>
          <a:spcPct val="0"/>
        </a:spcBef>
        <a:spcAft>
          <a:spcPct val="0"/>
        </a:spcAft>
        <a:buClr>
          <a:srgbClr val="000000"/>
        </a:buClr>
        <a:buSzPct val="100000"/>
        <a:buFont typeface="Times New Roman" pitchFamily="16" charset="0"/>
        <a:defRPr sz="4300">
          <a:solidFill>
            <a:srgbClr val="533A2C"/>
          </a:solidFill>
          <a:latin typeface="Gill Sans MT" pitchFamily="32" charset="0"/>
          <a:ea typeface="Noto Sans CJK SC Regular" charset="0"/>
          <a:cs typeface="Noto Sans CJK SC Regular" charset="0"/>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30D525F9-266F-63C3-D7C9-E670C72FDA45}"/>
              </a:ext>
            </a:extLst>
          </p:cNvPr>
          <p:cNvSpPr>
            <a:spLocks noChangeArrowheads="1"/>
          </p:cNvSpPr>
          <p:nvPr/>
        </p:nvSpPr>
        <p:spPr bwMode="auto">
          <a:xfrm>
            <a:off x="1014413" y="0"/>
            <a:ext cx="8129587" cy="6858000"/>
          </a:xfrm>
          <a:prstGeom prst="rect">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5" name="Rectangle 2">
            <a:extLst>
              <a:ext uri="{FF2B5EF4-FFF2-40B4-BE49-F238E27FC236}">
                <a16:creationId xmlns:a16="http://schemas.microsoft.com/office/drawing/2014/main" id="{2CDACEE4-75BE-C37C-7482-F61FEE221BC1}"/>
              </a:ext>
            </a:extLst>
          </p:cNvPr>
          <p:cNvSpPr>
            <a:spLocks noChangeArrowheads="1"/>
          </p:cNvSpPr>
          <p:nvPr/>
        </p:nvSpPr>
        <p:spPr bwMode="auto">
          <a:xfrm>
            <a:off x="1014413" y="0"/>
            <a:ext cx="73025" cy="6858000"/>
          </a:xfrm>
          <a:prstGeom prst="rect">
            <a:avLst/>
          </a:prstGeom>
          <a:solidFill>
            <a:srgbClr val="FFFFFF"/>
          </a:solidFill>
          <a:ln>
            <a:noFill/>
          </a:ln>
          <a:effectLst>
            <a:outerShdw dist="38160" dir="10800000" algn="ctr" rotWithShape="0">
              <a:srgbClr val="7B735F">
                <a:alpha val="25040"/>
              </a:srgbClr>
            </a:outerShdw>
          </a:effectLst>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6" name="Rectangle 3">
            <a:extLst>
              <a:ext uri="{FF2B5EF4-FFF2-40B4-BE49-F238E27FC236}">
                <a16:creationId xmlns:a16="http://schemas.microsoft.com/office/drawing/2014/main" id="{3785E453-5C8E-E522-30F7-48B7D55D6115}"/>
              </a:ext>
            </a:extLst>
          </p:cNvPr>
          <p:cNvSpPr>
            <a:spLocks noGrp="1" noChangeArrowheads="1"/>
          </p:cNvSpPr>
          <p:nvPr>
            <p:ph type="title"/>
          </p:nvPr>
        </p:nvSpPr>
        <p:spPr bwMode="auto">
          <a:xfrm>
            <a:off x="1435100" y="274638"/>
            <a:ext cx="749776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en-US"/>
              <a:t>Click to edit the title text format</a:t>
            </a:r>
          </a:p>
        </p:txBody>
      </p:sp>
      <p:sp>
        <p:nvSpPr>
          <p:cNvPr id="3077" name="Rectangle 4">
            <a:extLst>
              <a:ext uri="{FF2B5EF4-FFF2-40B4-BE49-F238E27FC236}">
                <a16:creationId xmlns:a16="http://schemas.microsoft.com/office/drawing/2014/main" id="{AC575FF9-A213-E2EA-21C6-4720AB0F9153}"/>
              </a:ext>
            </a:extLst>
          </p:cNvPr>
          <p:cNvSpPr>
            <a:spLocks noGrp="1" noChangeArrowheads="1"/>
          </p:cNvSpPr>
          <p:nvPr>
            <p:ph type="body" idx="1"/>
          </p:nvPr>
        </p:nvSpPr>
        <p:spPr bwMode="auto">
          <a:xfrm>
            <a:off x="1435100" y="1447800"/>
            <a:ext cx="7497763"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p:txBody>
      </p:sp>
      <p:sp>
        <p:nvSpPr>
          <p:cNvPr id="3078" name="Text Box 5">
            <a:extLst>
              <a:ext uri="{FF2B5EF4-FFF2-40B4-BE49-F238E27FC236}">
                <a16:creationId xmlns:a16="http://schemas.microsoft.com/office/drawing/2014/main" id="{0B5FC3A9-9838-97D4-2DF1-0D90D5DDBC4A}"/>
              </a:ext>
            </a:extLst>
          </p:cNvPr>
          <p:cNvSpPr txBox="1">
            <a:spLocks noChangeArrowheads="1"/>
          </p:cNvSpPr>
          <p:nvPr/>
        </p:nvSpPr>
        <p:spPr bwMode="auto">
          <a:xfrm>
            <a:off x="3581400" y="63055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079" name="Text Box 6">
            <a:extLst>
              <a:ext uri="{FF2B5EF4-FFF2-40B4-BE49-F238E27FC236}">
                <a16:creationId xmlns:a16="http://schemas.microsoft.com/office/drawing/2014/main" id="{574886D6-815B-8125-F009-F29506CD8671}"/>
              </a:ext>
            </a:extLst>
          </p:cNvPr>
          <p:cNvSpPr txBox="1">
            <a:spLocks noChangeArrowheads="1"/>
          </p:cNvSpPr>
          <p:nvPr/>
        </p:nvSpPr>
        <p:spPr bwMode="auto">
          <a:xfrm>
            <a:off x="5715000" y="6305550"/>
            <a:ext cx="2895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9223" name="Rectangle 7">
            <a:extLst>
              <a:ext uri="{FF2B5EF4-FFF2-40B4-BE49-F238E27FC236}">
                <a16:creationId xmlns:a16="http://schemas.microsoft.com/office/drawing/2014/main" id="{B318A7FE-B165-19D6-11D3-4B4F88905CE3}"/>
              </a:ext>
            </a:extLst>
          </p:cNvPr>
          <p:cNvSpPr>
            <a:spLocks noGrp="1" noChangeArrowheads="1"/>
          </p:cNvSpPr>
          <p:nvPr>
            <p:ph type="sldNum"/>
          </p:nvPr>
        </p:nvSpPr>
        <p:spPr bwMode="auto">
          <a:xfrm>
            <a:off x="8613775" y="6305550"/>
            <a:ext cx="455613" cy="474663"/>
          </a:xfrm>
          <a:prstGeom prst="rect">
            <a:avLst/>
          </a:prstGeom>
          <a:noFill/>
          <a:ln w="9525" cap="flat">
            <a:noFill/>
            <a:round/>
            <a:headEnd/>
            <a:tailEnd/>
          </a:ln>
          <a:effectLst/>
        </p:spPr>
        <p:txBody>
          <a:bodyPr vert="horz" wrap="square" lIns="90000" tIns="46800" rIns="90000" bIns="46800" numCol="1" anchor="b" anchorCtr="0" compatLnSpc="1">
            <a:prstTxWarp prst="textNoShape">
              <a:avLst/>
            </a:prstTxWarp>
          </a:bodyPr>
          <a:lstStyle>
            <a:lvl1pPr algn="ctr" eaLnBrk="1" hangingPunct="1">
              <a:buClr>
                <a:srgbClr val="000000"/>
              </a:buClr>
              <a:buSzPct val="45000"/>
              <a:buFont typeface="Wingdings" panose="05000000000000000000" pitchFamily="2" charset="2"/>
              <a:buNone/>
              <a:defRPr sz="1200">
                <a:solidFill>
                  <a:srgbClr val="CBB880"/>
                </a:solidFill>
                <a:latin typeface="Times New Roman" panose="02020603050405020304" pitchFamily="18" charset="0"/>
              </a:defRPr>
            </a:lvl1pPr>
          </a:lstStyle>
          <a:p>
            <a:pPr>
              <a:defRPr/>
            </a:pPr>
            <a:fld id="{4B853E0D-EDF1-47EA-BA51-86AA0D097BE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txStyles>
    <p:titleStyle>
      <a:lvl1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mj-lt"/>
          <a:ea typeface="+mj-ea"/>
          <a:cs typeface="+mj-cs"/>
        </a:defRPr>
      </a:lvl1pPr>
      <a:lvl2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Gill Sans MT" pitchFamily="32" charset="0"/>
          <a:ea typeface="Noto Sans CJK SC Regular" charset="0"/>
          <a:cs typeface="Noto Sans CJK SC Regular" charset="0"/>
        </a:defRPr>
      </a:lvl2pPr>
      <a:lvl3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Gill Sans MT" pitchFamily="32" charset="0"/>
          <a:ea typeface="Noto Sans CJK SC Regular" charset="0"/>
          <a:cs typeface="Noto Sans CJK SC Regular" charset="0"/>
        </a:defRPr>
      </a:lvl3pPr>
      <a:lvl4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Gill Sans MT" pitchFamily="32" charset="0"/>
          <a:ea typeface="Noto Sans CJK SC Regular" charset="0"/>
          <a:cs typeface="Noto Sans CJK SC Regular" charset="0"/>
        </a:defRPr>
      </a:lvl4pPr>
      <a:lvl5pPr algn="l" defTabSz="449263" rtl="0" eaLnBrk="0" fontAlgn="base" hangingPunct="0">
        <a:spcBef>
          <a:spcPct val="0"/>
        </a:spcBef>
        <a:spcAft>
          <a:spcPct val="0"/>
        </a:spcAft>
        <a:buClr>
          <a:srgbClr val="000000"/>
        </a:buClr>
        <a:buSzPct val="100000"/>
        <a:buFont typeface="Times New Roman" panose="02020603050405020304" pitchFamily="18" charset="0"/>
        <a:defRPr sz="4300">
          <a:solidFill>
            <a:srgbClr val="533A2C"/>
          </a:solidFill>
          <a:latin typeface="Gill Sans MT" pitchFamily="32" charset="0"/>
          <a:ea typeface="Noto Sans CJK SC Regular" charset="0"/>
          <a:cs typeface="Noto Sans CJK SC Regular" charset="0"/>
        </a:defRPr>
      </a:lvl5pPr>
      <a:lvl6pPr marL="2514600" indent="-228600" algn="l" defTabSz="449263" rtl="0" fontAlgn="base">
        <a:spcBef>
          <a:spcPct val="0"/>
        </a:spcBef>
        <a:spcAft>
          <a:spcPct val="0"/>
        </a:spcAft>
        <a:buClr>
          <a:srgbClr val="000000"/>
        </a:buClr>
        <a:buSzPct val="100000"/>
        <a:buFont typeface="Times New Roman" pitchFamily="16" charset="0"/>
        <a:defRPr sz="4300">
          <a:solidFill>
            <a:srgbClr val="533A2C"/>
          </a:solidFill>
          <a:latin typeface="Gill Sans MT" pitchFamily="32" charset="0"/>
          <a:ea typeface="Noto Sans CJK SC Regular" charset="0"/>
          <a:cs typeface="Noto Sans CJK SC Regular" charset="0"/>
        </a:defRPr>
      </a:lvl6pPr>
      <a:lvl7pPr marL="2971800" indent="-228600" algn="l" defTabSz="449263" rtl="0" fontAlgn="base">
        <a:spcBef>
          <a:spcPct val="0"/>
        </a:spcBef>
        <a:spcAft>
          <a:spcPct val="0"/>
        </a:spcAft>
        <a:buClr>
          <a:srgbClr val="000000"/>
        </a:buClr>
        <a:buSzPct val="100000"/>
        <a:buFont typeface="Times New Roman" pitchFamily="16" charset="0"/>
        <a:defRPr sz="4300">
          <a:solidFill>
            <a:srgbClr val="533A2C"/>
          </a:solidFill>
          <a:latin typeface="Gill Sans MT" pitchFamily="32" charset="0"/>
          <a:ea typeface="Noto Sans CJK SC Regular" charset="0"/>
          <a:cs typeface="Noto Sans CJK SC Regular" charset="0"/>
        </a:defRPr>
      </a:lvl7pPr>
      <a:lvl8pPr marL="3429000" indent="-228600" algn="l" defTabSz="449263" rtl="0" fontAlgn="base">
        <a:spcBef>
          <a:spcPct val="0"/>
        </a:spcBef>
        <a:spcAft>
          <a:spcPct val="0"/>
        </a:spcAft>
        <a:buClr>
          <a:srgbClr val="000000"/>
        </a:buClr>
        <a:buSzPct val="100000"/>
        <a:buFont typeface="Times New Roman" pitchFamily="16" charset="0"/>
        <a:defRPr sz="4300">
          <a:solidFill>
            <a:srgbClr val="533A2C"/>
          </a:solidFill>
          <a:latin typeface="Gill Sans MT" pitchFamily="32" charset="0"/>
          <a:ea typeface="Noto Sans CJK SC Regular" charset="0"/>
          <a:cs typeface="Noto Sans CJK SC Regular" charset="0"/>
        </a:defRPr>
      </a:lvl8pPr>
      <a:lvl9pPr marL="3886200" indent="-228600" algn="l" defTabSz="449263" rtl="0" fontAlgn="base">
        <a:spcBef>
          <a:spcPct val="0"/>
        </a:spcBef>
        <a:spcAft>
          <a:spcPct val="0"/>
        </a:spcAft>
        <a:buClr>
          <a:srgbClr val="000000"/>
        </a:buClr>
        <a:buSzPct val="100000"/>
        <a:buFont typeface="Times New Roman" pitchFamily="16" charset="0"/>
        <a:defRPr sz="4300">
          <a:solidFill>
            <a:srgbClr val="533A2C"/>
          </a:solidFill>
          <a:latin typeface="Gill Sans MT" pitchFamily="32" charset="0"/>
          <a:ea typeface="Noto Sans CJK SC Regular" charset="0"/>
          <a:cs typeface="Noto Sans CJK SC Regular" charset="0"/>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32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buChar char="–"/>
        <a:defRPr sz="2800">
          <a:solidFill>
            <a:srgbClr val="000000"/>
          </a:solidFill>
          <a:latin typeface="+mn-lt"/>
          <a:ea typeface="+mn-ea"/>
          <a:cs typeface="+mn-cs"/>
        </a:defRPr>
      </a:lvl2pPr>
      <a:lvl3pPr marL="1143000" indent="-228600" algn="l" defTabSz="449263" rtl="0" eaLnBrk="0" fontAlgn="base" hangingPunct="0">
        <a:spcBef>
          <a:spcPts val="600"/>
        </a:spcBef>
        <a:spcAft>
          <a:spcPct val="0"/>
        </a:spcAft>
        <a:buClr>
          <a:srgbClr val="000000"/>
        </a:buClr>
        <a:buSzPct val="100000"/>
        <a:buFont typeface="Times New Roman" panose="02020603050405020304" pitchFamily="18" charset="0"/>
        <a:buChar char="•"/>
        <a:defRPr sz="24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4pPr>
      <a:lvl5pPr marL="2057400" indent="-228600" algn="l" defTabSz="449263" rtl="0" eaLnBrk="0" fontAlgn="base" hangingPunct="0">
        <a:spcBef>
          <a:spcPts val="500"/>
        </a:spcBef>
        <a:spcAft>
          <a:spcPct val="0"/>
        </a:spcAft>
        <a:buClr>
          <a:srgbClr val="000000"/>
        </a:buClr>
        <a:buSzPct val="100000"/>
        <a:buFont typeface="Times New Roman" panose="02020603050405020304" pitchFamily="18" charset="0"/>
        <a:buChar char="»"/>
        <a:defRPr sz="2000">
          <a:solidFill>
            <a:srgbClr val="000000"/>
          </a:solidFill>
          <a:latin typeface="+mn-lt"/>
          <a:ea typeface="+mn-ea"/>
          <a:cs typeface="+mn-cs"/>
        </a:defRPr>
      </a:lvl5pPr>
      <a:lvl6pPr marL="25146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6pPr>
      <a:lvl7pPr marL="29718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7pPr>
      <a:lvl8pPr marL="34290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8pPr>
      <a:lvl9pPr marL="3886200" indent="-228600" algn="l" defTabSz="449263" rtl="0" fontAlgn="base">
        <a:spcBef>
          <a:spcPts val="500"/>
        </a:spcBef>
        <a:spcAft>
          <a:spcPct val="0"/>
        </a:spcAft>
        <a:buClr>
          <a:srgbClr val="000000"/>
        </a:buClr>
        <a:buSzPct val="100000"/>
        <a:buFont typeface="Times New Roman" pitchFamily="16" charset="0"/>
        <a:defRPr sz="2000">
          <a:solidFill>
            <a:srgbClr val="000000"/>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drronakpanchal.wordpress.com/"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docs.mongodb.org/manual/reference/method/db.collection.updat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docs.mongodb.org/manual/reference/operator/update/set/"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hyperlink" Target="http://docs.mongodb.org/manual/reference/method/db.collection.update/"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drronakpanchal.wordpress.com/"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3" Type="http://schemas.openxmlformats.org/officeDocument/2006/relationships/hyperlink" Target="http://docs.mongodb.org/manual/reference/operator/query/lt/" TargetMode="External"/><Relationship Id="rId2" Type="http://schemas.openxmlformats.org/officeDocument/2006/relationships/notesSlide" Target="../notesSlides/notesSlide35.xml"/><Relationship Id="rId1" Type="http://schemas.openxmlformats.org/officeDocument/2006/relationships/slideLayout" Target="../slideLayouts/slideLayout3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oleObject" Target="../embeddings/oleObject1.bin"/><Relationship Id="rId7"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oleObject" Target="../embeddings/oleObject2.bin"/><Relationship Id="rId11" Type="http://schemas.openxmlformats.org/officeDocument/2006/relationships/image" Target="../media/image10.wmf"/><Relationship Id="rId5" Type="http://schemas.openxmlformats.org/officeDocument/2006/relationships/image" Target="../media/image7.jpeg"/><Relationship Id="rId10" Type="http://schemas.openxmlformats.org/officeDocument/2006/relationships/oleObject" Target="../embeddings/oleObject4.bin"/><Relationship Id="rId4" Type="http://schemas.openxmlformats.org/officeDocument/2006/relationships/image" Target="../media/image6.wmf"/><Relationship Id="rId9" Type="http://schemas.openxmlformats.org/officeDocument/2006/relationships/image" Target="../media/image9.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jpeg"/><Relationship Id="rId18" Type="http://schemas.openxmlformats.org/officeDocument/2006/relationships/image" Target="../media/image26.png"/><Relationship Id="rId3" Type="http://schemas.openxmlformats.org/officeDocument/2006/relationships/image" Target="../media/image12.png"/><Relationship Id="rId7" Type="http://schemas.openxmlformats.org/officeDocument/2006/relationships/hyperlink" Target="http://www.mongodb.org/about/production-deployments/" TargetMode="External"/><Relationship Id="rId12" Type="http://schemas.openxmlformats.org/officeDocument/2006/relationships/image" Target="../media/image20.jpeg"/><Relationship Id="rId17"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4.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3.png"/><Relationship Id="rId9" Type="http://schemas.openxmlformats.org/officeDocument/2006/relationships/image" Target="../media/image17.jpe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Google Shape;68;p17">
            <a:extLst>
              <a:ext uri="{FF2B5EF4-FFF2-40B4-BE49-F238E27FC236}">
                <a16:creationId xmlns:a16="http://schemas.microsoft.com/office/drawing/2014/main" id="{32DAEB1C-1393-EB38-F02F-4559309B8AF3}"/>
              </a:ext>
            </a:extLst>
          </p:cNvPr>
          <p:cNvSpPr>
            <a:spLocks noGrp="1" noChangeArrowheads="1"/>
          </p:cNvSpPr>
          <p:nvPr>
            <p:ph type="ctrTitle"/>
          </p:nvPr>
        </p:nvSpPr>
        <p:spPr>
          <a:xfrm>
            <a:off x="1295400" y="2849563"/>
            <a:ext cx="6553200" cy="1158875"/>
          </a:xfrm>
        </p:spPr>
        <p:txBody>
          <a:bodyPr/>
          <a:lstStyle/>
          <a:p>
            <a:pPr>
              <a:spcBef>
                <a:spcPct val="0"/>
              </a:spcBef>
              <a:spcAft>
                <a:spcPct val="0"/>
              </a:spcAft>
              <a:buClr>
                <a:srgbClr val="FFFFFF"/>
              </a:buClr>
            </a:pPr>
            <a:r>
              <a:rPr lang="hu-HU" altLang="en-US" b="1">
                <a:solidFill>
                  <a:srgbClr val="FF0000"/>
                </a:solidFill>
                <a:latin typeface="Bahnschrift Condensed" panose="020B0502040204020203" pitchFamily="34" charset="0"/>
              </a:rPr>
              <a:t>An</a:t>
            </a:r>
            <a:r>
              <a:rPr lang="hu-HU" altLang="en-US">
                <a:solidFill>
                  <a:srgbClr val="675E47"/>
                </a:solidFill>
              </a:rPr>
              <a:t> </a:t>
            </a:r>
            <a:r>
              <a:rPr lang="hu-HU" altLang="en-US" b="1">
                <a:solidFill>
                  <a:srgbClr val="FF0000"/>
                </a:solidFill>
                <a:latin typeface="Bahnschrift Condensed" panose="020B0502040204020203" pitchFamily="34" charset="0"/>
              </a:rPr>
              <a:t>introduction to MongoDB</a:t>
            </a:r>
            <a:br>
              <a:rPr lang="hu-HU" altLang="en-US">
                <a:solidFill>
                  <a:srgbClr val="675E47"/>
                </a:solidFill>
              </a:rPr>
            </a:br>
            <a:endParaRPr lang="en-US" altLang="en-US" b="1">
              <a:solidFill>
                <a:srgbClr val="FF0000"/>
              </a:solidFill>
              <a:latin typeface="Bahnschrift Condensed" panose="020B0502040204020203" pitchFamily="34" charset="0"/>
            </a:endParaRPr>
          </a:p>
        </p:txBody>
      </p:sp>
      <p:sp>
        <p:nvSpPr>
          <p:cNvPr id="2" name="Subtitle 2">
            <a:extLst>
              <a:ext uri="{FF2B5EF4-FFF2-40B4-BE49-F238E27FC236}">
                <a16:creationId xmlns:a16="http://schemas.microsoft.com/office/drawing/2014/main" id="{F2E11182-2FAA-0A29-3D91-E54D27B8C259}"/>
              </a:ext>
            </a:extLst>
          </p:cNvPr>
          <p:cNvSpPr txBox="1">
            <a:spLocks/>
          </p:cNvSpPr>
          <p:nvPr/>
        </p:nvSpPr>
        <p:spPr>
          <a:xfrm>
            <a:off x="1143000" y="4008438"/>
            <a:ext cx="6858000" cy="12430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000000"/>
              </a:buClr>
              <a:buSzPct val="100000"/>
              <a:buFont typeface="Arial" panose="020B0604020202020204" pitchFamily="34" charset="0"/>
              <a:buNone/>
              <a:defRPr/>
            </a:pPr>
            <a:r>
              <a:rPr lang="en-US" sz="2100" b="1" dirty="0">
                <a:solidFill>
                  <a:srgbClr val="002060"/>
                </a:solidFill>
              </a:rPr>
              <a:t>Prepared By: Dr. Ronak Panchal (Ph.D.)</a:t>
            </a:r>
          </a:p>
          <a:p>
            <a:pPr marL="0" indent="0" algn="ctr">
              <a:buClr>
                <a:srgbClr val="000000"/>
              </a:buClr>
              <a:buSzPct val="100000"/>
              <a:buFont typeface="Arial" panose="020B0604020202020204" pitchFamily="34" charset="0"/>
              <a:buNone/>
              <a:defRPr/>
            </a:pPr>
            <a:r>
              <a:rPr lang="en-US" sz="2100" dirty="0">
                <a:solidFill>
                  <a:srgbClr val="002060"/>
                </a:solidFill>
              </a:rPr>
              <a:t>IT Project Manager, Cognizant</a:t>
            </a:r>
          </a:p>
          <a:p>
            <a:pPr marL="0" indent="0" algn="ctr">
              <a:buClr>
                <a:srgbClr val="000000"/>
              </a:buClr>
              <a:buSzPct val="100000"/>
              <a:buFont typeface="Arial" panose="020B0604020202020204" pitchFamily="34" charset="0"/>
              <a:buNone/>
              <a:defRPr/>
            </a:pPr>
            <a:r>
              <a:rPr lang="en-US" sz="2100" dirty="0">
                <a:solidFill>
                  <a:srgbClr val="002060"/>
                </a:solidFill>
              </a:rPr>
              <a:t>Website: </a:t>
            </a:r>
            <a:r>
              <a:rPr lang="en-US" sz="2100" dirty="0">
                <a:solidFill>
                  <a:srgbClr val="FF0000"/>
                </a:solidFill>
                <a:hlinkClick r:id="rId3"/>
              </a:rPr>
              <a:t>http://drronakpanchal.wordpress.com</a:t>
            </a:r>
            <a:endParaRPr lang="en-US" sz="2100" dirty="0">
              <a:solidFill>
                <a:srgbClr val="FF0000"/>
              </a:solidFill>
            </a:endParaRPr>
          </a:p>
          <a:p>
            <a:pPr>
              <a:buClr>
                <a:srgbClr val="000000"/>
              </a:buClr>
              <a:buSzPct val="100000"/>
              <a:defRPr/>
            </a:pPr>
            <a:endParaRPr lang="en-IN"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EDD89AAC-D846-D25A-19AD-EBA6FB62C777}"/>
              </a:ext>
            </a:extLst>
          </p:cNvPr>
          <p:cNvSpPr>
            <a:spLocks noGrp="1" noChangeArrowheads="1"/>
          </p:cNvSpPr>
          <p:nvPr>
            <p:ph type="title"/>
          </p:nvPr>
        </p:nvSpPr>
        <p:spPr/>
        <p:txBody>
          <a:bodyPr/>
          <a:lstStyle/>
          <a:p>
            <a:r>
              <a:rPr lang="en-US" altLang="en-US" dirty="0"/>
              <a:t>MongoDB Installation</a:t>
            </a:r>
            <a:endParaRPr lang="en-IN" altLang="en-US" dirty="0"/>
          </a:p>
        </p:txBody>
      </p:sp>
      <p:sp>
        <p:nvSpPr>
          <p:cNvPr id="3" name="Content Placeholder 2">
            <a:extLst>
              <a:ext uri="{FF2B5EF4-FFF2-40B4-BE49-F238E27FC236}">
                <a16:creationId xmlns:a16="http://schemas.microsoft.com/office/drawing/2014/main" id="{9F3B7516-B14F-A566-4B7B-CC795BADFDC3}"/>
              </a:ext>
            </a:extLst>
          </p:cNvPr>
          <p:cNvSpPr>
            <a:spLocks noGrp="1"/>
          </p:cNvSpPr>
          <p:nvPr>
            <p:ph idx="1"/>
          </p:nvPr>
        </p:nvSpPr>
        <p:spPr/>
        <p:txBody>
          <a:bodyPr/>
          <a:lstStyle/>
          <a:p>
            <a:pPr marL="0" indent="0">
              <a:buFont typeface="Times New Roman" panose="02020603050405020304" pitchFamily="18" charset="0"/>
              <a:buNone/>
              <a:defRPr/>
            </a:pPr>
            <a:r>
              <a:rPr lang="en-US" dirty="0"/>
              <a:t>There are 3 ways to install </a:t>
            </a:r>
            <a:r>
              <a:rPr lang="en-US" dirty="0" err="1"/>
              <a:t>mongoDB</a:t>
            </a:r>
            <a:endParaRPr lang="en-US" dirty="0"/>
          </a:p>
          <a:p>
            <a:pPr>
              <a:defRPr/>
            </a:pPr>
            <a:r>
              <a:rPr lang="en-IN" dirty="0"/>
              <a:t>Community Server</a:t>
            </a:r>
          </a:p>
          <a:p>
            <a:pPr>
              <a:defRPr/>
            </a:pPr>
            <a:r>
              <a:rPr lang="en-IN" dirty="0"/>
              <a:t>Visual Studio Extension</a:t>
            </a:r>
          </a:p>
          <a:p>
            <a:pPr>
              <a:defRPr/>
            </a:pPr>
            <a:r>
              <a:rPr lang="en-IN" dirty="0"/>
              <a:t>MongoDB Atlas</a:t>
            </a:r>
          </a:p>
        </p:txBody>
      </p:sp>
      <p:sp>
        <p:nvSpPr>
          <p:cNvPr id="24580" name="Date Placeholder 3">
            <a:extLst>
              <a:ext uri="{FF2B5EF4-FFF2-40B4-BE49-F238E27FC236}">
                <a16:creationId xmlns:a16="http://schemas.microsoft.com/office/drawing/2014/main" id="{73707FB1-B3BB-FA6C-A059-41D5B1165E2A}"/>
              </a:ext>
            </a:extLst>
          </p:cNvPr>
          <p:cNvSpPr>
            <a:spLocks noGrp="1" noChangeArrowheads="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panose="020B0604020202020204" pitchFamily="34" charset="0"/>
                <a:ea typeface="Microsoft YaHei" panose="020B0503020204020204" pitchFamily="34" charset="-122"/>
              </a:defRPr>
            </a:lvl9pPr>
          </a:lstStyle>
          <a:p>
            <a:r>
              <a:rPr lang="hu-HU" altLang="en-US">
                <a:solidFill>
                  <a:srgbClr val="000000"/>
                </a:solidFill>
              </a:rPr>
              <a:t>2013.02.11.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D1DD7A2D-A7C2-F308-BF01-172A915BC237}"/>
              </a:ext>
            </a:extLst>
          </p:cNvPr>
          <p:cNvSpPr txBox="1">
            <a:spLocks noChangeArrowheads="1"/>
          </p:cNvSpPr>
          <p:nvPr/>
        </p:nvSpPr>
        <p:spPr bwMode="auto">
          <a:xfrm>
            <a:off x="457200" y="274638"/>
            <a:ext cx="76184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pic>
        <p:nvPicPr>
          <p:cNvPr id="25603" name="Picture 2">
            <a:extLst>
              <a:ext uri="{FF2B5EF4-FFF2-40B4-BE49-F238E27FC236}">
                <a16:creationId xmlns:a16="http://schemas.microsoft.com/office/drawing/2014/main" id="{ECFC53FF-1037-8700-D631-28C27A0B9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0" y="208051"/>
            <a:ext cx="91376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454EBAC8-B6A8-595D-C29F-486506336562}"/>
              </a:ext>
            </a:extLst>
          </p:cNvPr>
          <p:cNvSpPr txBox="1">
            <a:spLocks noChangeArrowheads="1"/>
          </p:cNvSpPr>
          <p:nvPr/>
        </p:nvSpPr>
        <p:spPr bwMode="auto">
          <a:xfrm>
            <a:off x="457200" y="227013"/>
            <a:ext cx="762000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8434" name="Text Box 2">
            <a:extLst>
              <a:ext uri="{FF2B5EF4-FFF2-40B4-BE49-F238E27FC236}">
                <a16:creationId xmlns:a16="http://schemas.microsoft.com/office/drawing/2014/main" id="{1B38641A-C761-6A33-4202-26012344AF6E}"/>
              </a:ext>
            </a:extLst>
          </p:cNvPr>
          <p:cNvSpPr txBox="1">
            <a:spLocks noChangeArrowheads="1"/>
          </p:cNvSpPr>
          <p:nvPr/>
        </p:nvSpPr>
        <p:spPr bwMode="auto">
          <a:xfrm>
            <a:off x="457200" y="0"/>
            <a:ext cx="7620000" cy="6400800"/>
          </a:xfrm>
          <a:prstGeom prst="rect">
            <a:avLst/>
          </a:prstGeom>
          <a:noFill/>
          <a:ln w="9525" cap="flat">
            <a:noFill/>
            <a:round/>
            <a:headEnd/>
            <a:tailEnd/>
          </a:ln>
          <a:effectLst/>
        </p:spPr>
        <p:txBody>
          <a:bodyPr lIns="90000" tIns="46800" rIns="90000" bIns="46800"/>
          <a:lstStyle/>
          <a:p>
            <a:pPr marL="339725" indent="-228600" eaLnBrk="1" hangingPunct="1">
              <a:spcBef>
                <a:spcPts val="600"/>
              </a:spcBef>
              <a:buClr>
                <a:srgbClr val="A9A57C"/>
              </a:buClr>
              <a:buSzPct val="100000"/>
              <a:buFont typeface="Times New Roman" pitchFamily="16" charset="0"/>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4800" dirty="0">
                <a:solidFill>
                  <a:srgbClr val="2F2B20"/>
                </a:solidFill>
                <a:latin typeface="Calibri" pitchFamily="32" charset="0"/>
                <a:ea typeface="Microsoft YaHei" pitchFamily="32" charset="-122"/>
              </a:rPr>
              <a:t>What Is mongoDB? </a:t>
            </a:r>
          </a:p>
          <a:p>
            <a:pPr marL="339725" indent="-228600" eaLnBrk="1" hangingPunct="1">
              <a:spcBef>
                <a:spcPts val="600"/>
              </a:spcBef>
              <a:buClr>
                <a:srgbClr val="A9A57C"/>
              </a:buClr>
              <a:buSzPct val="100000"/>
              <a:buFont typeface="Times New Roman" pitchFamily="16" charset="0"/>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400" dirty="0">
              <a:solidFill>
                <a:srgbClr val="2F2B20"/>
              </a:solidFill>
              <a:latin typeface="Calibri" pitchFamily="32" charset="0"/>
              <a:ea typeface="Microsoft YaHei" pitchFamily="32" charset="-122"/>
            </a:endParaRPr>
          </a:p>
          <a:p>
            <a:pPr marL="339725" indent="-228600" eaLnBrk="1" hangingPunct="1">
              <a:spcBef>
                <a:spcPts val="600"/>
              </a:spcBef>
              <a:buClr>
                <a:srgbClr val="A9A57C"/>
              </a:buClr>
              <a:buSzPct val="100000"/>
              <a:buFont typeface="Times New Roman" pitchFamily="16" charset="0"/>
              <a:buNone/>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2F2B20"/>
                </a:solidFill>
                <a:latin typeface="Calibri" pitchFamily="32" charset="0"/>
                <a:ea typeface="Microsoft YaHei" pitchFamily="32" charset="-122"/>
              </a:rPr>
              <a:t> A document-oriented database </a:t>
            </a:r>
          </a:p>
          <a:p>
            <a:pPr marL="339725" indent="-228600" eaLnBrk="1" hangingPunct="1">
              <a:spcBef>
                <a:spcPts val="600"/>
              </a:spcBef>
              <a:buClr>
                <a:srgbClr val="A9A57C"/>
              </a:buClr>
              <a:buSzPct val="10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2F2B20"/>
                </a:solidFill>
                <a:latin typeface="Calibri" pitchFamily="32" charset="0"/>
                <a:ea typeface="Microsoft YaHei" pitchFamily="32" charset="-122"/>
              </a:rPr>
              <a:t> documents encapsulate and encode data (or information) in some standard formats or encodings </a:t>
            </a:r>
          </a:p>
          <a:p>
            <a:pPr marL="339725" indent="-228600" eaLnBrk="1" hangingPunct="1">
              <a:spcBef>
                <a:spcPts val="600"/>
              </a:spcBef>
              <a:buClr>
                <a:srgbClr val="A9A57C"/>
              </a:buClr>
              <a:buSzPct val="10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2F2B20"/>
                </a:solidFill>
                <a:latin typeface="Calibri" pitchFamily="32" charset="0"/>
                <a:ea typeface="Microsoft YaHei" pitchFamily="32" charset="-122"/>
              </a:rPr>
              <a:t> NoSQL database </a:t>
            </a:r>
          </a:p>
          <a:p>
            <a:pPr marL="339725" indent="-228600" eaLnBrk="1" hangingPunct="1">
              <a:spcBef>
                <a:spcPts val="600"/>
              </a:spcBef>
              <a:buClr>
                <a:srgbClr val="A9A57C"/>
              </a:buClr>
              <a:buSzPct val="10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2F2B20"/>
                </a:solidFill>
                <a:latin typeface="Calibri" pitchFamily="32" charset="0"/>
                <a:ea typeface="Microsoft YaHei" pitchFamily="32" charset="-122"/>
              </a:rPr>
              <a:t> uses BSON format </a:t>
            </a:r>
          </a:p>
          <a:p>
            <a:pPr marL="339725" indent="-228600" eaLnBrk="1" hangingPunct="1">
              <a:spcBef>
                <a:spcPts val="600"/>
              </a:spcBef>
              <a:buClr>
                <a:srgbClr val="A9A57C"/>
              </a:buClr>
              <a:buSzPct val="10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2F2B20"/>
                </a:solidFill>
                <a:latin typeface="Calibri" pitchFamily="32" charset="0"/>
                <a:ea typeface="Microsoft YaHei" pitchFamily="32" charset="-122"/>
              </a:rPr>
              <a:t> schema-less </a:t>
            </a:r>
          </a:p>
          <a:p>
            <a:pPr marL="339725" indent="-228600" eaLnBrk="1" hangingPunct="1">
              <a:spcBef>
                <a:spcPts val="600"/>
              </a:spcBef>
              <a:buClr>
                <a:srgbClr val="A9A57C"/>
              </a:buClr>
              <a:buSzPct val="10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2F2B20"/>
                </a:solidFill>
                <a:latin typeface="Calibri" pitchFamily="32" charset="0"/>
                <a:ea typeface="Microsoft YaHei" pitchFamily="32" charset="-122"/>
              </a:rPr>
              <a:t> No more configuring database columns with types </a:t>
            </a:r>
          </a:p>
          <a:p>
            <a:pPr marL="339725" indent="-228600" eaLnBrk="1" hangingPunct="1">
              <a:spcBef>
                <a:spcPts val="600"/>
              </a:spcBef>
              <a:buClr>
                <a:srgbClr val="A9A57C"/>
              </a:buClr>
              <a:buSzPct val="10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2F2B20"/>
                </a:solidFill>
                <a:latin typeface="Calibri" pitchFamily="32" charset="0"/>
                <a:ea typeface="Microsoft YaHei" pitchFamily="32" charset="-122"/>
              </a:rPr>
              <a:t> No transactions </a:t>
            </a:r>
          </a:p>
          <a:p>
            <a:pPr marL="339725" indent="-228600" eaLnBrk="1" hangingPunct="1">
              <a:spcBef>
                <a:spcPts val="600"/>
              </a:spcBef>
              <a:buClr>
                <a:srgbClr val="A9A57C"/>
              </a:buClr>
              <a:buSzPct val="10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2F2B20"/>
                </a:solidFill>
                <a:latin typeface="Calibri" pitchFamily="32" charset="0"/>
                <a:ea typeface="Microsoft YaHei" pitchFamily="32" charset="-122"/>
              </a:rPr>
              <a:t> No joins </a:t>
            </a:r>
          </a:p>
          <a:p>
            <a:pPr marL="339725" indent="-228600" eaLnBrk="1" hangingPunct="1">
              <a:spcBef>
                <a:spcPts val="600"/>
              </a:spcBef>
              <a:buClr>
                <a:srgbClr val="A9A57C"/>
              </a:buClr>
              <a:buSzPct val="10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0000"/>
                </a:solidFill>
                <a:latin typeface="Nunito" pitchFamily="2" charset="0"/>
              </a:rPr>
              <a:t>MongoDB is an open-source document database and leading NoSQL database. </a:t>
            </a:r>
          </a:p>
          <a:p>
            <a:pPr marL="339725" indent="-228600" eaLnBrk="1" hangingPunct="1">
              <a:spcBef>
                <a:spcPts val="600"/>
              </a:spcBef>
              <a:buClr>
                <a:srgbClr val="A9A57C"/>
              </a:buClr>
              <a:buSzPct val="100000"/>
              <a:buFont typeface="Wingdings" pitchFamily="2" charset="2"/>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sz="2400" dirty="0">
                <a:solidFill>
                  <a:srgbClr val="000000"/>
                </a:solidFill>
                <a:latin typeface="Nunito" pitchFamily="2" charset="0"/>
              </a:rPr>
              <a:t>MongoDB is written in C++.</a:t>
            </a:r>
            <a:endParaRPr lang="en-US" sz="2400" dirty="0">
              <a:solidFill>
                <a:srgbClr val="2F2B20"/>
              </a:solidFill>
              <a:latin typeface="Calibri" pitchFamily="32" charset="0"/>
              <a:ea typeface="Microsoft YaHei" pitchFamily="32" charset="-122"/>
            </a:endParaRPr>
          </a:p>
          <a:p>
            <a:pPr marL="341313" indent="-227013" eaLnBrk="1" hangingPunct="1">
              <a:spcBef>
                <a:spcPts val="600"/>
              </a:spcBef>
              <a:buSzPct val="10000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sz="2400" dirty="0">
              <a:solidFill>
                <a:srgbClr val="2F2B20"/>
              </a:solidFill>
              <a:latin typeface="Calibri" pitchFamily="32" charset="0"/>
              <a:ea typeface="Microsoft YaHei" pitchFamily="32" charset="-122"/>
            </a:endParaRPr>
          </a:p>
        </p:txBody>
      </p:sp>
      <p:sp>
        <p:nvSpPr>
          <p:cNvPr id="27652" name="AutoShape 3">
            <a:extLst>
              <a:ext uri="{FF2B5EF4-FFF2-40B4-BE49-F238E27FC236}">
                <a16:creationId xmlns:a16="http://schemas.microsoft.com/office/drawing/2014/main" id="{3CAB6785-E4FF-D41C-7DA5-E2356A5EC8F2}"/>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8BBF8B82-670B-4B78-A89A-C030B06A2F24}" type="slidenum">
              <a:rPr lang="hu-HU" altLang="en-US" sz="1800">
                <a:solidFill>
                  <a:srgbClr val="FFFFFF"/>
                </a:solidFill>
                <a:latin typeface="Arial" panose="020B0604020202020204" pitchFamily="34" charset="0"/>
              </a:rPr>
              <a:pPr algn="ctr" eaLnBrk="1" hangingPunct="1">
                <a:spcBef>
                  <a:spcPct val="0"/>
                </a:spcBef>
                <a:buClrTx/>
                <a:buFontTx/>
                <a:buNone/>
              </a:pPr>
              <a:t>12</a:t>
            </a:fld>
            <a:endParaRPr lang="hu-HU" altLang="en-US" sz="1800">
              <a:solidFill>
                <a:srgbClr val="FFFFFF"/>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Date Placeholder 1">
            <a:extLst>
              <a:ext uri="{FF2B5EF4-FFF2-40B4-BE49-F238E27FC236}">
                <a16:creationId xmlns:a16="http://schemas.microsoft.com/office/drawing/2014/main" id="{FEDFDC30-2D0F-7048-CF19-398A3C747C71}"/>
              </a:ext>
            </a:extLst>
          </p:cNvPr>
          <p:cNvSpPr>
            <a:spLocks noGrp="1" noChangeArrowheads="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spcBef>
                <a:spcPct val="0"/>
              </a:spcBef>
              <a:buClrTx/>
              <a:buFontTx/>
              <a:buNone/>
            </a:pPr>
            <a:r>
              <a:rPr lang="hu-HU" altLang="en-US" sz="1800">
                <a:solidFill>
                  <a:srgbClr val="000000"/>
                </a:solidFill>
                <a:latin typeface="Arial" panose="020B0604020202020204" pitchFamily="34" charset="0"/>
              </a:rPr>
              <a:t>2013.02.11.</a:t>
            </a:r>
          </a:p>
        </p:txBody>
      </p:sp>
      <p:sp>
        <p:nvSpPr>
          <p:cNvPr id="29699" name="TextBox 3">
            <a:extLst>
              <a:ext uri="{FF2B5EF4-FFF2-40B4-BE49-F238E27FC236}">
                <a16:creationId xmlns:a16="http://schemas.microsoft.com/office/drawing/2014/main" id="{3836D945-B21A-7D61-E9AB-8FC11EAD4D7B}"/>
              </a:ext>
            </a:extLst>
          </p:cNvPr>
          <p:cNvSpPr txBox="1">
            <a:spLocks noChangeArrowheads="1"/>
          </p:cNvSpPr>
          <p:nvPr/>
        </p:nvSpPr>
        <p:spPr bwMode="auto">
          <a:xfrm>
            <a:off x="457200" y="533400"/>
            <a:ext cx="70866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sz="2400" b="1">
                <a:solidFill>
                  <a:srgbClr val="000000"/>
                </a:solidFill>
                <a:latin typeface="Nunito" pitchFamily="2" charset="0"/>
              </a:rPr>
              <a:t>MongoDB provides two types of data models:</a:t>
            </a:r>
            <a:endParaRPr lang="en-IN" altLang="en-US" sz="2400" b="1"/>
          </a:p>
        </p:txBody>
      </p:sp>
      <p:graphicFrame>
        <p:nvGraphicFramePr>
          <p:cNvPr id="5" name="Diagram 4">
            <a:extLst>
              <a:ext uri="{FF2B5EF4-FFF2-40B4-BE49-F238E27FC236}">
                <a16:creationId xmlns:a16="http://schemas.microsoft.com/office/drawing/2014/main" id="{EECC881C-7405-B0F7-BF0C-E9B86709E4F4}"/>
              </a:ext>
            </a:extLst>
          </p:cNvPr>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3">
            <a:extLst>
              <a:ext uri="{FF2B5EF4-FFF2-40B4-BE49-F238E27FC236}">
                <a16:creationId xmlns:a16="http://schemas.microsoft.com/office/drawing/2014/main" id="{28A85BF1-18BE-6316-C321-8D6FACBC57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666" t="23334" r="35834" b="18889"/>
          <a:stretch>
            <a:fillRect/>
          </a:stretch>
        </p:blipFill>
        <p:spPr bwMode="auto">
          <a:xfrm>
            <a:off x="1066800" y="1495425"/>
            <a:ext cx="60960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3" name="TextBox 5">
            <a:extLst>
              <a:ext uri="{FF2B5EF4-FFF2-40B4-BE49-F238E27FC236}">
                <a16:creationId xmlns:a16="http://schemas.microsoft.com/office/drawing/2014/main" id="{23472AE9-B92B-FE50-5494-518F11027594}"/>
              </a:ext>
            </a:extLst>
          </p:cNvPr>
          <p:cNvSpPr txBox="1">
            <a:spLocks noChangeArrowheads="1"/>
          </p:cNvSpPr>
          <p:nvPr/>
        </p:nvSpPr>
        <p:spPr bwMode="auto">
          <a:xfrm>
            <a:off x="533400" y="685800"/>
            <a:ext cx="7315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a:solidFill>
                  <a:srgbClr val="000000"/>
                </a:solidFill>
                <a:latin typeface="Nunito" pitchFamily="2" charset="0"/>
              </a:rPr>
              <a:t>In this model, you can have (embed) all the related data in a single document, it is also known as de-normalized data model.</a:t>
            </a: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Box 5">
            <a:extLst>
              <a:ext uri="{FF2B5EF4-FFF2-40B4-BE49-F238E27FC236}">
                <a16:creationId xmlns:a16="http://schemas.microsoft.com/office/drawing/2014/main" id="{F90C3CE1-CC23-3AB1-F8DC-D5BAB6495DC6}"/>
              </a:ext>
            </a:extLst>
          </p:cNvPr>
          <p:cNvSpPr txBox="1">
            <a:spLocks noChangeArrowheads="1"/>
          </p:cNvSpPr>
          <p:nvPr/>
        </p:nvSpPr>
        <p:spPr bwMode="auto">
          <a:xfrm>
            <a:off x="369888" y="381000"/>
            <a:ext cx="73152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dirty="0">
                <a:solidFill>
                  <a:srgbClr val="000000"/>
                </a:solidFill>
                <a:latin typeface="Nunito" pitchFamily="2" charset="0"/>
              </a:rPr>
              <a:t>In this model, you can refer the sub documents in the original document, using references. For example, you can re-write the above document in the normalized model as:</a:t>
            </a:r>
            <a:endParaRPr lang="en-IN" altLang="en-US" dirty="0"/>
          </a:p>
        </p:txBody>
      </p:sp>
      <p:pic>
        <p:nvPicPr>
          <p:cNvPr id="31747" name="Picture 4">
            <a:extLst>
              <a:ext uri="{FF2B5EF4-FFF2-40B4-BE49-F238E27FC236}">
                <a16:creationId xmlns:a16="http://schemas.microsoft.com/office/drawing/2014/main" id="{25E75E1A-DA58-6095-7D2D-20B6502EA2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4167" t="17407" r="51666" b="51199"/>
          <a:stretch>
            <a:fillRect/>
          </a:stretch>
        </p:blipFill>
        <p:spPr bwMode="auto">
          <a:xfrm>
            <a:off x="-61482" y="1609725"/>
            <a:ext cx="6081282" cy="5060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48" name="Picture 7">
            <a:extLst>
              <a:ext uri="{FF2B5EF4-FFF2-40B4-BE49-F238E27FC236}">
                <a16:creationId xmlns:a16="http://schemas.microsoft.com/office/drawing/2014/main" id="{51B40915-9396-5B18-C708-BEED1182A9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167" t="48802" r="63543" b="18889"/>
          <a:stretch/>
        </p:blipFill>
        <p:spPr bwMode="auto">
          <a:xfrm>
            <a:off x="4027488" y="1609724"/>
            <a:ext cx="4811712"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Box 3">
            <a:extLst>
              <a:ext uri="{FF2B5EF4-FFF2-40B4-BE49-F238E27FC236}">
                <a16:creationId xmlns:a16="http://schemas.microsoft.com/office/drawing/2014/main" id="{854B5D64-7BBD-C8C3-86A6-A6E351919072}"/>
              </a:ext>
            </a:extLst>
          </p:cNvPr>
          <p:cNvSpPr txBox="1">
            <a:spLocks noChangeArrowheads="1"/>
          </p:cNvSpPr>
          <p:nvPr/>
        </p:nvSpPr>
        <p:spPr bwMode="auto">
          <a:xfrm>
            <a:off x="0" y="381000"/>
            <a:ext cx="8305800" cy="646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ts val="550"/>
              </a:spcBef>
              <a:buClr>
                <a:srgbClr val="000000"/>
              </a:buClr>
              <a:buSzPct val="100000"/>
              <a:buFont typeface="Times New Roman" panose="02020603050405020304" pitchFamily="18" charset="0"/>
              <a:buChar char="•"/>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defRPr sz="1400">
                <a:solidFill>
                  <a:srgbClr val="2F2B20"/>
                </a:solidFill>
                <a:latin typeface="Calibri" panose="020F0502020204030204" pitchFamily="34" charset="0"/>
                <a:ea typeface="Microsoft YaHei" panose="020B0503020204020204" pitchFamily="34" charset="-122"/>
              </a:defRPr>
            </a:lvl9pPr>
          </a:lstStyle>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String</a:t>
            </a:r>
            <a:r>
              <a:rPr lang="en-US" altLang="en-US" sz="1800">
                <a:solidFill>
                  <a:srgbClr val="000000"/>
                </a:solidFill>
                <a:latin typeface="Nunito" pitchFamily="2" charset="0"/>
              </a:rPr>
              <a:t> − This is the most commonly used datatype to store the data. String in MongoDB must be UTF-8 valid.</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Integer</a:t>
            </a:r>
            <a:r>
              <a:rPr lang="en-US" altLang="en-US" sz="1800">
                <a:solidFill>
                  <a:srgbClr val="000000"/>
                </a:solidFill>
                <a:latin typeface="Nunito" pitchFamily="2" charset="0"/>
              </a:rPr>
              <a:t> − This type is used to store a numerical value. Integer can be 32 bit or 64 bit depending upon your server.</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Boolean</a:t>
            </a:r>
            <a:r>
              <a:rPr lang="en-US" altLang="en-US" sz="1800">
                <a:solidFill>
                  <a:srgbClr val="000000"/>
                </a:solidFill>
                <a:latin typeface="Nunito" pitchFamily="2" charset="0"/>
              </a:rPr>
              <a:t> − This type is used to store a boolean (true/ false) value.</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Double</a:t>
            </a:r>
            <a:r>
              <a:rPr lang="en-US" altLang="en-US" sz="1800">
                <a:solidFill>
                  <a:srgbClr val="000000"/>
                </a:solidFill>
                <a:latin typeface="Nunito" pitchFamily="2" charset="0"/>
              </a:rPr>
              <a:t> − This type is used to store floating point values.</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Min/ Max keys</a:t>
            </a:r>
            <a:r>
              <a:rPr lang="en-US" altLang="en-US" sz="1800">
                <a:solidFill>
                  <a:srgbClr val="000000"/>
                </a:solidFill>
                <a:latin typeface="Nunito" pitchFamily="2" charset="0"/>
              </a:rPr>
              <a:t> − This type is used to compare a value against the lowest and highest BSON elements.</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Arrays</a:t>
            </a:r>
            <a:r>
              <a:rPr lang="en-US" altLang="en-US" sz="1800">
                <a:solidFill>
                  <a:srgbClr val="000000"/>
                </a:solidFill>
                <a:latin typeface="Nunito" pitchFamily="2" charset="0"/>
              </a:rPr>
              <a:t> − This type is used to store arrays or list or multiple values into one key.</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Timestamp</a:t>
            </a:r>
            <a:r>
              <a:rPr lang="en-US" altLang="en-US" sz="1800">
                <a:solidFill>
                  <a:srgbClr val="000000"/>
                </a:solidFill>
                <a:latin typeface="Nunito" pitchFamily="2" charset="0"/>
              </a:rPr>
              <a:t> − ctimestamp. This can be handy for recording when a document has been modified or added.</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Object</a:t>
            </a:r>
            <a:r>
              <a:rPr lang="en-US" altLang="en-US" sz="1800">
                <a:solidFill>
                  <a:srgbClr val="000000"/>
                </a:solidFill>
                <a:latin typeface="Nunito" pitchFamily="2" charset="0"/>
              </a:rPr>
              <a:t> − This datatype is used for embedded documents.</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Null</a:t>
            </a:r>
            <a:r>
              <a:rPr lang="en-US" altLang="en-US" sz="1800">
                <a:solidFill>
                  <a:srgbClr val="000000"/>
                </a:solidFill>
                <a:latin typeface="Nunito" pitchFamily="2" charset="0"/>
              </a:rPr>
              <a:t> − This type is used to store a Null value.</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Symbol</a:t>
            </a:r>
            <a:r>
              <a:rPr lang="en-US" altLang="en-US" sz="1800">
                <a:solidFill>
                  <a:srgbClr val="000000"/>
                </a:solidFill>
                <a:latin typeface="Nunito" pitchFamily="2" charset="0"/>
              </a:rPr>
              <a:t> − This datatype is used identically to a string; however, it's generally reserved for languages that use a specific symbol type.</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Date </a:t>
            </a:r>
            <a:r>
              <a:rPr lang="en-US" altLang="en-US" sz="1800">
                <a:solidFill>
                  <a:srgbClr val="000000"/>
                </a:solidFill>
                <a:latin typeface="Nunito" pitchFamily="2" charset="0"/>
              </a:rPr>
              <a:t>− This datatype is used to store the current date or time in UNIX time format. You can specify your own date time by creating object of Date and passing day, month, year into it.</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Object ID</a:t>
            </a:r>
            <a:r>
              <a:rPr lang="en-US" altLang="en-US" sz="1800">
                <a:solidFill>
                  <a:srgbClr val="000000"/>
                </a:solidFill>
                <a:latin typeface="Nunito" pitchFamily="2" charset="0"/>
              </a:rPr>
              <a:t> − This datatype is used to store the document’s ID.</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Binary data</a:t>
            </a:r>
            <a:r>
              <a:rPr lang="en-US" altLang="en-US" sz="1800">
                <a:solidFill>
                  <a:srgbClr val="000000"/>
                </a:solidFill>
                <a:latin typeface="Nunito" pitchFamily="2" charset="0"/>
              </a:rPr>
              <a:t> − This datatype is used to store binary data.</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Code</a:t>
            </a:r>
            <a:r>
              <a:rPr lang="en-US" altLang="en-US" sz="1800">
                <a:solidFill>
                  <a:srgbClr val="000000"/>
                </a:solidFill>
                <a:latin typeface="Nunito" pitchFamily="2" charset="0"/>
              </a:rPr>
              <a:t> − This datatype is used to store JavaScript code into the document.</a:t>
            </a:r>
          </a:p>
          <a:p>
            <a:pPr algn="just" eaLnBrk="1" hangingPunct="1">
              <a:spcBef>
                <a:spcPct val="0"/>
              </a:spcBef>
              <a:buFont typeface="Arial" panose="020B0604020202020204" pitchFamily="34" charset="0"/>
              <a:buChar char="•"/>
            </a:pPr>
            <a:r>
              <a:rPr lang="en-US" altLang="en-US" sz="1800" b="1">
                <a:solidFill>
                  <a:srgbClr val="000000"/>
                </a:solidFill>
                <a:latin typeface="Nunito" pitchFamily="2" charset="0"/>
              </a:rPr>
              <a:t>Regular expression</a:t>
            </a:r>
            <a:r>
              <a:rPr lang="en-US" altLang="en-US" sz="1800">
                <a:solidFill>
                  <a:srgbClr val="000000"/>
                </a:solidFill>
                <a:latin typeface="Nunito" pitchFamily="2" charset="0"/>
              </a:rPr>
              <a:t> − This datatype is used to store regular expression.</a:t>
            </a:r>
          </a:p>
        </p:txBody>
      </p:sp>
      <p:sp>
        <p:nvSpPr>
          <p:cNvPr id="32771" name="TextBox 5">
            <a:extLst>
              <a:ext uri="{FF2B5EF4-FFF2-40B4-BE49-F238E27FC236}">
                <a16:creationId xmlns:a16="http://schemas.microsoft.com/office/drawing/2014/main" id="{40741C1A-5235-D57C-3912-14A26EB36174}"/>
              </a:ext>
            </a:extLst>
          </p:cNvPr>
          <p:cNvSpPr txBox="1">
            <a:spLocks noChangeArrowheads="1"/>
          </p:cNvSpPr>
          <p:nvPr/>
        </p:nvSpPr>
        <p:spPr bwMode="auto">
          <a:xfrm>
            <a:off x="762000" y="36513"/>
            <a:ext cx="457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buClr>
                <a:srgbClr val="000000"/>
              </a:buClr>
              <a:buSzPct val="100000"/>
              <a:buFont typeface="Times New Roman" panose="02020603050405020304" pitchFamily="18" charset="0"/>
              <a:buNone/>
            </a:pPr>
            <a:r>
              <a:rPr lang="en-US" altLang="en-US" b="1">
                <a:solidFill>
                  <a:srgbClr val="000000"/>
                </a:solidFill>
                <a:latin typeface="Nunito" pitchFamily="2" charset="0"/>
              </a:rPr>
              <a:t>MongoDB supports many datatypes</a:t>
            </a:r>
            <a:endParaRPr lang="en-IN" altLang="en-US"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B7AA7890-6BC4-FF4D-FDFB-D83229973654}"/>
              </a:ext>
            </a:extLst>
          </p:cNvPr>
          <p:cNvSpPr txBox="1">
            <a:spLocks noChangeArrowheads="1"/>
          </p:cNvSpPr>
          <p:nvPr/>
        </p:nvSpPr>
        <p:spPr bwMode="auto">
          <a:xfrm>
            <a:off x="457200" y="274638"/>
            <a:ext cx="76184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600">
                <a:solidFill>
                  <a:srgbClr val="675E47"/>
                </a:solidFill>
                <a:latin typeface="Cambria" panose="02040503050406030204" pitchFamily="18" charset="0"/>
              </a:rPr>
              <a:t>SQL Vs MongoDB</a:t>
            </a:r>
          </a:p>
        </p:txBody>
      </p:sp>
      <p:graphicFrame>
        <p:nvGraphicFramePr>
          <p:cNvPr id="19458" name="Group 2">
            <a:extLst>
              <a:ext uri="{FF2B5EF4-FFF2-40B4-BE49-F238E27FC236}">
                <a16:creationId xmlns:a16="http://schemas.microsoft.com/office/drawing/2014/main" id="{C367BFD3-DF33-EB3F-9B74-21FF792F7F61}"/>
              </a:ext>
            </a:extLst>
          </p:cNvPr>
          <p:cNvGraphicFramePr>
            <a:graphicFrameLocks noGrp="1"/>
          </p:cNvGraphicFramePr>
          <p:nvPr/>
        </p:nvGraphicFramePr>
        <p:xfrm>
          <a:off x="457200" y="1600200"/>
          <a:ext cx="7392988" cy="5056189"/>
        </p:xfrm>
        <a:graphic>
          <a:graphicData uri="http://schemas.openxmlformats.org/drawingml/2006/table">
            <a:tbl>
              <a:tblPr/>
              <a:tblGrid>
                <a:gridCol w="3697288">
                  <a:extLst>
                    <a:ext uri="{9D8B030D-6E8A-4147-A177-3AD203B41FA5}">
                      <a16:colId xmlns:a16="http://schemas.microsoft.com/office/drawing/2014/main" val="20000"/>
                    </a:ext>
                  </a:extLst>
                </a:gridCol>
                <a:gridCol w="3695700">
                  <a:extLst>
                    <a:ext uri="{9D8B030D-6E8A-4147-A177-3AD203B41FA5}">
                      <a16:colId xmlns:a16="http://schemas.microsoft.com/office/drawing/2014/main" val="20001"/>
                    </a:ext>
                  </a:extLst>
                </a:gridCol>
              </a:tblGrid>
              <a:tr h="64293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Calibri" pitchFamily="32" charset="0"/>
                          <a:ea typeface="Microsoft YaHei" pitchFamily="32" charset="-122"/>
                        </a:rPr>
                        <a:t>SQL Concepts</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Calibri" pitchFamily="32" charset="0"/>
                          <a:ea typeface="Microsoft YaHei" pitchFamily="32" charset="-122"/>
                        </a:rPr>
                        <a:t>MongoDB  Concepts</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dirty="0">
                        <a:ln>
                          <a:noFill/>
                        </a:ln>
                        <a:solidFill>
                          <a:srgbClr val="FFFFFF"/>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database</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database</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table</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Collection</a:t>
                      </a:r>
                    </a:p>
                  </a:txBody>
                  <a:tcPr marL="90000" marR="90000" marT="51372" marB="46800"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64293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Row</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Document 0r BSON  Document</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Column</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Field</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Index</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Index</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5"/>
                  </a:ext>
                </a:extLst>
              </a:tr>
              <a:tr h="64293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Table Join</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Embedded documents &amp; Linking</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6"/>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Primary key</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Primary Key</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7"/>
                  </a:ext>
                </a:extLst>
              </a:tr>
              <a:tr h="917575">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Specify any unique column or column combination as primary key.</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dirty="0">
                          <a:ln>
                            <a:noFill/>
                          </a:ln>
                          <a:solidFill>
                            <a:srgbClr val="000000"/>
                          </a:solidFill>
                          <a:effectLst/>
                          <a:latin typeface="Calibri" pitchFamily="32" charset="0"/>
                          <a:ea typeface="Microsoft YaHei" pitchFamily="32" charset="-122"/>
                        </a:rPr>
                        <a:t>In MongoDB, the primary key is automatically set to the </a:t>
                      </a:r>
                      <a:r>
                        <a:rPr kumimoji="0" lang="en-US" sz="1800" b="0" i="1" u="none" strike="noStrike" cap="none" normalizeH="0" baseline="0" dirty="0">
                          <a:ln>
                            <a:noFill/>
                          </a:ln>
                          <a:solidFill>
                            <a:srgbClr val="CCCCFF"/>
                          </a:solidFill>
                          <a:effectLst/>
                          <a:latin typeface="Calibri" pitchFamily="32" charset="0"/>
                          <a:ea typeface="Microsoft YaHei" pitchFamily="32" charset="-122"/>
                          <a:hlinkClick r:id="rId3"/>
                        </a:rPr>
                        <a:t>_id</a:t>
                      </a:r>
                      <a:r>
                        <a:rPr kumimoji="0" lang="en-US" sz="1800" b="0" i="0" u="none" strike="noStrike" cap="none" normalizeH="0" baseline="0" dirty="0">
                          <a:ln>
                            <a:noFill/>
                          </a:ln>
                          <a:solidFill>
                            <a:srgbClr val="000000"/>
                          </a:solidFill>
                          <a:effectLst/>
                          <a:latin typeface="Calibri" pitchFamily="32" charset="0"/>
                          <a:ea typeface="Microsoft YaHei" pitchFamily="32" charset="-122"/>
                        </a:rPr>
                        <a:t> field.</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7878DE"/>
                    </a:solidFill>
                  </a:tcPr>
                </a:tc>
                <a:extLst>
                  <a:ext uri="{0D108BD9-81ED-4DB2-BD59-A6C34878D82A}">
                    <a16:rowId xmlns:a16="http://schemas.microsoft.com/office/drawing/2014/main" val="10008"/>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aggregation (e.g. group by)</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aggregation pipeline</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9"/>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8C22113D-8AD7-94FF-45C3-C4DD66DCB5F4}"/>
              </a:ext>
            </a:extLst>
          </p:cNvPr>
          <p:cNvSpPr txBox="1">
            <a:spLocks noChangeArrowheads="1"/>
          </p:cNvSpPr>
          <p:nvPr/>
        </p:nvSpPr>
        <p:spPr bwMode="auto">
          <a:xfrm>
            <a:off x="457200" y="274638"/>
            <a:ext cx="76184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100">
                <a:solidFill>
                  <a:srgbClr val="675E47"/>
                </a:solidFill>
                <a:latin typeface="Cambria" panose="02040503050406030204" pitchFamily="18" charset="0"/>
              </a:rPr>
              <a:t>Executables</a:t>
            </a:r>
            <a:br>
              <a:rPr lang="en-US" altLang="en-US" sz="4100">
                <a:solidFill>
                  <a:srgbClr val="675E47"/>
                </a:solidFill>
                <a:latin typeface="Cambria" panose="02040503050406030204" pitchFamily="18" charset="0"/>
              </a:rPr>
            </a:br>
            <a:endParaRPr lang="en-US" altLang="en-US" sz="4100">
              <a:solidFill>
                <a:srgbClr val="675E47"/>
              </a:solidFill>
              <a:latin typeface="Cambria" panose="02040503050406030204" pitchFamily="18" charset="0"/>
            </a:endParaRPr>
          </a:p>
        </p:txBody>
      </p:sp>
      <p:graphicFrame>
        <p:nvGraphicFramePr>
          <p:cNvPr id="20482" name="Group 2">
            <a:extLst>
              <a:ext uri="{FF2B5EF4-FFF2-40B4-BE49-F238E27FC236}">
                <a16:creationId xmlns:a16="http://schemas.microsoft.com/office/drawing/2014/main" id="{23D98572-A244-6596-6C78-6C5BC2BA8E3A}"/>
              </a:ext>
            </a:extLst>
          </p:cNvPr>
          <p:cNvGraphicFramePr>
            <a:graphicFrameLocks noGrp="1"/>
          </p:cNvGraphicFramePr>
          <p:nvPr/>
        </p:nvGraphicFramePr>
        <p:xfrm>
          <a:off x="457200" y="1600200"/>
          <a:ext cx="8231188" cy="2665414"/>
        </p:xfrm>
        <a:graphic>
          <a:graphicData uri="http://schemas.openxmlformats.org/drawingml/2006/table">
            <a:tbl>
              <a:tblPr/>
              <a:tblGrid>
                <a:gridCol w="2057400">
                  <a:extLst>
                    <a:ext uri="{9D8B030D-6E8A-4147-A177-3AD203B41FA5}">
                      <a16:colId xmlns:a16="http://schemas.microsoft.com/office/drawing/2014/main" val="20000"/>
                    </a:ext>
                  </a:extLst>
                </a:gridCol>
                <a:gridCol w="2058988">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4293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a:ln>
                          <a:noFill/>
                        </a:ln>
                        <a:solidFill>
                          <a:srgbClr val="FFFFFF"/>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Calibri" pitchFamily="32" charset="0"/>
                          <a:ea typeface="Microsoft YaHei" pitchFamily="32" charset="-122"/>
                        </a:rPr>
                        <a:t>Oracle</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a:ln>
                          <a:noFill/>
                        </a:ln>
                        <a:solidFill>
                          <a:srgbClr val="FFFFFF"/>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Calibri" pitchFamily="32" charset="0"/>
                          <a:ea typeface="Microsoft YaHei" pitchFamily="32" charset="-122"/>
                        </a:rPr>
                        <a:t>MySQL</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Calibri" pitchFamily="32" charset="0"/>
                          <a:ea typeface="Microsoft YaHei" pitchFamily="32" charset="-122"/>
                        </a:rPr>
                        <a:t>MongoDB</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dirty="0">
                        <a:ln>
                          <a:noFill/>
                        </a:ln>
                        <a:solidFill>
                          <a:srgbClr val="FFFFFF"/>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64293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Database Server</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oracle</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mysqld</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CCCCFF"/>
                          </a:solidFill>
                          <a:effectLst/>
                          <a:latin typeface="Calibri" pitchFamily="32" charset="0"/>
                          <a:ea typeface="Microsoft YaHei" pitchFamily="32" charset="-122"/>
                          <a:hlinkClick r:id="rId3"/>
                        </a:rPr>
                        <a:t>mongod</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1"/>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64293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Database Client</a:t>
                      </a:r>
                    </a:p>
                  </a:txBody>
                  <a:tcPr marL="90000" marR="90000" marT="51372" marB="46800"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sqlplus</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mysql</a:t>
                      </a:r>
                    </a:p>
                  </a:txBody>
                  <a:tcPr marL="90000" marR="90000" marT="51372" marB="46800"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CCCCFF"/>
                          </a:solidFill>
                          <a:effectLst/>
                          <a:latin typeface="Calibri" pitchFamily="32" charset="0"/>
                          <a:ea typeface="Microsoft YaHei" pitchFamily="32" charset="-122"/>
                          <a:hlinkClick r:id="rId4"/>
                        </a:rPr>
                        <a:t>mongo</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000000"/>
                    </a:solidFill>
                  </a:tcPr>
                </a:tc>
                <a:extLst>
                  <a:ext uri="{0D108BD9-81ED-4DB2-BD59-A6C34878D82A}">
                    <a16:rowId xmlns:a16="http://schemas.microsoft.com/office/drawing/2014/main" val="10003"/>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5F0961EE-78CB-FF9E-16E3-9A6B88ACED96}"/>
              </a:ext>
            </a:extLst>
          </p:cNvPr>
          <p:cNvSpPr txBox="1">
            <a:spLocks noChangeArrowheads="1"/>
          </p:cNvSpPr>
          <p:nvPr/>
        </p:nvSpPr>
        <p:spPr bwMode="auto">
          <a:xfrm>
            <a:off x="457200" y="227013"/>
            <a:ext cx="762000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7891" name="Text Box 2">
            <a:extLst>
              <a:ext uri="{FF2B5EF4-FFF2-40B4-BE49-F238E27FC236}">
                <a16:creationId xmlns:a16="http://schemas.microsoft.com/office/drawing/2014/main" id="{51EA7103-1AE6-3A73-02E5-96946368DED8}"/>
              </a:ext>
            </a:extLst>
          </p:cNvPr>
          <p:cNvSpPr txBox="1">
            <a:spLocks noChangeArrowheads="1"/>
          </p:cNvSpPr>
          <p:nvPr/>
        </p:nvSpPr>
        <p:spPr bwMode="auto">
          <a:xfrm>
            <a:off x="457200" y="16002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228600">
              <a:spcBef>
                <a:spcPts val="5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buClr>
                <a:srgbClr val="A9A57C"/>
              </a:buClr>
              <a:buFont typeface="Arial" panose="020B0604020202020204" pitchFamily="34" charset="0"/>
              <a:buChar char="•"/>
            </a:pPr>
            <a:r>
              <a:rPr lang="en-US" altLang="en-US" sz="3600"/>
              <a:t>MongoDB Vs Relational DBMS</a:t>
            </a:r>
          </a:p>
          <a:p>
            <a:pPr eaLnBrk="1" hangingPunct="1">
              <a:buClr>
                <a:srgbClr val="A9A57C"/>
              </a:buClr>
              <a:buFont typeface="Arial" panose="020B0604020202020204" pitchFamily="34" charset="0"/>
              <a:buNone/>
            </a:pPr>
            <a:endParaRPr lang="en-US" altLang="en-US"/>
          </a:p>
          <a:p>
            <a:pPr eaLnBrk="1" hangingPunct="1">
              <a:buClr>
                <a:srgbClr val="A9A57C"/>
              </a:buClr>
              <a:buFont typeface="Arial" panose="020B0604020202020204" pitchFamily="34" charset="0"/>
              <a:buChar char="•"/>
            </a:pPr>
            <a:r>
              <a:rPr lang="en-US" altLang="en-US"/>
              <a:t>Collection vs table</a:t>
            </a:r>
          </a:p>
          <a:p>
            <a:pPr eaLnBrk="1" hangingPunct="1">
              <a:buClr>
                <a:srgbClr val="A9A57C"/>
              </a:buClr>
              <a:buFont typeface="Arial" panose="020B0604020202020204" pitchFamily="34" charset="0"/>
              <a:buChar char="•"/>
            </a:pPr>
            <a:r>
              <a:rPr lang="en-US" altLang="en-US"/>
              <a:t>Document vs row </a:t>
            </a:r>
          </a:p>
          <a:p>
            <a:pPr eaLnBrk="1" hangingPunct="1">
              <a:buClr>
                <a:srgbClr val="A9A57C"/>
              </a:buClr>
              <a:buFont typeface="Arial" panose="020B0604020202020204" pitchFamily="34" charset="0"/>
              <a:buChar char="•"/>
            </a:pPr>
            <a:r>
              <a:rPr lang="en-US" altLang="en-US"/>
              <a:t>Field vs column </a:t>
            </a:r>
          </a:p>
          <a:p>
            <a:pPr eaLnBrk="1" hangingPunct="1">
              <a:buClr>
                <a:srgbClr val="A9A57C"/>
              </a:buClr>
              <a:buFont typeface="Arial" panose="020B0604020202020204" pitchFamily="34" charset="0"/>
              <a:buChar char="•"/>
            </a:pPr>
            <a:r>
              <a:rPr lang="en-US" altLang="en-US"/>
              <a:t>schema-less vs schema-oriented </a:t>
            </a:r>
          </a:p>
        </p:txBody>
      </p:sp>
      <p:sp>
        <p:nvSpPr>
          <p:cNvPr id="37892" name="AutoShape 3">
            <a:extLst>
              <a:ext uri="{FF2B5EF4-FFF2-40B4-BE49-F238E27FC236}">
                <a16:creationId xmlns:a16="http://schemas.microsoft.com/office/drawing/2014/main" id="{56EE6D07-CF56-6D26-4943-C005679517C3}"/>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D4C641CF-E5AF-417E-AC62-B160C6E663BD}" type="slidenum">
              <a:rPr lang="hu-HU" altLang="en-US" sz="1800">
                <a:solidFill>
                  <a:srgbClr val="FFFFFF"/>
                </a:solidFill>
                <a:latin typeface="Arial" panose="020B0604020202020204" pitchFamily="34" charset="0"/>
              </a:rPr>
              <a:pPr algn="ctr" eaLnBrk="1" hangingPunct="1">
                <a:spcBef>
                  <a:spcPct val="0"/>
                </a:spcBef>
                <a:buClrTx/>
                <a:buFontTx/>
                <a:buNone/>
              </a:pPr>
              <a:t>19</a:t>
            </a:fld>
            <a:endParaRPr lang="hu-HU" altLang="en-US" sz="1800">
              <a:solidFill>
                <a:srgbClr val="FFFFFF"/>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68;p17">
            <a:extLst>
              <a:ext uri="{FF2B5EF4-FFF2-40B4-BE49-F238E27FC236}">
                <a16:creationId xmlns:a16="http://schemas.microsoft.com/office/drawing/2014/main" id="{87ED95F5-DF3D-3453-625A-3048469877B2}"/>
              </a:ext>
            </a:extLst>
          </p:cNvPr>
          <p:cNvSpPr>
            <a:spLocks noGrp="1" noChangeArrowheads="1"/>
          </p:cNvSpPr>
          <p:nvPr>
            <p:ph type="ctrTitle"/>
          </p:nvPr>
        </p:nvSpPr>
        <p:spPr>
          <a:xfrm>
            <a:off x="1295400" y="2849563"/>
            <a:ext cx="6553200" cy="1158875"/>
          </a:xfrm>
        </p:spPr>
        <p:txBody>
          <a:bodyPr/>
          <a:lstStyle/>
          <a:p>
            <a:pPr>
              <a:spcBef>
                <a:spcPct val="0"/>
              </a:spcBef>
              <a:spcAft>
                <a:spcPct val="0"/>
              </a:spcAft>
              <a:buClr>
                <a:srgbClr val="FFFFFF"/>
              </a:buClr>
            </a:pPr>
            <a:r>
              <a:rPr lang="hu-HU" altLang="en-US" b="1">
                <a:solidFill>
                  <a:srgbClr val="FF0000"/>
                </a:solidFill>
                <a:latin typeface="Bahnschrift Condensed" panose="020B0502040204020203" pitchFamily="34" charset="0"/>
              </a:rPr>
              <a:t>An</a:t>
            </a:r>
            <a:r>
              <a:rPr lang="hu-HU" altLang="en-US">
                <a:solidFill>
                  <a:srgbClr val="675E47"/>
                </a:solidFill>
              </a:rPr>
              <a:t> </a:t>
            </a:r>
            <a:r>
              <a:rPr lang="hu-HU" altLang="en-US" b="1">
                <a:solidFill>
                  <a:srgbClr val="FF0000"/>
                </a:solidFill>
                <a:latin typeface="Bahnschrift Condensed" panose="020B0502040204020203" pitchFamily="34" charset="0"/>
              </a:rPr>
              <a:t>introduction to MongoDB</a:t>
            </a:r>
            <a:br>
              <a:rPr lang="hu-HU" altLang="en-US">
                <a:solidFill>
                  <a:srgbClr val="675E47"/>
                </a:solidFill>
              </a:rPr>
            </a:br>
            <a:endParaRPr lang="en-US" altLang="en-US" b="1">
              <a:solidFill>
                <a:srgbClr val="FF0000"/>
              </a:solidFill>
              <a:latin typeface="Bahnschrift Condensed" panose="020B0502040204020203" pitchFamily="34" charset="0"/>
            </a:endParaRPr>
          </a:p>
        </p:txBody>
      </p:sp>
      <p:sp>
        <p:nvSpPr>
          <p:cNvPr id="2" name="Subtitle 2">
            <a:extLst>
              <a:ext uri="{FF2B5EF4-FFF2-40B4-BE49-F238E27FC236}">
                <a16:creationId xmlns:a16="http://schemas.microsoft.com/office/drawing/2014/main" id="{2A8C635C-79E2-E1D5-51A2-164143AF5086}"/>
              </a:ext>
            </a:extLst>
          </p:cNvPr>
          <p:cNvSpPr txBox="1">
            <a:spLocks/>
          </p:cNvSpPr>
          <p:nvPr/>
        </p:nvSpPr>
        <p:spPr>
          <a:xfrm>
            <a:off x="1143000" y="4008438"/>
            <a:ext cx="6858000" cy="12430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Clr>
                <a:srgbClr val="000000"/>
              </a:buClr>
              <a:buSzPct val="100000"/>
              <a:buFont typeface="Arial" panose="020B0604020202020204" pitchFamily="34" charset="0"/>
              <a:buNone/>
              <a:defRPr/>
            </a:pPr>
            <a:r>
              <a:rPr lang="en-US" sz="2100" b="1" dirty="0">
                <a:solidFill>
                  <a:srgbClr val="002060"/>
                </a:solidFill>
              </a:rPr>
              <a:t>Prepared By: Dr. Ronak Panchal (Ph.D.)</a:t>
            </a:r>
          </a:p>
          <a:p>
            <a:pPr marL="0" indent="0" algn="ctr">
              <a:buClr>
                <a:srgbClr val="000000"/>
              </a:buClr>
              <a:buSzPct val="100000"/>
              <a:buFont typeface="Arial" panose="020B0604020202020204" pitchFamily="34" charset="0"/>
              <a:buNone/>
              <a:defRPr/>
            </a:pPr>
            <a:r>
              <a:rPr lang="en-US" sz="2100" dirty="0">
                <a:solidFill>
                  <a:srgbClr val="002060"/>
                </a:solidFill>
              </a:rPr>
              <a:t>IT Project Manager, Cognizant</a:t>
            </a:r>
          </a:p>
          <a:p>
            <a:pPr marL="0" indent="0" algn="ctr">
              <a:buClr>
                <a:srgbClr val="000000"/>
              </a:buClr>
              <a:buSzPct val="100000"/>
              <a:buFont typeface="Arial" panose="020B0604020202020204" pitchFamily="34" charset="0"/>
              <a:buNone/>
              <a:defRPr/>
            </a:pPr>
            <a:r>
              <a:rPr lang="en-US" sz="2100" dirty="0">
                <a:solidFill>
                  <a:srgbClr val="002060"/>
                </a:solidFill>
              </a:rPr>
              <a:t>Website: </a:t>
            </a:r>
            <a:r>
              <a:rPr lang="en-US" sz="2100" dirty="0">
                <a:solidFill>
                  <a:srgbClr val="FF0000"/>
                </a:solidFill>
                <a:hlinkClick r:id="rId3"/>
              </a:rPr>
              <a:t>http://drronakpanchal.wordpress.com</a:t>
            </a:r>
            <a:endParaRPr lang="en-US" sz="2100" dirty="0">
              <a:solidFill>
                <a:srgbClr val="FF0000"/>
              </a:solidFill>
            </a:endParaRPr>
          </a:p>
          <a:p>
            <a:pPr>
              <a:buClr>
                <a:srgbClr val="000000"/>
              </a:buClr>
              <a:buSzPct val="100000"/>
              <a:defRPr/>
            </a:pPr>
            <a:endParaRPr lang="en-IN" sz="21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0E5187BC-7F79-42A3-EEA5-AE44B53DF32F}"/>
              </a:ext>
            </a:extLst>
          </p:cNvPr>
          <p:cNvSpPr txBox="1">
            <a:spLocks noChangeArrowheads="1"/>
          </p:cNvSpPr>
          <p:nvPr/>
        </p:nvSpPr>
        <p:spPr bwMode="auto">
          <a:xfrm>
            <a:off x="457200" y="61913"/>
            <a:ext cx="76200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39939" name="Text Box 2">
            <a:extLst>
              <a:ext uri="{FF2B5EF4-FFF2-40B4-BE49-F238E27FC236}">
                <a16:creationId xmlns:a16="http://schemas.microsoft.com/office/drawing/2014/main" id="{4FB781F5-04B9-968F-6C0B-6CF04DB143C1}"/>
              </a:ext>
            </a:extLst>
          </p:cNvPr>
          <p:cNvSpPr txBox="1">
            <a:spLocks noChangeArrowheads="1"/>
          </p:cNvSpPr>
          <p:nvPr/>
        </p:nvSpPr>
        <p:spPr bwMode="auto">
          <a:xfrm>
            <a:off x="457200" y="228600"/>
            <a:ext cx="762000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228600">
              <a:spcBef>
                <a:spcPts val="5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buClr>
                <a:srgbClr val="A9A57C"/>
              </a:buClr>
              <a:buFont typeface="Times New Roman" panose="02020603050405020304" pitchFamily="18" charset="0"/>
              <a:buNone/>
            </a:pPr>
            <a:r>
              <a:rPr lang="en-US" altLang="en-US" sz="4000"/>
              <a:t>The Basics </a:t>
            </a:r>
          </a:p>
          <a:p>
            <a:pPr eaLnBrk="1" hangingPunct="1">
              <a:buClr>
                <a:srgbClr val="A9A57C"/>
              </a:buClr>
              <a:buFont typeface="Times New Roman" panose="02020603050405020304" pitchFamily="18" charset="0"/>
              <a:buNone/>
            </a:pPr>
            <a:r>
              <a:rPr lang="en-US" altLang="en-US"/>
              <a:t>• A MongoDB instance may have zero or more databases</a:t>
            </a:r>
          </a:p>
          <a:p>
            <a:pPr eaLnBrk="1" hangingPunct="1">
              <a:buClr>
                <a:srgbClr val="A9A57C"/>
              </a:buClr>
              <a:buFont typeface="Times New Roman" panose="02020603050405020304" pitchFamily="18" charset="0"/>
              <a:buNone/>
            </a:pPr>
            <a:endParaRPr lang="en-US" altLang="en-US"/>
          </a:p>
          <a:p>
            <a:pPr eaLnBrk="1" hangingPunct="1">
              <a:buClr>
                <a:srgbClr val="A9A57C"/>
              </a:buClr>
              <a:buFont typeface="Times New Roman" panose="02020603050405020304" pitchFamily="18" charset="0"/>
              <a:buNone/>
            </a:pPr>
            <a:r>
              <a:rPr lang="en-US" altLang="en-US"/>
              <a:t>• A database may have zero or more collections. </a:t>
            </a:r>
          </a:p>
          <a:p>
            <a:pPr eaLnBrk="1" hangingPunct="1">
              <a:buClr>
                <a:srgbClr val="A9A57C"/>
              </a:buClr>
              <a:buFont typeface="Times New Roman" panose="02020603050405020304" pitchFamily="18" charset="0"/>
              <a:buNone/>
            </a:pPr>
            <a:r>
              <a:rPr lang="en-US" altLang="en-US"/>
              <a:t>    </a:t>
            </a:r>
            <a:r>
              <a:rPr lang="en-US" altLang="en-US">
                <a:solidFill>
                  <a:srgbClr val="7030A0"/>
                </a:solidFill>
              </a:rPr>
              <a:t>– Can be thought of as the relation (table) in DBMS, but with many differences. </a:t>
            </a:r>
          </a:p>
          <a:p>
            <a:pPr eaLnBrk="1" hangingPunct="1">
              <a:buClr>
                <a:srgbClr val="A9A57C"/>
              </a:buClr>
              <a:buFont typeface="Times New Roman" panose="02020603050405020304" pitchFamily="18" charset="0"/>
              <a:buNone/>
            </a:pPr>
            <a:endParaRPr lang="en-US" altLang="en-US">
              <a:solidFill>
                <a:srgbClr val="7030A0"/>
              </a:solidFill>
            </a:endParaRPr>
          </a:p>
          <a:p>
            <a:pPr eaLnBrk="1" hangingPunct="1">
              <a:buClr>
                <a:srgbClr val="A9A57C"/>
              </a:buClr>
              <a:buFont typeface="Times New Roman" panose="02020603050405020304" pitchFamily="18" charset="0"/>
              <a:buNone/>
            </a:pPr>
            <a:r>
              <a:rPr lang="en-US" altLang="en-US"/>
              <a:t>• A collection may have zero or more documents. </a:t>
            </a:r>
          </a:p>
          <a:p>
            <a:pPr eaLnBrk="1" hangingPunct="1">
              <a:buClr>
                <a:srgbClr val="A9A57C"/>
              </a:buClr>
              <a:buFont typeface="Times New Roman" panose="02020603050405020304" pitchFamily="18" charset="0"/>
              <a:buNone/>
            </a:pPr>
            <a:r>
              <a:rPr lang="en-US" altLang="en-US">
                <a:solidFill>
                  <a:srgbClr val="7030A0"/>
                </a:solidFill>
              </a:rPr>
              <a:t>    –  Docs in the same collection don’t even need to have the same fields </a:t>
            </a:r>
          </a:p>
          <a:p>
            <a:pPr eaLnBrk="1" hangingPunct="1">
              <a:buClr>
                <a:srgbClr val="A9A57C"/>
              </a:buClr>
              <a:buFont typeface="Times New Roman" panose="02020603050405020304" pitchFamily="18" charset="0"/>
              <a:buNone/>
            </a:pPr>
            <a:r>
              <a:rPr lang="en-US" altLang="en-US">
                <a:solidFill>
                  <a:srgbClr val="7030A0"/>
                </a:solidFill>
              </a:rPr>
              <a:t>    – Docs are the records in RDBMS </a:t>
            </a:r>
          </a:p>
          <a:p>
            <a:pPr eaLnBrk="1" hangingPunct="1">
              <a:buClr>
                <a:srgbClr val="A9A57C"/>
              </a:buClr>
              <a:buFont typeface="Times New Roman" panose="02020603050405020304" pitchFamily="18" charset="0"/>
              <a:buNone/>
            </a:pPr>
            <a:r>
              <a:rPr lang="en-US" altLang="en-US">
                <a:solidFill>
                  <a:srgbClr val="7030A0"/>
                </a:solidFill>
              </a:rPr>
              <a:t>    – Docs can embed other documents </a:t>
            </a:r>
          </a:p>
          <a:p>
            <a:pPr eaLnBrk="1" hangingPunct="1">
              <a:buClr>
                <a:srgbClr val="A9A57C"/>
              </a:buClr>
              <a:buFont typeface="Times New Roman" panose="02020603050405020304" pitchFamily="18" charset="0"/>
              <a:buNone/>
            </a:pPr>
            <a:r>
              <a:rPr lang="en-US" altLang="en-US">
                <a:solidFill>
                  <a:srgbClr val="7030A0"/>
                </a:solidFill>
              </a:rPr>
              <a:t>    – Documents are addressed in the database via a unique key</a:t>
            </a:r>
          </a:p>
          <a:p>
            <a:pPr eaLnBrk="1" hangingPunct="1">
              <a:buClr>
                <a:srgbClr val="A9A57C"/>
              </a:buClr>
              <a:buFont typeface="Times New Roman" panose="02020603050405020304" pitchFamily="18" charset="0"/>
              <a:buNone/>
            </a:pPr>
            <a:r>
              <a:rPr lang="en-US" altLang="en-US">
                <a:solidFill>
                  <a:srgbClr val="7030A0"/>
                </a:solidFill>
              </a:rPr>
              <a:t> </a:t>
            </a:r>
          </a:p>
          <a:p>
            <a:pPr eaLnBrk="1" hangingPunct="1">
              <a:buClr>
                <a:srgbClr val="A9A57C"/>
              </a:buClr>
              <a:buFont typeface="Times New Roman" panose="02020603050405020304" pitchFamily="18" charset="0"/>
              <a:buNone/>
            </a:pPr>
            <a:r>
              <a:rPr lang="en-US" altLang="en-US"/>
              <a:t>•</a:t>
            </a:r>
          </a:p>
        </p:txBody>
      </p:sp>
      <p:sp>
        <p:nvSpPr>
          <p:cNvPr id="39940" name="AutoShape 3">
            <a:extLst>
              <a:ext uri="{FF2B5EF4-FFF2-40B4-BE49-F238E27FC236}">
                <a16:creationId xmlns:a16="http://schemas.microsoft.com/office/drawing/2014/main" id="{211CB27C-6239-C6E2-E19B-7ADB8C7631FE}"/>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A08CBE98-00A7-49A0-B7D1-D9D472DF7AA1}" type="slidenum">
              <a:rPr lang="hu-HU" altLang="en-US" sz="1800">
                <a:solidFill>
                  <a:srgbClr val="FFFFFF"/>
                </a:solidFill>
                <a:latin typeface="Arial" panose="020B0604020202020204" pitchFamily="34" charset="0"/>
              </a:rPr>
              <a:pPr algn="ctr" eaLnBrk="1" hangingPunct="1">
                <a:spcBef>
                  <a:spcPct val="0"/>
                </a:spcBef>
                <a:buClrTx/>
                <a:buFontTx/>
                <a:buNone/>
              </a:pPr>
              <a:t>20</a:t>
            </a:fld>
            <a:endParaRPr lang="hu-HU" altLang="en-US" sz="1800">
              <a:solidFill>
                <a:srgbClr val="FFFFFF"/>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2">
            <a:extLst>
              <a:ext uri="{FF2B5EF4-FFF2-40B4-BE49-F238E27FC236}">
                <a16:creationId xmlns:a16="http://schemas.microsoft.com/office/drawing/2014/main" id="{6E7CC590-6878-1B71-FE51-B6481C12A436}"/>
              </a:ext>
            </a:extLst>
          </p:cNvPr>
          <p:cNvSpPr>
            <a:spLocks noGrp="1" noChangeArrowheads="1"/>
          </p:cNvSpPr>
          <p:nvPr>
            <p:ph type="title"/>
          </p:nvPr>
        </p:nvSpPr>
        <p:spPr/>
        <p:txBody>
          <a:bodyPr/>
          <a:lstStyle/>
          <a:p>
            <a:r>
              <a:rPr lang="en-US" altLang="en-US"/>
              <a:t>Continued..</a:t>
            </a:r>
          </a:p>
        </p:txBody>
      </p:sp>
      <p:sp>
        <p:nvSpPr>
          <p:cNvPr id="4" name="Content Placeholder 3">
            <a:extLst>
              <a:ext uri="{FF2B5EF4-FFF2-40B4-BE49-F238E27FC236}">
                <a16:creationId xmlns:a16="http://schemas.microsoft.com/office/drawing/2014/main" id="{56BD9BF4-AE7A-9713-F2A1-575DAD3ABBC6}"/>
              </a:ext>
            </a:extLst>
          </p:cNvPr>
          <p:cNvSpPr>
            <a:spLocks noGrp="1"/>
          </p:cNvSpPr>
          <p:nvPr>
            <p:ph idx="1"/>
          </p:nvPr>
        </p:nvSpPr>
        <p:spPr/>
        <p:txBody>
          <a:bodyPr/>
          <a:lstStyle/>
          <a:p>
            <a:pPr marL="339725" indent="-228600">
              <a:buClr>
                <a:srgbClr val="A9A57C"/>
              </a:buClr>
              <a:buFont typeface="Times New Roman" pitchFamily="16"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dirty="0"/>
              <a:t>A document may have one or more fields. </a:t>
            </a:r>
          </a:p>
          <a:p>
            <a:pPr marL="339725" indent="-228600">
              <a:buClr>
                <a:srgbClr val="A9A57C"/>
              </a:buClr>
              <a:buFont typeface="Times New Roman" pitchFamily="16"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dirty="0"/>
          </a:p>
          <a:p>
            <a:pPr marL="339725" indent="-228600">
              <a:buClr>
                <a:srgbClr val="A9A57C"/>
              </a:buClr>
              <a:buFont typeface="Times New Roman" pitchFamily="16"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dirty="0"/>
          </a:p>
          <a:p>
            <a:pPr marL="339725" indent="-228600">
              <a:buClr>
                <a:srgbClr val="A9A57C"/>
              </a:buClr>
              <a:buFont typeface="Times New Roman" pitchFamily="16"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endParaRPr lang="en-US" dirty="0"/>
          </a:p>
          <a:p>
            <a:pPr marL="339725" indent="-228600">
              <a:buClr>
                <a:srgbClr val="A9A57C"/>
              </a:buClr>
              <a:buFont typeface="Times New Roman" pitchFamily="16"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pPr>
            <a:r>
              <a:rPr lang="en-US" dirty="0"/>
              <a:t>MongoDB Indexes is much like their RDBMS counterparts. </a:t>
            </a:r>
          </a:p>
          <a:p>
            <a:pPr>
              <a:buFont typeface="Times New Roman" pitchFamily="16" charset="0"/>
              <a:buChar char="•"/>
              <a:defRPr/>
            </a:pPr>
            <a:endParaRPr lang="en-US" dirty="0"/>
          </a:p>
        </p:txBody>
      </p:sp>
      <p:sp>
        <p:nvSpPr>
          <p:cNvPr id="41988" name="Date Placeholder 1">
            <a:extLst>
              <a:ext uri="{FF2B5EF4-FFF2-40B4-BE49-F238E27FC236}">
                <a16:creationId xmlns:a16="http://schemas.microsoft.com/office/drawing/2014/main" id="{91E4A42B-3C4B-AB15-08AA-9E1A2899E017}"/>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spcBef>
                <a:spcPct val="0"/>
              </a:spcBef>
              <a:buClrTx/>
              <a:buFontTx/>
              <a:buNone/>
            </a:pPr>
            <a:r>
              <a:rPr lang="hu-HU" altLang="en-US" sz="1800">
                <a:solidFill>
                  <a:srgbClr val="000000"/>
                </a:solidFill>
                <a:latin typeface="Arial" panose="020B0604020202020204" pitchFamily="34" charset="0"/>
              </a:rPr>
              <a:t>2013.02.11.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69120249-4A30-6406-779E-D152BE581AF9}"/>
              </a:ext>
            </a:extLst>
          </p:cNvPr>
          <p:cNvSpPr txBox="1">
            <a:spLocks noChangeArrowheads="1"/>
          </p:cNvSpPr>
          <p:nvPr/>
        </p:nvSpPr>
        <p:spPr bwMode="auto">
          <a:xfrm>
            <a:off x="457200" y="274638"/>
            <a:ext cx="82296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2800">
                <a:solidFill>
                  <a:srgbClr val="675E47"/>
                </a:solidFill>
                <a:latin typeface="Cambria" panose="02040503050406030204" pitchFamily="18" charset="0"/>
              </a:rPr>
              <a:t>Table Creation in Oracle</a:t>
            </a:r>
          </a:p>
        </p:txBody>
      </p:sp>
      <p:sp>
        <p:nvSpPr>
          <p:cNvPr id="43011" name="Text Box 2">
            <a:extLst>
              <a:ext uri="{FF2B5EF4-FFF2-40B4-BE49-F238E27FC236}">
                <a16:creationId xmlns:a16="http://schemas.microsoft.com/office/drawing/2014/main" id="{31723474-5463-F7D3-09C9-21B41199C6C8}"/>
              </a:ext>
            </a:extLst>
          </p:cNvPr>
          <p:cNvSpPr txBox="1">
            <a:spLocks noChangeArrowheads="1"/>
          </p:cNvSpPr>
          <p:nvPr/>
        </p:nvSpPr>
        <p:spPr bwMode="auto">
          <a:xfrm>
            <a:off x="457200" y="914400"/>
            <a:ext cx="82296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1313">
              <a:spcBef>
                <a:spcPts val="55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buClrTx/>
              <a:buFontTx/>
              <a:buNone/>
            </a:pPr>
            <a:endParaRPr lang="en-US" altLang="en-US" sz="1800"/>
          </a:p>
          <a:p>
            <a:pPr eaLnBrk="1" hangingPunct="1">
              <a:buClrTx/>
              <a:buFontTx/>
              <a:buNone/>
            </a:pPr>
            <a:r>
              <a:rPr lang="en-US" altLang="en-US" sz="2000">
                <a:solidFill>
                  <a:srgbClr val="7030A0"/>
                </a:solidFill>
              </a:rPr>
              <a:t>CREATE  TABLE  Teacher_Info(     Teacher_id  Varchar(10),     Teacher_Name Varchar(10),    Dept_Name Varchar(10),    Salary Number(10),Status char(1), PRIMARY KEY (id) );</a:t>
            </a:r>
          </a:p>
          <a:p>
            <a:pPr eaLnBrk="1" hangingPunct="1">
              <a:buClrTx/>
              <a:buFontTx/>
              <a:buNone/>
            </a:pPr>
            <a:endParaRPr lang="en-US" altLang="en-US" sz="2000">
              <a:solidFill>
                <a:srgbClr val="7030A0"/>
              </a:solidFill>
            </a:endParaRPr>
          </a:p>
          <a:p>
            <a:pPr eaLnBrk="1" hangingPunct="1">
              <a:buClrTx/>
              <a:buFontTx/>
              <a:buNone/>
            </a:pPr>
            <a:r>
              <a:rPr lang="en-US" altLang="en-US" sz="2000">
                <a:solidFill>
                  <a:srgbClr val="7030A0"/>
                </a:solidFill>
              </a:rPr>
              <a:t>INSERT INTO TeacherInfo(Teacher_id, Teacher_Name, Dept_Name, Salary, Status) VALUES (“Pic001", “Ravi”, “IT”,30000,  “A");</a:t>
            </a:r>
          </a:p>
          <a:p>
            <a:pPr eaLnBrk="1" hangingPunct="1">
              <a:buClrTx/>
              <a:buFontTx/>
              <a:buNone/>
            </a:pPr>
            <a:endParaRPr lang="en-US" altLang="en-US" sz="1800"/>
          </a:p>
          <a:p>
            <a:pPr eaLnBrk="1" hangingPunct="1">
              <a:buClrTx/>
              <a:buFontTx/>
              <a:buNone/>
            </a:pPr>
            <a:r>
              <a:rPr lang="en-US" altLang="en-US" sz="1800"/>
              <a:t>Output:   Teacher_Info</a:t>
            </a:r>
          </a:p>
          <a:p>
            <a:pPr eaLnBrk="1" hangingPunct="1">
              <a:buClrTx/>
              <a:buFontTx/>
              <a:buNone/>
            </a:pPr>
            <a:endParaRPr lang="en-US" altLang="en-US" sz="1800"/>
          </a:p>
        </p:txBody>
      </p:sp>
      <p:graphicFrame>
        <p:nvGraphicFramePr>
          <p:cNvPr id="23555" name="Group 3">
            <a:extLst>
              <a:ext uri="{FF2B5EF4-FFF2-40B4-BE49-F238E27FC236}">
                <a16:creationId xmlns:a16="http://schemas.microsoft.com/office/drawing/2014/main" id="{784BD22B-7931-B473-3000-D7E6EB91E633}"/>
              </a:ext>
            </a:extLst>
          </p:cNvPr>
          <p:cNvGraphicFramePr>
            <a:graphicFrameLocks noGrp="1"/>
          </p:cNvGraphicFramePr>
          <p:nvPr/>
        </p:nvGraphicFramePr>
        <p:xfrm>
          <a:off x="685800" y="4648200"/>
          <a:ext cx="7240588" cy="1890714"/>
        </p:xfrm>
        <a:graphic>
          <a:graphicData uri="http://schemas.openxmlformats.org/drawingml/2006/table">
            <a:tbl>
              <a:tblPr/>
              <a:tblGrid>
                <a:gridCol w="1371600">
                  <a:extLst>
                    <a:ext uri="{9D8B030D-6E8A-4147-A177-3AD203B41FA5}">
                      <a16:colId xmlns:a16="http://schemas.microsoft.com/office/drawing/2014/main" val="20000"/>
                    </a:ext>
                  </a:extLst>
                </a:gridCol>
                <a:gridCol w="1493838">
                  <a:extLst>
                    <a:ext uri="{9D8B030D-6E8A-4147-A177-3AD203B41FA5}">
                      <a16:colId xmlns:a16="http://schemas.microsoft.com/office/drawing/2014/main" val="20001"/>
                    </a:ext>
                  </a:extLst>
                </a:gridCol>
                <a:gridCol w="1509712">
                  <a:extLst>
                    <a:ext uri="{9D8B030D-6E8A-4147-A177-3AD203B41FA5}">
                      <a16:colId xmlns:a16="http://schemas.microsoft.com/office/drawing/2014/main" val="20002"/>
                    </a:ext>
                  </a:extLst>
                </a:gridCol>
                <a:gridCol w="1735138">
                  <a:extLst>
                    <a:ext uri="{9D8B030D-6E8A-4147-A177-3AD203B41FA5}">
                      <a16:colId xmlns:a16="http://schemas.microsoft.com/office/drawing/2014/main" val="20003"/>
                    </a:ext>
                  </a:extLst>
                </a:gridCol>
                <a:gridCol w="1130300">
                  <a:extLst>
                    <a:ext uri="{9D8B030D-6E8A-4147-A177-3AD203B41FA5}">
                      <a16:colId xmlns:a16="http://schemas.microsoft.com/office/drawing/2014/main" val="20004"/>
                    </a:ext>
                  </a:extLst>
                </a:gridCol>
              </a:tblGrid>
              <a:tr h="64293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Calibri" pitchFamily="32" charset="0"/>
                          <a:ea typeface="Microsoft YaHei" pitchFamily="32" charset="-122"/>
                        </a:rPr>
                        <a:t>Teacher_id</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Calibri" pitchFamily="32" charset="0"/>
                          <a:ea typeface="Microsoft YaHei" pitchFamily="32" charset="-122"/>
                        </a:rPr>
                        <a:t>Teacher_Name</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Calibri" pitchFamily="32" charset="0"/>
                          <a:ea typeface="Microsoft YaHei" pitchFamily="32" charset="-122"/>
                        </a:rPr>
                        <a:t>Dept_Name,</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Calibri" pitchFamily="32" charset="0"/>
                          <a:ea typeface="Microsoft YaHei" pitchFamily="32" charset="-122"/>
                        </a:rPr>
                        <a:t>Salary</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a:ln>
                            <a:noFill/>
                          </a:ln>
                          <a:solidFill>
                            <a:srgbClr val="FFFFFF"/>
                          </a:solidFill>
                          <a:effectLst/>
                          <a:latin typeface="Calibri" pitchFamily="32" charset="0"/>
                          <a:ea typeface="Microsoft YaHei" pitchFamily="32" charset="-122"/>
                        </a:rPr>
                        <a:t>Status</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417513">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Pic001</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Ravi</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IT</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30000</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A</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41433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Pic002</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Mangesh</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IT</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20000</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A</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415925">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Pic003</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Akshay</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Comp</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25000</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0" i="0" u="none" strike="noStrike" cap="none" normalizeH="0" baseline="0">
                          <a:ln>
                            <a:noFill/>
                          </a:ln>
                          <a:solidFill>
                            <a:srgbClr val="000000"/>
                          </a:solidFill>
                          <a:effectLst/>
                          <a:latin typeface="Calibri" pitchFamily="32" charset="0"/>
                          <a:ea typeface="Microsoft YaHei" pitchFamily="32" charset="-122"/>
                        </a:rPr>
                        <a:t>N</a:t>
                      </a:r>
                    </a:p>
                  </a:txBody>
                  <a:tcPr marL="90000" marR="90000" marT="51372"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5B4A9DDB-7CCA-FF0C-57A7-8EB915CFFFBD}"/>
              </a:ext>
            </a:extLst>
          </p:cNvPr>
          <p:cNvSpPr txBox="1">
            <a:spLocks noChangeArrowheads="1"/>
          </p:cNvSpPr>
          <p:nvPr/>
        </p:nvSpPr>
        <p:spPr bwMode="auto">
          <a:xfrm>
            <a:off x="457200" y="227013"/>
            <a:ext cx="762000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5059" name="Text Box 2">
            <a:extLst>
              <a:ext uri="{FF2B5EF4-FFF2-40B4-BE49-F238E27FC236}">
                <a16:creationId xmlns:a16="http://schemas.microsoft.com/office/drawing/2014/main" id="{734744F2-ED74-410B-F830-AD4DC78CD1F9}"/>
              </a:ext>
            </a:extLst>
          </p:cNvPr>
          <p:cNvSpPr txBox="1">
            <a:spLocks noChangeArrowheads="1"/>
          </p:cNvSpPr>
          <p:nvPr/>
        </p:nvSpPr>
        <p:spPr bwMode="auto">
          <a:xfrm>
            <a:off x="457200" y="1600200"/>
            <a:ext cx="76200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228600">
              <a:spcBef>
                <a:spcPts val="5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buClr>
                <a:srgbClr val="A9A57C"/>
              </a:buClr>
              <a:buFont typeface="Arial" panose="020B0604020202020204" pitchFamily="34" charset="0"/>
              <a:buChar char="•"/>
            </a:pPr>
            <a:r>
              <a:rPr lang="en-US" altLang="en-US" sz="4000"/>
              <a:t>Example: Mongo Document </a:t>
            </a:r>
          </a:p>
          <a:p>
            <a:pPr eaLnBrk="1" hangingPunct="1">
              <a:buClrTx/>
              <a:buSzTx/>
              <a:buFontTx/>
              <a:buNone/>
            </a:pPr>
            <a:r>
              <a:rPr lang="en-US" altLang="en-US" sz="2000" b="1"/>
              <a:t>Teacher_info</a:t>
            </a:r>
            <a:r>
              <a:rPr lang="en-US" altLang="en-US"/>
              <a:t> = { </a:t>
            </a:r>
          </a:p>
          <a:p>
            <a:pPr eaLnBrk="1" hangingPunct="1">
              <a:buClrTx/>
              <a:buSzTx/>
              <a:buFontTx/>
              <a:buNone/>
            </a:pPr>
            <a:r>
              <a:rPr lang="en-US" altLang="en-US"/>
              <a:t>                    </a:t>
            </a:r>
            <a:r>
              <a:rPr lang="en-US" altLang="en-US" sz="2000" b="1"/>
              <a:t>Teacher_id:  “Pic001",</a:t>
            </a:r>
          </a:p>
          <a:p>
            <a:pPr eaLnBrk="1" hangingPunct="1">
              <a:buClrTx/>
              <a:buSzTx/>
              <a:buFontTx/>
              <a:buNone/>
            </a:pPr>
            <a:r>
              <a:rPr lang="en-US" altLang="en-US" sz="2000" b="1"/>
              <a:t>                    Teacher_Name: “Ravi",</a:t>
            </a:r>
          </a:p>
          <a:p>
            <a:pPr eaLnBrk="1" hangingPunct="1">
              <a:buClrTx/>
              <a:buSzTx/>
              <a:buFontTx/>
              <a:buNone/>
            </a:pPr>
            <a:r>
              <a:rPr lang="en-US" altLang="en-US" sz="2000" b="1"/>
              <a:t>                    Dept_Name: “IT”, </a:t>
            </a:r>
          </a:p>
          <a:p>
            <a:pPr eaLnBrk="1" hangingPunct="1">
              <a:buClrTx/>
              <a:buSzTx/>
              <a:buFontTx/>
              <a:buNone/>
            </a:pPr>
            <a:r>
              <a:rPr lang="en-US" altLang="en-US" sz="2000" b="1"/>
              <a:t>                    Sal:30000, </a:t>
            </a:r>
          </a:p>
          <a:p>
            <a:pPr eaLnBrk="1" hangingPunct="1">
              <a:buClrTx/>
              <a:buSzTx/>
              <a:buFontTx/>
              <a:buNone/>
            </a:pPr>
            <a:r>
              <a:rPr lang="en-US" altLang="en-US" sz="2000" b="1"/>
              <a:t>                    status: "A"</a:t>
            </a:r>
          </a:p>
          <a:p>
            <a:pPr eaLnBrk="1" hangingPunct="1">
              <a:buClrTx/>
              <a:buSzTx/>
              <a:buFontTx/>
              <a:buNone/>
            </a:pPr>
            <a:r>
              <a:rPr lang="en-US" altLang="en-US" sz="2000" b="1">
                <a:solidFill>
                  <a:srgbClr val="FFFFFF"/>
                </a:solidFill>
                <a:latin typeface="Arial" panose="020B0604020202020204" pitchFamily="34" charset="0"/>
              </a:rPr>
              <a:t>  </a:t>
            </a:r>
            <a:r>
              <a:rPr lang="en-US" altLang="en-US"/>
              <a:t>} </a:t>
            </a:r>
          </a:p>
        </p:txBody>
      </p:sp>
      <p:sp>
        <p:nvSpPr>
          <p:cNvPr id="45060" name="AutoShape 3">
            <a:extLst>
              <a:ext uri="{FF2B5EF4-FFF2-40B4-BE49-F238E27FC236}">
                <a16:creationId xmlns:a16="http://schemas.microsoft.com/office/drawing/2014/main" id="{4806C6BB-E7EB-DBE6-7657-213ACD2E3526}"/>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356AC11F-DF34-4EB2-A562-3029438F5B61}" type="slidenum">
              <a:rPr lang="hu-HU" altLang="en-US" sz="1800">
                <a:solidFill>
                  <a:srgbClr val="FFFFFF"/>
                </a:solidFill>
                <a:latin typeface="Arial" panose="020B0604020202020204" pitchFamily="34" charset="0"/>
              </a:rPr>
              <a:pPr algn="ctr" eaLnBrk="1" hangingPunct="1">
                <a:spcBef>
                  <a:spcPct val="0"/>
                </a:spcBef>
                <a:buClrTx/>
                <a:buFontTx/>
                <a:buNone/>
              </a:pPr>
              <a:t>23</a:t>
            </a:fld>
            <a:endParaRPr lang="hu-HU" altLang="en-US" sz="1800">
              <a:solidFill>
                <a:srgbClr val="FFFFFF"/>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7329541D-B404-F1E5-BCA1-AA6587CC8DC6}"/>
              </a:ext>
            </a:extLst>
          </p:cNvPr>
          <p:cNvSpPr txBox="1">
            <a:spLocks noChangeArrowheads="1"/>
          </p:cNvSpPr>
          <p:nvPr/>
        </p:nvSpPr>
        <p:spPr bwMode="auto">
          <a:xfrm>
            <a:off x="457200" y="-228600"/>
            <a:ext cx="82296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25602" name="Text Box 2">
            <a:extLst>
              <a:ext uri="{FF2B5EF4-FFF2-40B4-BE49-F238E27FC236}">
                <a16:creationId xmlns:a16="http://schemas.microsoft.com/office/drawing/2014/main" id="{72814C67-BBE2-3D3D-9924-48EDDC92C713}"/>
              </a:ext>
            </a:extLst>
          </p:cNvPr>
          <p:cNvSpPr txBox="1">
            <a:spLocks noChangeArrowheads="1"/>
          </p:cNvSpPr>
          <p:nvPr/>
        </p:nvSpPr>
        <p:spPr bwMode="auto">
          <a:xfrm>
            <a:off x="457200" y="533400"/>
            <a:ext cx="7772400" cy="5867400"/>
          </a:xfrm>
          <a:prstGeom prst="rect">
            <a:avLst/>
          </a:prstGeom>
          <a:noFill/>
          <a:ln w="9525" cap="flat">
            <a:noFill/>
            <a:round/>
            <a:headEnd/>
            <a:tailEnd/>
          </a:ln>
          <a:effectLst/>
        </p:spPr>
        <p:txBody>
          <a:bodyPr lIns="90000" tIns="46800" rIns="90000" bIns="46800"/>
          <a:lstStyle/>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r>
              <a:rPr lang="en-US" sz="2000" b="1" dirty="0">
                <a:solidFill>
                  <a:srgbClr val="2F2B20"/>
                </a:solidFill>
                <a:latin typeface="Calibri" pitchFamily="32" charset="0"/>
                <a:ea typeface="Microsoft YaHei" pitchFamily="32" charset="-122"/>
              </a:rPr>
              <a:t> </a:t>
            </a: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endParaRPr lang="en-US" sz="2000" b="1" dirty="0">
              <a:solidFill>
                <a:srgbClr val="2F2B20"/>
              </a:solidFill>
              <a:latin typeface="Calibri" pitchFamily="32" charset="0"/>
              <a:ea typeface="Microsoft YaHei" pitchFamily="32" charset="-122"/>
            </a:endParaRP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r>
              <a:rPr lang="en-US" sz="2000" b="1" dirty="0">
                <a:solidFill>
                  <a:srgbClr val="FF0000"/>
                </a:solidFill>
                <a:latin typeface="Calibri" pitchFamily="32" charset="0"/>
                <a:ea typeface="Microsoft YaHei" pitchFamily="32" charset="-122"/>
              </a:rPr>
              <a:t>Insert Command:</a:t>
            </a: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endParaRPr lang="en-US" sz="2000" b="1" dirty="0">
              <a:solidFill>
                <a:srgbClr val="2F2B20"/>
              </a:solidFill>
              <a:latin typeface="Calibri" pitchFamily="32" charset="0"/>
              <a:ea typeface="Microsoft YaHei" pitchFamily="32" charset="-122"/>
            </a:endParaRP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r>
              <a:rPr lang="en-US" sz="2000" b="1" dirty="0" err="1">
                <a:solidFill>
                  <a:srgbClr val="2F2B20"/>
                </a:solidFill>
                <a:latin typeface="Calibri" pitchFamily="32" charset="0"/>
                <a:ea typeface="Microsoft YaHei" pitchFamily="32" charset="-122"/>
              </a:rPr>
              <a:t>db.Teacher_info.insert</a:t>
            </a:r>
            <a:r>
              <a:rPr lang="en-US" sz="2000" b="1" dirty="0">
                <a:solidFill>
                  <a:srgbClr val="2F2B20"/>
                </a:solidFill>
                <a:latin typeface="Calibri" pitchFamily="32" charset="0"/>
                <a:ea typeface="Microsoft YaHei" pitchFamily="32" charset="-122"/>
              </a:rPr>
              <a:t>( { </a:t>
            </a:r>
            <a:r>
              <a:rPr lang="en-US" sz="2000" b="1" dirty="0" err="1">
                <a:solidFill>
                  <a:srgbClr val="2F2B20"/>
                </a:solidFill>
                <a:latin typeface="Calibri" pitchFamily="32" charset="0"/>
                <a:ea typeface="Microsoft YaHei" pitchFamily="32" charset="-122"/>
              </a:rPr>
              <a:t>Teacher_id</a:t>
            </a:r>
            <a:r>
              <a:rPr lang="en-US" sz="2000" b="1" dirty="0">
                <a:solidFill>
                  <a:srgbClr val="2F2B20"/>
                </a:solidFill>
                <a:latin typeface="Calibri" pitchFamily="32" charset="0"/>
                <a:ea typeface="Microsoft YaHei" pitchFamily="32" charset="-122"/>
              </a:rPr>
              <a:t>: “Pic001", </a:t>
            </a:r>
            <a:r>
              <a:rPr lang="en-US" sz="2000" b="1" dirty="0" err="1">
                <a:solidFill>
                  <a:srgbClr val="2F2B20"/>
                </a:solidFill>
                <a:latin typeface="Calibri" pitchFamily="32" charset="0"/>
                <a:ea typeface="Microsoft YaHei" pitchFamily="32" charset="-122"/>
              </a:rPr>
              <a:t>Teacher_Name</a:t>
            </a:r>
            <a:r>
              <a:rPr lang="en-US" sz="2000" b="1" dirty="0">
                <a:solidFill>
                  <a:srgbClr val="2F2B20"/>
                </a:solidFill>
                <a:latin typeface="Calibri" pitchFamily="32" charset="0"/>
                <a:ea typeface="Microsoft YaHei" pitchFamily="32" charset="-122"/>
              </a:rPr>
              <a:t>: “Ravi",</a:t>
            </a:r>
            <a:r>
              <a:rPr lang="en-US" sz="2000" b="1" dirty="0" err="1">
                <a:solidFill>
                  <a:srgbClr val="2F2B20"/>
                </a:solidFill>
                <a:latin typeface="Calibri" pitchFamily="32" charset="0"/>
                <a:ea typeface="Microsoft YaHei" pitchFamily="32" charset="-122"/>
              </a:rPr>
              <a:t>Dept_Name</a:t>
            </a:r>
            <a:r>
              <a:rPr lang="en-US" sz="2000" b="1" dirty="0">
                <a:solidFill>
                  <a:srgbClr val="2F2B20"/>
                </a:solidFill>
                <a:latin typeface="Calibri" pitchFamily="32" charset="0"/>
                <a:ea typeface="Microsoft YaHei" pitchFamily="32" charset="-122"/>
              </a:rPr>
              <a:t>: “IT”, Sal:30000, status: "A" } )</a:t>
            </a: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endParaRPr lang="en-US" sz="2000" b="1" dirty="0">
              <a:solidFill>
                <a:srgbClr val="2F2B20"/>
              </a:solidFill>
              <a:latin typeface="Calibri" pitchFamily="32" charset="0"/>
              <a:ea typeface="Microsoft YaHei" pitchFamily="32" charset="-122"/>
            </a:endParaRP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r>
              <a:rPr lang="en-US" sz="2000" b="1" dirty="0" err="1">
                <a:solidFill>
                  <a:srgbClr val="2F2B20"/>
                </a:solidFill>
                <a:latin typeface="Calibri" pitchFamily="32" charset="0"/>
                <a:ea typeface="Microsoft YaHei" pitchFamily="32" charset="-122"/>
              </a:rPr>
              <a:t>db.Teacher_info.insert</a:t>
            </a:r>
            <a:r>
              <a:rPr lang="en-US" sz="2000" b="1" dirty="0">
                <a:solidFill>
                  <a:srgbClr val="2F2B20"/>
                </a:solidFill>
                <a:latin typeface="Calibri" pitchFamily="32" charset="0"/>
                <a:ea typeface="Microsoft YaHei" pitchFamily="32" charset="-122"/>
              </a:rPr>
              <a:t>( { </a:t>
            </a:r>
            <a:r>
              <a:rPr lang="en-US" sz="2000" b="1" dirty="0" err="1">
                <a:solidFill>
                  <a:srgbClr val="2F2B20"/>
                </a:solidFill>
                <a:latin typeface="Calibri" pitchFamily="32" charset="0"/>
                <a:ea typeface="Microsoft YaHei" pitchFamily="32" charset="-122"/>
              </a:rPr>
              <a:t>Teacher_id</a:t>
            </a:r>
            <a:r>
              <a:rPr lang="en-US" sz="2000" b="1" dirty="0">
                <a:solidFill>
                  <a:srgbClr val="2F2B20"/>
                </a:solidFill>
                <a:latin typeface="Calibri" pitchFamily="32" charset="0"/>
                <a:ea typeface="Microsoft YaHei" pitchFamily="32" charset="-122"/>
              </a:rPr>
              <a:t>: “Pic002", </a:t>
            </a:r>
            <a:r>
              <a:rPr lang="en-US" sz="2000" b="1" dirty="0" err="1">
                <a:solidFill>
                  <a:srgbClr val="2F2B20"/>
                </a:solidFill>
                <a:latin typeface="Calibri" pitchFamily="32" charset="0"/>
                <a:ea typeface="Microsoft YaHei" pitchFamily="32" charset="-122"/>
              </a:rPr>
              <a:t>Teacher_Name</a:t>
            </a:r>
            <a:r>
              <a:rPr lang="en-US" sz="2000" b="1" dirty="0">
                <a:solidFill>
                  <a:srgbClr val="2F2B20"/>
                </a:solidFill>
                <a:latin typeface="Calibri" pitchFamily="32" charset="0"/>
                <a:ea typeface="Microsoft YaHei" pitchFamily="32" charset="-122"/>
              </a:rPr>
              <a:t>: “Ravi",</a:t>
            </a:r>
            <a:r>
              <a:rPr lang="en-US" sz="2000" b="1" dirty="0" err="1">
                <a:solidFill>
                  <a:srgbClr val="2F2B20"/>
                </a:solidFill>
                <a:latin typeface="Calibri" pitchFamily="32" charset="0"/>
                <a:ea typeface="Microsoft YaHei" pitchFamily="32" charset="-122"/>
              </a:rPr>
              <a:t>Dept_Name</a:t>
            </a:r>
            <a:r>
              <a:rPr lang="en-US" sz="2000" b="1" dirty="0">
                <a:solidFill>
                  <a:srgbClr val="2F2B20"/>
                </a:solidFill>
                <a:latin typeface="Calibri" pitchFamily="32" charset="0"/>
                <a:ea typeface="Microsoft YaHei" pitchFamily="32" charset="-122"/>
              </a:rPr>
              <a:t>: “IT”, Sal:20000, status: "A" } )</a:t>
            </a: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endParaRPr lang="en-US" sz="2000" b="1" dirty="0">
              <a:solidFill>
                <a:srgbClr val="2F2B20"/>
              </a:solidFill>
              <a:latin typeface="Calibri" pitchFamily="32" charset="0"/>
              <a:ea typeface="Microsoft YaHei" pitchFamily="32" charset="-122"/>
            </a:endParaRP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r>
              <a:rPr lang="en-US" sz="2000" b="1" dirty="0" err="1">
                <a:solidFill>
                  <a:srgbClr val="2F2B20"/>
                </a:solidFill>
                <a:latin typeface="Calibri" pitchFamily="32" charset="0"/>
                <a:ea typeface="Microsoft YaHei" pitchFamily="32" charset="-122"/>
              </a:rPr>
              <a:t>db.Teacher_info.insert</a:t>
            </a:r>
            <a:r>
              <a:rPr lang="en-US" sz="2000" b="1" dirty="0">
                <a:solidFill>
                  <a:srgbClr val="2F2B20"/>
                </a:solidFill>
                <a:latin typeface="Calibri" pitchFamily="32" charset="0"/>
                <a:ea typeface="Microsoft YaHei" pitchFamily="32" charset="-122"/>
              </a:rPr>
              <a:t>( { </a:t>
            </a:r>
            <a:r>
              <a:rPr lang="en-US" sz="2000" b="1" dirty="0" err="1">
                <a:solidFill>
                  <a:srgbClr val="2F2B20"/>
                </a:solidFill>
                <a:latin typeface="Calibri" pitchFamily="32" charset="0"/>
                <a:ea typeface="Microsoft YaHei" pitchFamily="32" charset="-122"/>
              </a:rPr>
              <a:t>Teacher_id</a:t>
            </a:r>
            <a:r>
              <a:rPr lang="en-US" sz="2000" b="1" dirty="0">
                <a:solidFill>
                  <a:srgbClr val="2F2B20"/>
                </a:solidFill>
                <a:latin typeface="Calibri" pitchFamily="32" charset="0"/>
                <a:ea typeface="Microsoft YaHei" pitchFamily="32" charset="-122"/>
              </a:rPr>
              <a:t>: “Pic003", </a:t>
            </a:r>
            <a:r>
              <a:rPr lang="en-US" sz="2000" b="1" dirty="0" err="1">
                <a:solidFill>
                  <a:srgbClr val="2F2B20"/>
                </a:solidFill>
                <a:latin typeface="Calibri" pitchFamily="32" charset="0"/>
                <a:ea typeface="Microsoft YaHei" pitchFamily="32" charset="-122"/>
              </a:rPr>
              <a:t>Teacher_Name</a:t>
            </a:r>
            <a:r>
              <a:rPr lang="en-US" sz="2000" b="1" dirty="0">
                <a:solidFill>
                  <a:srgbClr val="2F2B20"/>
                </a:solidFill>
                <a:latin typeface="Calibri" pitchFamily="32" charset="0"/>
                <a:ea typeface="Microsoft YaHei" pitchFamily="32" charset="-122"/>
              </a:rPr>
              <a:t>: “</a:t>
            </a:r>
            <a:r>
              <a:rPr lang="en-US" sz="2000" b="1" dirty="0" err="1">
                <a:solidFill>
                  <a:srgbClr val="2F2B20"/>
                </a:solidFill>
                <a:latin typeface="Calibri" pitchFamily="32" charset="0"/>
                <a:ea typeface="Microsoft YaHei" pitchFamily="32" charset="-122"/>
              </a:rPr>
              <a:t>Akshay</a:t>
            </a:r>
            <a:r>
              <a:rPr lang="en-US" sz="2000" b="1" dirty="0">
                <a:solidFill>
                  <a:srgbClr val="2F2B20"/>
                </a:solidFill>
                <a:latin typeface="Calibri" pitchFamily="32" charset="0"/>
                <a:ea typeface="Microsoft YaHei" pitchFamily="32" charset="-122"/>
              </a:rPr>
              <a:t>",</a:t>
            </a:r>
            <a:r>
              <a:rPr lang="en-US" sz="2000" b="1" dirty="0" err="1">
                <a:solidFill>
                  <a:srgbClr val="2F2B20"/>
                </a:solidFill>
                <a:latin typeface="Calibri" pitchFamily="32" charset="0"/>
                <a:ea typeface="Microsoft YaHei" pitchFamily="32" charset="-122"/>
              </a:rPr>
              <a:t>Dept_Name</a:t>
            </a:r>
            <a:r>
              <a:rPr lang="en-US" sz="2000" b="1" dirty="0">
                <a:solidFill>
                  <a:srgbClr val="2F2B20"/>
                </a:solidFill>
                <a:latin typeface="Calibri" pitchFamily="32" charset="0"/>
                <a:ea typeface="Microsoft YaHei" pitchFamily="32" charset="-122"/>
              </a:rPr>
              <a:t>: “Comp”, Sal:25000, status: “N" } )</a:t>
            </a: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endParaRPr lang="en-US" sz="2000" dirty="0">
              <a:solidFill>
                <a:srgbClr val="2F2B20"/>
              </a:solidFill>
              <a:latin typeface="Calibri" pitchFamily="32" charset="0"/>
              <a:ea typeface="Microsoft YaHei" pitchFamily="32" charset="-122"/>
            </a:endParaRPr>
          </a:p>
          <a:p>
            <a:pPr marL="547688" indent="-409575" eaLnBrk="1" hangingPunct="1">
              <a:lnSpc>
                <a:spcPct val="80000"/>
              </a:lnSpc>
              <a:spcBef>
                <a:spcPts val="550"/>
              </a:spcBef>
              <a:buSzPct val="100000"/>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endParaRPr lang="en-US" sz="2000" dirty="0">
              <a:solidFill>
                <a:srgbClr val="2F2B20"/>
              </a:solidFill>
              <a:latin typeface="Calibri" pitchFamily="32" charset="0"/>
              <a:ea typeface="Microsoft YaHei" pitchFamily="32" charset="-122"/>
            </a:endParaRPr>
          </a:p>
          <a:p>
            <a:pPr marL="546100" indent="-409575" eaLnBrk="1" hangingPunct="1">
              <a:lnSpc>
                <a:spcPct val="80000"/>
              </a:lnSpc>
              <a:spcBef>
                <a:spcPts val="550"/>
              </a:spcBef>
              <a:buClr>
                <a:srgbClr val="000000"/>
              </a:buClr>
              <a:buSzPct val="100000"/>
              <a:buFont typeface="Wingdings 2" pitchFamily="16" charset="2"/>
              <a:buNone/>
              <a:tabLst>
                <a:tab pos="660400" algn="l"/>
                <a:tab pos="1117600" algn="l"/>
                <a:tab pos="1574800" algn="l"/>
                <a:tab pos="2032000" algn="l"/>
                <a:tab pos="2489200" algn="l"/>
                <a:tab pos="2946400" algn="l"/>
                <a:tab pos="3403600" algn="l"/>
                <a:tab pos="3860800" algn="l"/>
                <a:tab pos="4318000" algn="l"/>
                <a:tab pos="4775200" algn="l"/>
                <a:tab pos="5232400" algn="l"/>
                <a:tab pos="5689600" algn="l"/>
                <a:tab pos="6146800" algn="l"/>
                <a:tab pos="6604000" algn="l"/>
                <a:tab pos="7061200" algn="l"/>
                <a:tab pos="7518400" algn="l"/>
                <a:tab pos="7975600" algn="l"/>
                <a:tab pos="8432800" algn="l"/>
                <a:tab pos="8890000" algn="l"/>
                <a:tab pos="9347200" algn="l"/>
              </a:tabLst>
              <a:defRPr/>
            </a:pPr>
            <a:endParaRPr lang="en-US" sz="2000" dirty="0">
              <a:solidFill>
                <a:srgbClr val="2F2B20"/>
              </a:solidFill>
              <a:latin typeface="Calibri" pitchFamily="32" charset="0"/>
              <a:ea typeface="Microsoft YaHei" pitchFamily="3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6C650FA7-CEEE-2F42-5991-AD8E68982D77}"/>
              </a:ext>
            </a:extLst>
          </p:cNvPr>
          <p:cNvSpPr txBox="1">
            <a:spLocks noChangeArrowheads="1"/>
          </p:cNvSpPr>
          <p:nvPr/>
        </p:nvSpPr>
        <p:spPr bwMode="auto">
          <a:xfrm>
            <a:off x="457200" y="227013"/>
            <a:ext cx="7620000" cy="1236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49155" name="Text Box 2">
            <a:extLst>
              <a:ext uri="{FF2B5EF4-FFF2-40B4-BE49-F238E27FC236}">
                <a16:creationId xmlns:a16="http://schemas.microsoft.com/office/drawing/2014/main" id="{EE21FB2B-2A87-8A14-89F8-1E637D77382A}"/>
              </a:ext>
            </a:extLst>
          </p:cNvPr>
          <p:cNvSpPr txBox="1">
            <a:spLocks noChangeArrowheads="1"/>
          </p:cNvSpPr>
          <p:nvPr/>
        </p:nvSpPr>
        <p:spPr bwMode="auto">
          <a:xfrm>
            <a:off x="457200" y="457200"/>
            <a:ext cx="7620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228600">
              <a:spcBef>
                <a:spcPts val="5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buClr>
                <a:srgbClr val="A9A57C"/>
              </a:buClr>
              <a:buFont typeface="Times New Roman" panose="02020603050405020304" pitchFamily="18" charset="0"/>
              <a:buNone/>
            </a:pPr>
            <a:r>
              <a:rPr lang="en-US" altLang="en-US" sz="4000"/>
              <a:t>Example: Mongo Collection </a:t>
            </a:r>
          </a:p>
          <a:p>
            <a:pPr eaLnBrk="1" hangingPunct="1">
              <a:buClr>
                <a:srgbClr val="A9A57C"/>
              </a:buClr>
              <a:buFont typeface="Times New Roman" panose="02020603050405020304" pitchFamily="18" charset="0"/>
              <a:buNone/>
            </a:pPr>
            <a:r>
              <a:rPr lang="en-US" altLang="en-US"/>
              <a:t>{ "_id": ObjectId("4efa8d2b7d284dad101e4bc9"), </a:t>
            </a:r>
          </a:p>
          <a:p>
            <a:pPr eaLnBrk="1" hangingPunct="1">
              <a:buClr>
                <a:srgbClr val="A9A57C"/>
              </a:buClr>
              <a:buFont typeface="Times New Roman" panose="02020603050405020304" pitchFamily="18" charset="0"/>
              <a:buNone/>
            </a:pPr>
            <a:r>
              <a:rPr lang="en-US" altLang="en-US"/>
              <a:t> "Last Name": "DUMONT", </a:t>
            </a:r>
          </a:p>
          <a:p>
            <a:pPr eaLnBrk="1" hangingPunct="1">
              <a:buClr>
                <a:srgbClr val="A9A57C"/>
              </a:buClr>
              <a:buFont typeface="Times New Roman" panose="02020603050405020304" pitchFamily="18" charset="0"/>
              <a:buNone/>
            </a:pPr>
            <a:r>
              <a:rPr lang="en-US" altLang="en-US"/>
              <a:t> "First Name": "Jean", </a:t>
            </a:r>
          </a:p>
          <a:p>
            <a:pPr eaLnBrk="1" hangingPunct="1">
              <a:buClr>
                <a:srgbClr val="A9A57C"/>
              </a:buClr>
              <a:buFont typeface="Times New Roman" panose="02020603050405020304" pitchFamily="18" charset="0"/>
              <a:buNone/>
            </a:pPr>
            <a:r>
              <a:rPr lang="en-US" altLang="en-US"/>
              <a:t> "Date of Birth": "01-22-1963" }, </a:t>
            </a:r>
          </a:p>
          <a:p>
            <a:pPr eaLnBrk="1" hangingPunct="1">
              <a:buClr>
                <a:srgbClr val="A9A57C"/>
              </a:buClr>
              <a:buFont typeface="Times New Roman" panose="02020603050405020304" pitchFamily="18" charset="0"/>
              <a:buNone/>
            </a:pPr>
            <a:r>
              <a:rPr lang="en-US" altLang="en-US"/>
              <a:t> </a:t>
            </a:r>
          </a:p>
          <a:p>
            <a:pPr eaLnBrk="1" hangingPunct="1">
              <a:buClr>
                <a:srgbClr val="A9A57C"/>
              </a:buClr>
              <a:buFont typeface="Times New Roman" panose="02020603050405020304" pitchFamily="18" charset="0"/>
              <a:buNone/>
            </a:pPr>
            <a:r>
              <a:rPr lang="en-US" altLang="en-US"/>
              <a:t> { "_id": ObjectId("4efa8d2b7d284dad101e4bc7"), </a:t>
            </a:r>
          </a:p>
          <a:p>
            <a:pPr eaLnBrk="1" hangingPunct="1">
              <a:buClr>
                <a:srgbClr val="A9A57C"/>
              </a:buClr>
              <a:buFont typeface="Times New Roman" panose="02020603050405020304" pitchFamily="18" charset="0"/>
              <a:buNone/>
            </a:pPr>
            <a:r>
              <a:rPr lang="en-US" altLang="en-US"/>
              <a:t> "Last Name": "PELLERIN", </a:t>
            </a:r>
          </a:p>
          <a:p>
            <a:pPr eaLnBrk="1" hangingPunct="1">
              <a:buClr>
                <a:srgbClr val="A9A57C"/>
              </a:buClr>
              <a:buFont typeface="Times New Roman" panose="02020603050405020304" pitchFamily="18" charset="0"/>
              <a:buNone/>
            </a:pPr>
            <a:r>
              <a:rPr lang="en-US" altLang="en-US"/>
              <a:t> "First Name": "Franck", </a:t>
            </a:r>
          </a:p>
          <a:p>
            <a:pPr eaLnBrk="1" hangingPunct="1">
              <a:buClr>
                <a:srgbClr val="A9A57C"/>
              </a:buClr>
              <a:buFont typeface="Times New Roman" panose="02020603050405020304" pitchFamily="18" charset="0"/>
              <a:buNone/>
            </a:pPr>
            <a:r>
              <a:rPr lang="en-US" altLang="en-US"/>
              <a:t> "Date of Birth": "09-19-1983", </a:t>
            </a:r>
          </a:p>
          <a:p>
            <a:pPr eaLnBrk="1" hangingPunct="1">
              <a:buClr>
                <a:srgbClr val="A9A57C"/>
              </a:buClr>
              <a:buFont typeface="Times New Roman" panose="02020603050405020304" pitchFamily="18" charset="0"/>
              <a:buNone/>
            </a:pPr>
            <a:r>
              <a:rPr lang="en-US" altLang="en-US"/>
              <a:t> "Address": "1 chemin des Loges", </a:t>
            </a:r>
          </a:p>
          <a:p>
            <a:pPr eaLnBrk="1" hangingPunct="1">
              <a:buClr>
                <a:srgbClr val="A9A57C"/>
              </a:buClr>
              <a:buFont typeface="Times New Roman" panose="02020603050405020304" pitchFamily="18" charset="0"/>
              <a:buNone/>
            </a:pPr>
            <a:r>
              <a:rPr lang="en-US" altLang="en-US"/>
              <a:t> "City": "VERSAILLES" }</a:t>
            </a:r>
          </a:p>
        </p:txBody>
      </p:sp>
      <p:sp>
        <p:nvSpPr>
          <p:cNvPr id="49156" name="AutoShape 3">
            <a:extLst>
              <a:ext uri="{FF2B5EF4-FFF2-40B4-BE49-F238E27FC236}">
                <a16:creationId xmlns:a16="http://schemas.microsoft.com/office/drawing/2014/main" id="{F9A9B207-0E31-A0E6-5FD6-E66E6BBF09C2}"/>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43AE5F7F-4DF6-4CAC-9868-391488F234BB}" type="slidenum">
              <a:rPr lang="hu-HU" altLang="en-US" sz="1800">
                <a:solidFill>
                  <a:srgbClr val="FFFFFF"/>
                </a:solidFill>
                <a:latin typeface="Arial" panose="020B0604020202020204" pitchFamily="34" charset="0"/>
              </a:rPr>
              <a:pPr algn="ctr" eaLnBrk="1" hangingPunct="1">
                <a:spcBef>
                  <a:spcPct val="0"/>
                </a:spcBef>
                <a:buClrTx/>
                <a:buFontTx/>
                <a:buNone/>
              </a:pPr>
              <a:t>25</a:t>
            </a:fld>
            <a:endParaRPr lang="hu-HU" altLang="en-US" sz="1800">
              <a:solidFill>
                <a:srgbClr val="FFFFFF"/>
              </a:solidFill>
              <a:latin typeface="Arial" panose="020B0604020202020204"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AutoShape 1">
            <a:extLst>
              <a:ext uri="{FF2B5EF4-FFF2-40B4-BE49-F238E27FC236}">
                <a16:creationId xmlns:a16="http://schemas.microsoft.com/office/drawing/2014/main" id="{8FFBA94A-DDC6-C24F-870F-2BB23BB92399}"/>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9AFAB397-85A8-4449-8779-ADFFDC30AC56}" type="slidenum">
              <a:rPr lang="hu-HU" altLang="en-US" sz="1800">
                <a:solidFill>
                  <a:srgbClr val="FFFFFF"/>
                </a:solidFill>
                <a:latin typeface="Arial" panose="020B0604020202020204" pitchFamily="34" charset="0"/>
              </a:rPr>
              <a:pPr algn="ctr" eaLnBrk="1" hangingPunct="1">
                <a:spcBef>
                  <a:spcPct val="0"/>
                </a:spcBef>
                <a:buClrTx/>
                <a:buFontTx/>
                <a:buNone/>
              </a:pPr>
              <a:t>26</a:t>
            </a:fld>
            <a:endParaRPr lang="hu-HU" altLang="en-US" sz="1800">
              <a:solidFill>
                <a:srgbClr val="FFFFFF"/>
              </a:solidFill>
              <a:latin typeface="Arial" panose="020B0604020202020204" pitchFamily="34" charset="0"/>
            </a:endParaRPr>
          </a:p>
        </p:txBody>
      </p:sp>
      <p:sp>
        <p:nvSpPr>
          <p:cNvPr id="51203" name="Text Box 2">
            <a:extLst>
              <a:ext uri="{FF2B5EF4-FFF2-40B4-BE49-F238E27FC236}">
                <a16:creationId xmlns:a16="http://schemas.microsoft.com/office/drawing/2014/main" id="{7E60EC39-7150-5131-04F8-0888CB3AC932}"/>
              </a:ext>
            </a:extLst>
          </p:cNvPr>
          <p:cNvSpPr txBox="1">
            <a:spLocks noChangeArrowheads="1"/>
          </p:cNvSpPr>
          <p:nvPr/>
        </p:nvSpPr>
        <p:spPr bwMode="auto">
          <a:xfrm>
            <a:off x="457200" y="274638"/>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4600">
                <a:solidFill>
                  <a:srgbClr val="675E47"/>
                </a:solidFill>
                <a:latin typeface="Cambria" panose="02040503050406030204" pitchFamily="18" charset="0"/>
              </a:rPr>
              <a:t>Document store</a:t>
            </a:r>
          </a:p>
        </p:txBody>
      </p:sp>
      <p:graphicFrame>
        <p:nvGraphicFramePr>
          <p:cNvPr id="27651" name="Group 3">
            <a:extLst>
              <a:ext uri="{FF2B5EF4-FFF2-40B4-BE49-F238E27FC236}">
                <a16:creationId xmlns:a16="http://schemas.microsoft.com/office/drawing/2014/main" id="{AF6F5361-8A26-FA77-D300-403336E8CE60}"/>
              </a:ext>
            </a:extLst>
          </p:cNvPr>
          <p:cNvGraphicFramePr>
            <a:graphicFrameLocks noGrp="1"/>
          </p:cNvGraphicFramePr>
          <p:nvPr/>
        </p:nvGraphicFramePr>
        <p:xfrm>
          <a:off x="539750" y="1506538"/>
          <a:ext cx="4254500" cy="4432300"/>
        </p:xfrm>
        <a:graphic>
          <a:graphicData uri="http://schemas.openxmlformats.org/drawingml/2006/table">
            <a:tbl>
              <a:tblPr/>
              <a:tblGrid>
                <a:gridCol w="1312863">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2513012">
                  <a:extLst>
                    <a:ext uri="{9D8B030D-6E8A-4147-A177-3AD203B41FA5}">
                      <a16:colId xmlns:a16="http://schemas.microsoft.com/office/drawing/2014/main" val="20002"/>
                    </a:ext>
                  </a:extLst>
                </a:gridCol>
              </a:tblGrid>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1" i="0" u="none" strike="noStrike" cap="none" normalizeH="0" baseline="0">
                          <a:ln>
                            <a:noFill/>
                          </a:ln>
                          <a:solidFill>
                            <a:srgbClr val="FFFFFF"/>
                          </a:solidFill>
                          <a:effectLst/>
                          <a:latin typeface="Calibri" pitchFamily="32" charset="0"/>
                          <a:ea typeface="Microsoft YaHei" pitchFamily="32" charset="-122"/>
                        </a:rPr>
                        <a:t>RDBMS</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A9A57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1" i="0" u="none" strike="noStrike" cap="none" normalizeH="0" baseline="0">
                        <a:ln>
                          <a:noFill/>
                        </a:ln>
                        <a:solidFill>
                          <a:srgbClr val="FFFFFF"/>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A9A57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1" i="0" u="none" strike="noStrike" cap="none" normalizeH="0" baseline="0">
                          <a:ln>
                            <a:noFill/>
                          </a:ln>
                          <a:solidFill>
                            <a:srgbClr val="FFFFFF"/>
                          </a:solidFill>
                          <a:effectLst/>
                          <a:latin typeface="Calibri" pitchFamily="32" charset="0"/>
                          <a:ea typeface="Microsoft YaHei" pitchFamily="32" charset="-122"/>
                        </a:rPr>
                        <a:t>MongoDB</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A9A57C"/>
                    </a:solidFill>
                  </a:tcPr>
                </a:tc>
                <a:extLst>
                  <a:ext uri="{0D108BD9-81ED-4DB2-BD59-A6C34878D82A}">
                    <a16:rowId xmlns:a16="http://schemas.microsoft.com/office/drawing/2014/main" val="10000"/>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Database</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dirty="0">
                          <a:ln>
                            <a:noFill/>
                          </a:ln>
                          <a:solidFill>
                            <a:srgbClr val="2F2B20"/>
                          </a:solidFill>
                          <a:effectLst/>
                          <a:latin typeface="Calibri" pitchFamily="32" charset="0"/>
                          <a:ea typeface="Microsoft YaHei" pitchFamily="32" charset="-122"/>
                        </a:rPr>
                        <a:t>Database</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1"/>
                  </a:ext>
                </a:extLst>
              </a:tr>
              <a:tr h="6477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Table, View</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dirty="0">
                          <a:ln>
                            <a:noFill/>
                          </a:ln>
                          <a:solidFill>
                            <a:srgbClr val="2F2B20"/>
                          </a:solidFill>
                          <a:effectLst/>
                          <a:latin typeface="Calibri" pitchFamily="32" charset="0"/>
                          <a:ea typeface="Microsoft YaHei" pitchFamily="32" charset="-122"/>
                        </a:rPr>
                        <a:t>Collection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2"/>
                  </a:ext>
                </a:extLst>
              </a:tr>
              <a:tr h="6477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Row</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dirty="0">
                          <a:ln>
                            <a:noFill/>
                          </a:ln>
                          <a:solidFill>
                            <a:srgbClr val="2F2B20"/>
                          </a:solidFill>
                          <a:effectLst/>
                          <a:latin typeface="Calibri" pitchFamily="32" charset="0"/>
                          <a:ea typeface="Microsoft YaHei" pitchFamily="32" charset="-122"/>
                        </a:rPr>
                        <a:t>Document (JSON, BSON)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3"/>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Column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dirty="0">
                          <a:ln>
                            <a:noFill/>
                          </a:ln>
                          <a:solidFill>
                            <a:srgbClr val="2F2B20"/>
                          </a:solidFill>
                          <a:effectLst/>
                          <a:latin typeface="Calibri" pitchFamily="32" charset="0"/>
                          <a:ea typeface="Microsoft YaHei" pitchFamily="32" charset="-122"/>
                        </a:rPr>
                        <a:t>Field</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4"/>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Index</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dirty="0">
                          <a:ln>
                            <a:noFill/>
                          </a:ln>
                          <a:solidFill>
                            <a:srgbClr val="2F2B20"/>
                          </a:solidFill>
                          <a:effectLst/>
                          <a:latin typeface="Calibri" pitchFamily="32" charset="0"/>
                          <a:ea typeface="Microsoft YaHei" pitchFamily="32" charset="-122"/>
                        </a:rPr>
                        <a:t>Index</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5"/>
                  </a:ext>
                </a:extLst>
              </a:tr>
              <a:tr h="6477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Join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Embedded Document</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6"/>
                  </a:ext>
                </a:extLst>
              </a:tr>
              <a:tr h="6477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Foreign Key</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Reference</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7"/>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Partition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dirty="0">
                          <a:ln>
                            <a:noFill/>
                          </a:ln>
                          <a:solidFill>
                            <a:srgbClr val="2F2B20"/>
                          </a:solidFill>
                          <a:effectLst/>
                          <a:latin typeface="Calibri" pitchFamily="32" charset="0"/>
                          <a:ea typeface="Microsoft YaHei" pitchFamily="32" charset="-122"/>
                        </a:rPr>
                        <a:t>Shard</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8"/>
                  </a:ext>
                </a:extLst>
              </a:tr>
            </a:tbl>
          </a:graphicData>
        </a:graphic>
      </p:graphicFrame>
      <p:sp>
        <p:nvSpPr>
          <p:cNvPr id="51246" name="AutoShape 97">
            <a:extLst>
              <a:ext uri="{FF2B5EF4-FFF2-40B4-BE49-F238E27FC236}">
                <a16:creationId xmlns:a16="http://schemas.microsoft.com/office/drawing/2014/main" id="{7A923D93-7391-0AB2-25E2-D8C598246676}"/>
              </a:ext>
            </a:extLst>
          </p:cNvPr>
          <p:cNvSpPr>
            <a:spLocks noChangeArrowheads="1"/>
          </p:cNvSpPr>
          <p:nvPr/>
        </p:nvSpPr>
        <p:spPr bwMode="auto">
          <a:xfrm>
            <a:off x="1922463" y="2009775"/>
            <a:ext cx="287337" cy="144463"/>
          </a:xfrm>
          <a:prstGeom prst="rightArrow">
            <a:avLst>
              <a:gd name="adj1" fmla="val 50000"/>
              <a:gd name="adj2" fmla="val 50001"/>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47" name="AutoShape 98">
            <a:extLst>
              <a:ext uri="{FF2B5EF4-FFF2-40B4-BE49-F238E27FC236}">
                <a16:creationId xmlns:a16="http://schemas.microsoft.com/office/drawing/2014/main" id="{2FDF4177-E193-52A5-55DD-333A86AD9735}"/>
              </a:ext>
            </a:extLst>
          </p:cNvPr>
          <p:cNvSpPr>
            <a:spLocks noChangeArrowheads="1"/>
          </p:cNvSpPr>
          <p:nvPr/>
        </p:nvSpPr>
        <p:spPr bwMode="auto">
          <a:xfrm>
            <a:off x="1922463" y="2393950"/>
            <a:ext cx="287337" cy="144463"/>
          </a:xfrm>
          <a:prstGeom prst="rightArrow">
            <a:avLst>
              <a:gd name="adj1" fmla="val 50000"/>
              <a:gd name="adj2" fmla="val 50001"/>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48" name="AutoShape 99">
            <a:extLst>
              <a:ext uri="{FF2B5EF4-FFF2-40B4-BE49-F238E27FC236}">
                <a16:creationId xmlns:a16="http://schemas.microsoft.com/office/drawing/2014/main" id="{5FB5B31E-CB53-95B2-6D0F-1ABCB98ED56A}"/>
              </a:ext>
            </a:extLst>
          </p:cNvPr>
          <p:cNvSpPr>
            <a:spLocks noChangeArrowheads="1"/>
          </p:cNvSpPr>
          <p:nvPr/>
        </p:nvSpPr>
        <p:spPr bwMode="auto">
          <a:xfrm>
            <a:off x="1922463" y="2730500"/>
            <a:ext cx="287337" cy="142875"/>
          </a:xfrm>
          <a:prstGeom prst="rightArrow">
            <a:avLst>
              <a:gd name="adj1" fmla="val 50000"/>
              <a:gd name="adj2" fmla="val 49998"/>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49" name="AutoShape 100">
            <a:extLst>
              <a:ext uri="{FF2B5EF4-FFF2-40B4-BE49-F238E27FC236}">
                <a16:creationId xmlns:a16="http://schemas.microsoft.com/office/drawing/2014/main" id="{52A90636-4B4A-F4C1-2406-594C17A29663}"/>
              </a:ext>
            </a:extLst>
          </p:cNvPr>
          <p:cNvSpPr>
            <a:spLocks noChangeArrowheads="1"/>
          </p:cNvSpPr>
          <p:nvPr/>
        </p:nvSpPr>
        <p:spPr bwMode="auto">
          <a:xfrm>
            <a:off x="1922463" y="3089275"/>
            <a:ext cx="287337" cy="144463"/>
          </a:xfrm>
          <a:prstGeom prst="rightArrow">
            <a:avLst>
              <a:gd name="adj1" fmla="val 50000"/>
              <a:gd name="adj2" fmla="val 50001"/>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50" name="AutoShape 101">
            <a:extLst>
              <a:ext uri="{FF2B5EF4-FFF2-40B4-BE49-F238E27FC236}">
                <a16:creationId xmlns:a16="http://schemas.microsoft.com/office/drawing/2014/main" id="{61742454-3D47-4194-75BA-997F192CBBBF}"/>
              </a:ext>
            </a:extLst>
          </p:cNvPr>
          <p:cNvSpPr>
            <a:spLocks noChangeArrowheads="1"/>
          </p:cNvSpPr>
          <p:nvPr/>
        </p:nvSpPr>
        <p:spPr bwMode="auto">
          <a:xfrm>
            <a:off x="1922463" y="3449638"/>
            <a:ext cx="287337" cy="144462"/>
          </a:xfrm>
          <a:prstGeom prst="rightArrow">
            <a:avLst>
              <a:gd name="adj1" fmla="val 50000"/>
              <a:gd name="adj2" fmla="val 50002"/>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51" name="AutoShape 102">
            <a:extLst>
              <a:ext uri="{FF2B5EF4-FFF2-40B4-BE49-F238E27FC236}">
                <a16:creationId xmlns:a16="http://schemas.microsoft.com/office/drawing/2014/main" id="{31733678-2CB3-E8D4-51CA-205104545BE3}"/>
              </a:ext>
            </a:extLst>
          </p:cNvPr>
          <p:cNvSpPr>
            <a:spLocks noChangeArrowheads="1"/>
          </p:cNvSpPr>
          <p:nvPr/>
        </p:nvSpPr>
        <p:spPr bwMode="auto">
          <a:xfrm>
            <a:off x="1919288" y="3881438"/>
            <a:ext cx="288925" cy="144462"/>
          </a:xfrm>
          <a:prstGeom prst="rightArrow">
            <a:avLst>
              <a:gd name="adj1" fmla="val 50000"/>
              <a:gd name="adj2" fmla="val 50000"/>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52" name="AutoShape 103">
            <a:extLst>
              <a:ext uri="{FF2B5EF4-FFF2-40B4-BE49-F238E27FC236}">
                <a16:creationId xmlns:a16="http://schemas.microsoft.com/office/drawing/2014/main" id="{D77D3771-02C4-DA65-B162-62962343FC46}"/>
              </a:ext>
            </a:extLst>
          </p:cNvPr>
          <p:cNvSpPr>
            <a:spLocks noChangeArrowheads="1"/>
          </p:cNvSpPr>
          <p:nvPr/>
        </p:nvSpPr>
        <p:spPr bwMode="auto">
          <a:xfrm>
            <a:off x="1908175" y="4221163"/>
            <a:ext cx="287338" cy="144462"/>
          </a:xfrm>
          <a:prstGeom prst="rightArrow">
            <a:avLst>
              <a:gd name="adj1" fmla="val 50000"/>
              <a:gd name="adj2" fmla="val 50002"/>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1253" name="AutoShape 104">
            <a:extLst>
              <a:ext uri="{FF2B5EF4-FFF2-40B4-BE49-F238E27FC236}">
                <a16:creationId xmlns:a16="http://schemas.microsoft.com/office/drawing/2014/main" id="{BE869AB7-DDB9-0907-11B3-1361EA5C9768}"/>
              </a:ext>
            </a:extLst>
          </p:cNvPr>
          <p:cNvSpPr>
            <a:spLocks noChangeArrowheads="1"/>
          </p:cNvSpPr>
          <p:nvPr/>
        </p:nvSpPr>
        <p:spPr bwMode="auto">
          <a:xfrm>
            <a:off x="1908175" y="4581525"/>
            <a:ext cx="287338" cy="142875"/>
          </a:xfrm>
          <a:prstGeom prst="rightArrow">
            <a:avLst>
              <a:gd name="adj1" fmla="val 50000"/>
              <a:gd name="adj2" fmla="val 49999"/>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AutoShape 1">
            <a:extLst>
              <a:ext uri="{FF2B5EF4-FFF2-40B4-BE49-F238E27FC236}">
                <a16:creationId xmlns:a16="http://schemas.microsoft.com/office/drawing/2014/main" id="{47DA4B56-4980-9068-04F4-1849688FE4FA}"/>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A6E623DA-9CD9-4ED0-8B9A-9EBAD91E8B58}" type="slidenum">
              <a:rPr lang="hu-HU" altLang="en-US" sz="1800">
                <a:solidFill>
                  <a:srgbClr val="FFFFFF"/>
                </a:solidFill>
                <a:latin typeface="Arial" panose="020B0604020202020204" pitchFamily="34" charset="0"/>
              </a:rPr>
              <a:pPr algn="ctr" eaLnBrk="1" hangingPunct="1">
                <a:spcBef>
                  <a:spcPct val="0"/>
                </a:spcBef>
                <a:buClrTx/>
                <a:buFontTx/>
                <a:buNone/>
              </a:pPr>
              <a:t>27</a:t>
            </a:fld>
            <a:endParaRPr lang="hu-HU" altLang="en-US" sz="1800">
              <a:solidFill>
                <a:srgbClr val="FFFFFF"/>
              </a:solidFill>
              <a:latin typeface="Arial" panose="020B0604020202020204" pitchFamily="34" charset="0"/>
            </a:endParaRPr>
          </a:p>
        </p:txBody>
      </p:sp>
      <p:sp>
        <p:nvSpPr>
          <p:cNvPr id="53251" name="Text Box 2">
            <a:extLst>
              <a:ext uri="{FF2B5EF4-FFF2-40B4-BE49-F238E27FC236}">
                <a16:creationId xmlns:a16="http://schemas.microsoft.com/office/drawing/2014/main" id="{F97FD32C-43DA-F23F-CE6B-96AD66E35880}"/>
              </a:ext>
            </a:extLst>
          </p:cNvPr>
          <p:cNvSpPr txBox="1">
            <a:spLocks noChangeArrowheads="1"/>
          </p:cNvSpPr>
          <p:nvPr/>
        </p:nvSpPr>
        <p:spPr bwMode="auto">
          <a:xfrm>
            <a:off x="457200" y="274638"/>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4600">
                <a:solidFill>
                  <a:srgbClr val="675E47"/>
                </a:solidFill>
                <a:latin typeface="Cambria" panose="02040503050406030204" pitchFamily="18" charset="0"/>
              </a:rPr>
              <a:t>Document store</a:t>
            </a:r>
          </a:p>
        </p:txBody>
      </p:sp>
      <p:graphicFrame>
        <p:nvGraphicFramePr>
          <p:cNvPr id="28675" name="Group 3">
            <a:extLst>
              <a:ext uri="{FF2B5EF4-FFF2-40B4-BE49-F238E27FC236}">
                <a16:creationId xmlns:a16="http://schemas.microsoft.com/office/drawing/2014/main" id="{4E5A93FD-9E67-13F9-BE06-CEFA46E34E51}"/>
              </a:ext>
            </a:extLst>
          </p:cNvPr>
          <p:cNvGraphicFramePr>
            <a:graphicFrameLocks noGrp="1"/>
          </p:cNvGraphicFramePr>
          <p:nvPr/>
        </p:nvGraphicFramePr>
        <p:xfrm>
          <a:off x="539750" y="1506538"/>
          <a:ext cx="4254500" cy="4432300"/>
        </p:xfrm>
        <a:graphic>
          <a:graphicData uri="http://schemas.openxmlformats.org/drawingml/2006/table">
            <a:tbl>
              <a:tblPr/>
              <a:tblGrid>
                <a:gridCol w="1312863">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2513012">
                  <a:extLst>
                    <a:ext uri="{9D8B030D-6E8A-4147-A177-3AD203B41FA5}">
                      <a16:colId xmlns:a16="http://schemas.microsoft.com/office/drawing/2014/main" val="20002"/>
                    </a:ext>
                  </a:extLst>
                </a:gridCol>
              </a:tblGrid>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1" i="0" u="none" strike="noStrike" cap="none" normalizeH="0" baseline="0">
                          <a:ln>
                            <a:noFill/>
                          </a:ln>
                          <a:solidFill>
                            <a:srgbClr val="FFFFFF"/>
                          </a:solidFill>
                          <a:effectLst/>
                          <a:latin typeface="Calibri" pitchFamily="32" charset="0"/>
                          <a:ea typeface="Microsoft YaHei" pitchFamily="32" charset="-122"/>
                        </a:rPr>
                        <a:t>RDBMS</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A9A57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1" i="0" u="none" strike="noStrike" cap="none" normalizeH="0" baseline="0">
                        <a:ln>
                          <a:noFill/>
                        </a:ln>
                        <a:solidFill>
                          <a:srgbClr val="FFFFFF"/>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A9A57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1" i="0" u="none" strike="noStrike" cap="none" normalizeH="0" baseline="0">
                          <a:ln>
                            <a:noFill/>
                          </a:ln>
                          <a:solidFill>
                            <a:srgbClr val="FFFFFF"/>
                          </a:solidFill>
                          <a:effectLst/>
                          <a:latin typeface="Calibri" pitchFamily="32" charset="0"/>
                          <a:ea typeface="Microsoft YaHei" pitchFamily="32" charset="-122"/>
                        </a:rPr>
                        <a:t>MongoDB</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A9A57C"/>
                    </a:solidFill>
                  </a:tcPr>
                </a:tc>
                <a:extLst>
                  <a:ext uri="{0D108BD9-81ED-4DB2-BD59-A6C34878D82A}">
                    <a16:rowId xmlns:a16="http://schemas.microsoft.com/office/drawing/2014/main" val="10000"/>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Database</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Database</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1"/>
                  </a:ext>
                </a:extLst>
              </a:tr>
              <a:tr h="6477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Table, View</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Collection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2"/>
                  </a:ext>
                </a:extLst>
              </a:tr>
              <a:tr h="6477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Row</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Document (JSON, BSON)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3"/>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Column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Field</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4"/>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Index</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Index</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5"/>
                  </a:ext>
                </a:extLst>
              </a:tr>
              <a:tr h="6477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Join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Embedded Document</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6"/>
                  </a:ext>
                </a:extLst>
              </a:tr>
              <a:tr h="6477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Foreign Key</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Reference</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2E1D7"/>
                    </a:solidFill>
                  </a:tcPr>
                </a:tc>
                <a:extLst>
                  <a:ext uri="{0D108BD9-81ED-4DB2-BD59-A6C34878D82A}">
                    <a16:rowId xmlns:a16="http://schemas.microsoft.com/office/drawing/2014/main" val="10007"/>
                  </a:ext>
                </a:extLst>
              </a:tr>
              <a:tr h="36830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Partition</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hu-HU" sz="1800" b="0" i="0" u="none" strike="noStrike" cap="none" normalizeH="0" baseline="0">
                        <a:ln>
                          <a:noFill/>
                        </a:ln>
                        <a:solidFill>
                          <a:srgbClr val="2F2B20"/>
                        </a:solidFill>
                        <a:effectLst/>
                        <a:latin typeface="Calibri" pitchFamily="32" charset="0"/>
                        <a:ea typeface="Microsoft YaHei" pitchFamily="32" charset="-122"/>
                      </a:endParaRP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hu-HU" sz="1800" b="0" i="0" u="none" strike="noStrike" cap="none" normalizeH="0" baseline="0">
                          <a:ln>
                            <a:noFill/>
                          </a:ln>
                          <a:solidFill>
                            <a:srgbClr val="2F2B20"/>
                          </a:solidFill>
                          <a:effectLst/>
                          <a:latin typeface="Calibri" pitchFamily="32" charset="0"/>
                          <a:ea typeface="Microsoft YaHei" pitchFamily="32" charset="-122"/>
                        </a:rPr>
                        <a:t>Shard</a:t>
                      </a:r>
                    </a:p>
                  </a:txBody>
                  <a:tcPr marL="90000" marR="90000" marT="49086" marB="4680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F1F0EC"/>
                    </a:solidFill>
                  </a:tcPr>
                </a:tc>
                <a:extLst>
                  <a:ext uri="{0D108BD9-81ED-4DB2-BD59-A6C34878D82A}">
                    <a16:rowId xmlns:a16="http://schemas.microsoft.com/office/drawing/2014/main" val="10008"/>
                  </a:ext>
                </a:extLst>
              </a:tr>
            </a:tbl>
          </a:graphicData>
        </a:graphic>
      </p:graphicFrame>
      <p:sp>
        <p:nvSpPr>
          <p:cNvPr id="53294" name="AutoShape 97">
            <a:extLst>
              <a:ext uri="{FF2B5EF4-FFF2-40B4-BE49-F238E27FC236}">
                <a16:creationId xmlns:a16="http://schemas.microsoft.com/office/drawing/2014/main" id="{8C80ECC7-32DA-C1E4-0C36-0034E6A0ADCB}"/>
              </a:ext>
            </a:extLst>
          </p:cNvPr>
          <p:cNvSpPr>
            <a:spLocks noChangeArrowheads="1"/>
          </p:cNvSpPr>
          <p:nvPr/>
        </p:nvSpPr>
        <p:spPr bwMode="auto">
          <a:xfrm>
            <a:off x="1922463" y="2009775"/>
            <a:ext cx="287337" cy="144463"/>
          </a:xfrm>
          <a:prstGeom prst="rightArrow">
            <a:avLst>
              <a:gd name="adj1" fmla="val 50000"/>
              <a:gd name="adj2" fmla="val 50001"/>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295" name="AutoShape 98">
            <a:extLst>
              <a:ext uri="{FF2B5EF4-FFF2-40B4-BE49-F238E27FC236}">
                <a16:creationId xmlns:a16="http://schemas.microsoft.com/office/drawing/2014/main" id="{BF9E5B34-DE69-C582-366D-F35BB69DB1A0}"/>
              </a:ext>
            </a:extLst>
          </p:cNvPr>
          <p:cNvSpPr>
            <a:spLocks noChangeArrowheads="1"/>
          </p:cNvSpPr>
          <p:nvPr/>
        </p:nvSpPr>
        <p:spPr bwMode="auto">
          <a:xfrm>
            <a:off x="1922463" y="2393950"/>
            <a:ext cx="287337" cy="144463"/>
          </a:xfrm>
          <a:prstGeom prst="rightArrow">
            <a:avLst>
              <a:gd name="adj1" fmla="val 50000"/>
              <a:gd name="adj2" fmla="val 50001"/>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296" name="AutoShape 99">
            <a:extLst>
              <a:ext uri="{FF2B5EF4-FFF2-40B4-BE49-F238E27FC236}">
                <a16:creationId xmlns:a16="http://schemas.microsoft.com/office/drawing/2014/main" id="{B0022F3C-74F5-4889-8A1A-006FFC67E6AC}"/>
              </a:ext>
            </a:extLst>
          </p:cNvPr>
          <p:cNvSpPr>
            <a:spLocks noChangeArrowheads="1"/>
          </p:cNvSpPr>
          <p:nvPr/>
        </p:nvSpPr>
        <p:spPr bwMode="auto">
          <a:xfrm>
            <a:off x="1922463" y="2730500"/>
            <a:ext cx="287337" cy="142875"/>
          </a:xfrm>
          <a:prstGeom prst="rightArrow">
            <a:avLst>
              <a:gd name="adj1" fmla="val 50000"/>
              <a:gd name="adj2" fmla="val 49998"/>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297" name="AutoShape 100">
            <a:extLst>
              <a:ext uri="{FF2B5EF4-FFF2-40B4-BE49-F238E27FC236}">
                <a16:creationId xmlns:a16="http://schemas.microsoft.com/office/drawing/2014/main" id="{E5C25259-4312-F524-56B9-48F7FCA7D43F}"/>
              </a:ext>
            </a:extLst>
          </p:cNvPr>
          <p:cNvSpPr>
            <a:spLocks noChangeArrowheads="1"/>
          </p:cNvSpPr>
          <p:nvPr/>
        </p:nvSpPr>
        <p:spPr bwMode="auto">
          <a:xfrm>
            <a:off x="1922463" y="3089275"/>
            <a:ext cx="287337" cy="144463"/>
          </a:xfrm>
          <a:prstGeom prst="rightArrow">
            <a:avLst>
              <a:gd name="adj1" fmla="val 50000"/>
              <a:gd name="adj2" fmla="val 50001"/>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298" name="AutoShape 101">
            <a:extLst>
              <a:ext uri="{FF2B5EF4-FFF2-40B4-BE49-F238E27FC236}">
                <a16:creationId xmlns:a16="http://schemas.microsoft.com/office/drawing/2014/main" id="{18382FBB-965F-A49C-F4EE-43B6D9E0B05E}"/>
              </a:ext>
            </a:extLst>
          </p:cNvPr>
          <p:cNvSpPr>
            <a:spLocks noChangeArrowheads="1"/>
          </p:cNvSpPr>
          <p:nvPr/>
        </p:nvSpPr>
        <p:spPr bwMode="auto">
          <a:xfrm>
            <a:off x="1922463" y="3449638"/>
            <a:ext cx="287337" cy="144462"/>
          </a:xfrm>
          <a:prstGeom prst="rightArrow">
            <a:avLst>
              <a:gd name="adj1" fmla="val 50000"/>
              <a:gd name="adj2" fmla="val 50002"/>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299" name="AutoShape 102">
            <a:extLst>
              <a:ext uri="{FF2B5EF4-FFF2-40B4-BE49-F238E27FC236}">
                <a16:creationId xmlns:a16="http://schemas.microsoft.com/office/drawing/2014/main" id="{AAD09247-3C08-ACF4-B4EB-5299502D7C6C}"/>
              </a:ext>
            </a:extLst>
          </p:cNvPr>
          <p:cNvSpPr>
            <a:spLocks noChangeArrowheads="1"/>
          </p:cNvSpPr>
          <p:nvPr/>
        </p:nvSpPr>
        <p:spPr bwMode="auto">
          <a:xfrm>
            <a:off x="1919288" y="3881438"/>
            <a:ext cx="288925" cy="144462"/>
          </a:xfrm>
          <a:prstGeom prst="rightArrow">
            <a:avLst>
              <a:gd name="adj1" fmla="val 50000"/>
              <a:gd name="adj2" fmla="val 50000"/>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300" name="AutoShape 103">
            <a:extLst>
              <a:ext uri="{FF2B5EF4-FFF2-40B4-BE49-F238E27FC236}">
                <a16:creationId xmlns:a16="http://schemas.microsoft.com/office/drawing/2014/main" id="{88E9FA76-B469-95EF-0006-9226BF6CF170}"/>
              </a:ext>
            </a:extLst>
          </p:cNvPr>
          <p:cNvSpPr>
            <a:spLocks noChangeArrowheads="1"/>
          </p:cNvSpPr>
          <p:nvPr/>
        </p:nvSpPr>
        <p:spPr bwMode="auto">
          <a:xfrm>
            <a:off x="1908175" y="4221163"/>
            <a:ext cx="287338" cy="144462"/>
          </a:xfrm>
          <a:prstGeom prst="rightArrow">
            <a:avLst>
              <a:gd name="adj1" fmla="val 50000"/>
              <a:gd name="adj2" fmla="val 50002"/>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301" name="AutoShape 104">
            <a:extLst>
              <a:ext uri="{FF2B5EF4-FFF2-40B4-BE49-F238E27FC236}">
                <a16:creationId xmlns:a16="http://schemas.microsoft.com/office/drawing/2014/main" id="{77D2FBC2-4121-9104-D72B-7935F8CF962C}"/>
              </a:ext>
            </a:extLst>
          </p:cNvPr>
          <p:cNvSpPr>
            <a:spLocks noChangeArrowheads="1"/>
          </p:cNvSpPr>
          <p:nvPr/>
        </p:nvSpPr>
        <p:spPr bwMode="auto">
          <a:xfrm>
            <a:off x="1908175" y="4581525"/>
            <a:ext cx="287338" cy="142875"/>
          </a:xfrm>
          <a:prstGeom prst="rightArrow">
            <a:avLst>
              <a:gd name="adj1" fmla="val 50000"/>
              <a:gd name="adj2" fmla="val 49999"/>
            </a:avLst>
          </a:prstGeom>
          <a:solidFill>
            <a:srgbClr val="A9A57C"/>
          </a:solidFill>
          <a:ln w="25560" cap="sq">
            <a:solidFill>
              <a:srgbClr val="7B7859"/>
            </a:solidFill>
            <a:miter lim="800000"/>
            <a:headEnd/>
            <a:tailEnd/>
          </a:ln>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53302" name="AutoShape 105">
            <a:extLst>
              <a:ext uri="{FF2B5EF4-FFF2-40B4-BE49-F238E27FC236}">
                <a16:creationId xmlns:a16="http://schemas.microsoft.com/office/drawing/2014/main" id="{6AC4DB57-17AC-965E-FA6C-92D0AB312021}"/>
              </a:ext>
            </a:extLst>
          </p:cNvPr>
          <p:cNvSpPr>
            <a:spLocks noChangeArrowheads="1"/>
          </p:cNvSpPr>
          <p:nvPr/>
        </p:nvSpPr>
        <p:spPr bwMode="auto">
          <a:xfrm>
            <a:off x="3492500" y="1624013"/>
            <a:ext cx="4665663" cy="4516437"/>
          </a:xfrm>
          <a:prstGeom prst="roundRect">
            <a:avLst>
              <a:gd name="adj" fmla="val 16667"/>
            </a:avLst>
          </a:prstGeom>
          <a:solidFill>
            <a:srgbClr val="A9A57C"/>
          </a:solidFill>
          <a:ln w="25560" cap="sq">
            <a:solidFill>
              <a:srgbClr val="7B7859"/>
            </a:solidFill>
            <a:miter lim="800000"/>
            <a:headEnd/>
            <a:tailEnd/>
          </a:ln>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2000">
                <a:solidFill>
                  <a:srgbClr val="FFFFFF"/>
                </a:solidFill>
              </a:rPr>
              <a:t>&gt; db.user.findOne({age:39})</a:t>
            </a:r>
          </a:p>
          <a:p>
            <a:pPr eaLnBrk="1" hangingPunct="1">
              <a:spcBef>
                <a:spcPct val="0"/>
              </a:spcBef>
              <a:buClrTx/>
              <a:buFontTx/>
              <a:buNone/>
            </a:pPr>
            <a:r>
              <a:rPr lang="hu-HU" altLang="en-US" sz="2000">
                <a:solidFill>
                  <a:srgbClr val="FFFFFF"/>
                </a:solidFill>
              </a:rPr>
              <a:t>{</a:t>
            </a:r>
          </a:p>
          <a:p>
            <a:pPr eaLnBrk="1" hangingPunct="1">
              <a:spcBef>
                <a:spcPct val="0"/>
              </a:spcBef>
              <a:buClrTx/>
              <a:buFontTx/>
              <a:buNone/>
            </a:pPr>
            <a:r>
              <a:rPr lang="hu-HU" altLang="en-US" sz="2000">
                <a:solidFill>
                  <a:srgbClr val="FFFFFF"/>
                </a:solidFill>
              </a:rPr>
              <a:t>        "_id" : ObjectId("5114e0bd42…"),</a:t>
            </a:r>
          </a:p>
          <a:p>
            <a:pPr eaLnBrk="1" hangingPunct="1">
              <a:spcBef>
                <a:spcPct val="0"/>
              </a:spcBef>
              <a:buClrTx/>
              <a:buFontTx/>
              <a:buNone/>
            </a:pPr>
            <a:r>
              <a:rPr lang="hu-HU" altLang="en-US" sz="2000">
                <a:solidFill>
                  <a:srgbClr val="FFFFFF"/>
                </a:solidFill>
              </a:rPr>
              <a:t>        "first" : "John",</a:t>
            </a:r>
          </a:p>
          <a:p>
            <a:pPr eaLnBrk="1" hangingPunct="1">
              <a:spcBef>
                <a:spcPct val="0"/>
              </a:spcBef>
              <a:buClrTx/>
              <a:buFontTx/>
              <a:buNone/>
            </a:pPr>
            <a:r>
              <a:rPr lang="hu-HU" altLang="en-US" sz="2000">
                <a:solidFill>
                  <a:srgbClr val="FFFFFF"/>
                </a:solidFill>
              </a:rPr>
              <a:t>        "last" : "Doe",</a:t>
            </a:r>
          </a:p>
          <a:p>
            <a:pPr eaLnBrk="1" hangingPunct="1">
              <a:spcBef>
                <a:spcPct val="0"/>
              </a:spcBef>
              <a:buClrTx/>
              <a:buFontTx/>
              <a:buNone/>
            </a:pPr>
            <a:r>
              <a:rPr lang="hu-HU" altLang="en-US" sz="2000">
                <a:solidFill>
                  <a:srgbClr val="FFFFFF"/>
                </a:solidFill>
              </a:rPr>
              <a:t>        "age" : 39, </a:t>
            </a:r>
          </a:p>
          <a:p>
            <a:pPr eaLnBrk="1" hangingPunct="1">
              <a:spcBef>
                <a:spcPct val="0"/>
              </a:spcBef>
              <a:buClrTx/>
              <a:buFontTx/>
              <a:buNone/>
            </a:pPr>
            <a:r>
              <a:rPr lang="hu-HU" altLang="en-US" sz="2000">
                <a:solidFill>
                  <a:srgbClr val="3333CC"/>
                </a:solidFill>
              </a:rPr>
              <a:t>       "interests" : [</a:t>
            </a:r>
          </a:p>
          <a:p>
            <a:pPr eaLnBrk="1" hangingPunct="1">
              <a:spcBef>
                <a:spcPct val="0"/>
              </a:spcBef>
              <a:buClrTx/>
              <a:buFontTx/>
              <a:buNone/>
            </a:pPr>
            <a:r>
              <a:rPr lang="hu-HU" altLang="en-US" sz="2000">
                <a:solidFill>
                  <a:srgbClr val="3333CC"/>
                </a:solidFill>
              </a:rPr>
              <a:t>                "Reading",</a:t>
            </a:r>
            <a:r>
              <a:rPr lang="en-US" altLang="en-US" sz="2000">
                <a:solidFill>
                  <a:srgbClr val="3333CC"/>
                </a:solidFill>
              </a:rPr>
              <a:t>                      </a:t>
            </a:r>
            <a:r>
              <a:rPr lang="en-US" altLang="en-US" sz="2800">
                <a:solidFill>
                  <a:srgbClr val="3333CC"/>
                </a:solidFill>
              </a:rPr>
              <a:t>Array</a:t>
            </a:r>
          </a:p>
          <a:p>
            <a:pPr eaLnBrk="1" hangingPunct="1">
              <a:spcBef>
                <a:spcPct val="0"/>
              </a:spcBef>
              <a:buClrTx/>
              <a:buFontTx/>
              <a:buNone/>
            </a:pPr>
            <a:r>
              <a:rPr lang="hu-HU" altLang="en-US" sz="2000">
                <a:solidFill>
                  <a:srgbClr val="3333CC"/>
                </a:solidFill>
              </a:rPr>
              <a:t>                "Mountain Biking ]</a:t>
            </a:r>
          </a:p>
          <a:p>
            <a:pPr eaLnBrk="1" hangingPunct="1">
              <a:spcBef>
                <a:spcPct val="0"/>
              </a:spcBef>
              <a:buClrTx/>
              <a:buFontTx/>
              <a:buNone/>
            </a:pPr>
            <a:r>
              <a:rPr lang="hu-HU" altLang="en-US" sz="2000">
                <a:solidFill>
                  <a:srgbClr val="FFFFFF"/>
                </a:solidFill>
              </a:rPr>
              <a:t>       </a:t>
            </a:r>
            <a:r>
              <a:rPr lang="en-US" altLang="en-US" sz="2000">
                <a:solidFill>
                  <a:srgbClr val="FF0000"/>
                </a:solidFill>
              </a:rPr>
              <a:t>"favorites": { </a:t>
            </a:r>
          </a:p>
          <a:p>
            <a:pPr eaLnBrk="1" hangingPunct="1">
              <a:spcBef>
                <a:spcPct val="0"/>
              </a:spcBef>
              <a:buClrTx/>
              <a:buFontTx/>
              <a:buNone/>
            </a:pPr>
            <a:r>
              <a:rPr lang="hu-HU" altLang="en-US" sz="2000">
                <a:solidFill>
                  <a:srgbClr val="FF0000"/>
                </a:solidFill>
              </a:rPr>
              <a:t>               </a:t>
            </a:r>
            <a:r>
              <a:rPr lang="en-US" altLang="en-US" sz="2000">
                <a:solidFill>
                  <a:srgbClr val="FF0000"/>
                </a:solidFill>
              </a:rPr>
              <a:t>"color": "Blue", </a:t>
            </a:r>
          </a:p>
          <a:p>
            <a:pPr eaLnBrk="1" hangingPunct="1">
              <a:spcBef>
                <a:spcPct val="0"/>
              </a:spcBef>
              <a:buClrTx/>
              <a:buFontTx/>
              <a:buNone/>
            </a:pPr>
            <a:r>
              <a:rPr lang="hu-HU" altLang="en-US" sz="2000">
                <a:solidFill>
                  <a:srgbClr val="FF0000"/>
                </a:solidFill>
              </a:rPr>
              <a:t>               </a:t>
            </a:r>
            <a:r>
              <a:rPr lang="en-US" altLang="en-US" sz="2000">
                <a:solidFill>
                  <a:srgbClr val="FF0000"/>
                </a:solidFill>
              </a:rPr>
              <a:t>"sport": "Soccer"} </a:t>
            </a:r>
          </a:p>
          <a:p>
            <a:pPr eaLnBrk="1" hangingPunct="1">
              <a:spcBef>
                <a:spcPct val="0"/>
              </a:spcBef>
              <a:buClrTx/>
              <a:buFontTx/>
              <a:buNone/>
            </a:pPr>
            <a:r>
              <a:rPr lang="hu-HU" altLang="en-US" sz="2000">
                <a:solidFill>
                  <a:srgbClr val="FFFFFF"/>
                </a:solidFill>
              </a:rPr>
              <a:t>}</a:t>
            </a:r>
          </a:p>
        </p:txBody>
      </p:sp>
      <p:cxnSp>
        <p:nvCxnSpPr>
          <p:cNvPr id="53303" name="AutoShape 106">
            <a:extLst>
              <a:ext uri="{FF2B5EF4-FFF2-40B4-BE49-F238E27FC236}">
                <a16:creationId xmlns:a16="http://schemas.microsoft.com/office/drawing/2014/main" id="{3A4F1B49-4741-35BB-8DDF-E3022BD05CB1}"/>
              </a:ext>
            </a:extLst>
          </p:cNvPr>
          <p:cNvCxnSpPr>
            <a:cxnSpLocks noChangeShapeType="1"/>
          </p:cNvCxnSpPr>
          <p:nvPr/>
        </p:nvCxnSpPr>
        <p:spPr bwMode="auto">
          <a:xfrm flipV="1">
            <a:off x="6096000" y="4191000"/>
            <a:ext cx="839788" cy="76200"/>
          </a:xfrm>
          <a:prstGeom prst="straightConnector1">
            <a:avLst/>
          </a:prstGeom>
          <a:noFill/>
          <a:ln w="9360" cap="sq">
            <a:solidFill>
              <a:srgbClr val="000000"/>
            </a:solidFill>
            <a:miter lim="800000"/>
            <a:headEnd/>
            <a:tailEnd type="arrow" w="med" len="med"/>
          </a:ln>
          <a:extLst>
            <a:ext uri="{909E8E84-426E-40DD-AFC4-6F175D3DCCD1}">
              <a14:hiddenFill xmlns:a14="http://schemas.microsoft.com/office/drawing/2010/main">
                <a:noFill/>
              </a14:hiddenFill>
            </a:ext>
          </a:extLst>
        </p:spPr>
      </p:cxnSp>
      <p:sp>
        <p:nvSpPr>
          <p:cNvPr id="53304" name="Text Box 107">
            <a:extLst>
              <a:ext uri="{FF2B5EF4-FFF2-40B4-BE49-F238E27FC236}">
                <a16:creationId xmlns:a16="http://schemas.microsoft.com/office/drawing/2014/main" id="{C8977E04-D88B-6B2C-BCB9-4645E7FA144A}"/>
              </a:ext>
            </a:extLst>
          </p:cNvPr>
          <p:cNvSpPr txBox="1">
            <a:spLocks noChangeArrowheads="1"/>
          </p:cNvSpPr>
          <p:nvPr/>
        </p:nvSpPr>
        <p:spPr bwMode="auto">
          <a:xfrm>
            <a:off x="762000" y="6019800"/>
            <a:ext cx="24384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1800">
                <a:solidFill>
                  <a:srgbClr val="FF0000"/>
                </a:solidFill>
                <a:latin typeface="Arial" panose="020B0604020202020204" pitchFamily="34" charset="0"/>
              </a:rPr>
              <a:t>Embedded document</a:t>
            </a:r>
          </a:p>
        </p:txBody>
      </p:sp>
      <p:cxnSp>
        <p:nvCxnSpPr>
          <p:cNvPr id="53305" name="AutoShape 108">
            <a:extLst>
              <a:ext uri="{FF2B5EF4-FFF2-40B4-BE49-F238E27FC236}">
                <a16:creationId xmlns:a16="http://schemas.microsoft.com/office/drawing/2014/main" id="{89F031D5-3FC1-905B-B21E-01FECE495B6C}"/>
              </a:ext>
            </a:extLst>
          </p:cNvPr>
          <p:cNvCxnSpPr>
            <a:cxnSpLocks noChangeShapeType="1"/>
            <a:stCxn id="53304" idx="3"/>
          </p:cNvCxnSpPr>
          <p:nvPr/>
        </p:nvCxnSpPr>
        <p:spPr bwMode="auto">
          <a:xfrm flipV="1">
            <a:off x="3200400" y="5180013"/>
            <a:ext cx="1066800" cy="1023937"/>
          </a:xfrm>
          <a:prstGeom prst="straightConnector1">
            <a:avLst/>
          </a:prstGeom>
          <a:noFill/>
          <a:ln w="9360" cap="sq">
            <a:solidFill>
              <a:srgbClr val="000000"/>
            </a:solidFill>
            <a:miter lim="800000"/>
            <a:headEnd/>
            <a:tailEnd type="arrow" w="med" len="med"/>
          </a:ln>
          <a:extLst>
            <a:ext uri="{909E8E84-426E-40DD-AFC4-6F175D3DCCD1}">
              <a14:hiddenFill xmlns:a14="http://schemas.microsoft.com/office/drawing/2010/main">
                <a:noFill/>
              </a14:hiddenFill>
            </a:ext>
          </a:extLst>
        </p:spPr>
      </p:cxn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AutoShape 1">
            <a:extLst>
              <a:ext uri="{FF2B5EF4-FFF2-40B4-BE49-F238E27FC236}">
                <a16:creationId xmlns:a16="http://schemas.microsoft.com/office/drawing/2014/main" id="{89B8DD9E-0991-6BF3-9199-F9FBD3985BF7}"/>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5CF3385C-088A-4239-8EA8-E79C6DAEA4FB}" type="slidenum">
              <a:rPr lang="hu-HU" altLang="en-US" sz="1800">
                <a:solidFill>
                  <a:srgbClr val="FFFFFF"/>
                </a:solidFill>
                <a:latin typeface="Arial" panose="020B0604020202020204" pitchFamily="34" charset="0"/>
              </a:rPr>
              <a:pPr algn="ctr" eaLnBrk="1" hangingPunct="1">
                <a:spcBef>
                  <a:spcPct val="0"/>
                </a:spcBef>
                <a:buClrTx/>
                <a:buFontTx/>
                <a:buNone/>
              </a:pPr>
              <a:t>28</a:t>
            </a:fld>
            <a:endParaRPr lang="hu-HU" altLang="en-US" sz="1800">
              <a:solidFill>
                <a:srgbClr val="FFFFFF"/>
              </a:solidFill>
              <a:latin typeface="Arial" panose="020B0604020202020204" pitchFamily="34" charset="0"/>
            </a:endParaRPr>
          </a:p>
        </p:txBody>
      </p:sp>
      <p:sp>
        <p:nvSpPr>
          <p:cNvPr id="55299" name="Text Box 2">
            <a:extLst>
              <a:ext uri="{FF2B5EF4-FFF2-40B4-BE49-F238E27FC236}">
                <a16:creationId xmlns:a16="http://schemas.microsoft.com/office/drawing/2014/main" id="{3A005432-51C4-98D6-7A15-B432BB62E95D}"/>
              </a:ext>
            </a:extLst>
          </p:cNvPr>
          <p:cNvSpPr txBox="1">
            <a:spLocks noChangeArrowheads="1"/>
          </p:cNvSpPr>
          <p:nvPr/>
        </p:nvSpPr>
        <p:spPr bwMode="auto">
          <a:xfrm>
            <a:off x="457200" y="274638"/>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4600">
                <a:solidFill>
                  <a:srgbClr val="675E47"/>
                </a:solidFill>
                <a:latin typeface="Cambria" panose="02040503050406030204" pitchFamily="18" charset="0"/>
              </a:rPr>
              <a:t>CRUD</a:t>
            </a:r>
          </a:p>
        </p:txBody>
      </p:sp>
      <p:sp>
        <p:nvSpPr>
          <p:cNvPr id="55300" name="Text Box 3">
            <a:extLst>
              <a:ext uri="{FF2B5EF4-FFF2-40B4-BE49-F238E27FC236}">
                <a16:creationId xmlns:a16="http://schemas.microsoft.com/office/drawing/2014/main" id="{0732EEC0-BD42-98C8-7FE2-3F8FC953819E}"/>
              </a:ext>
            </a:extLst>
          </p:cNvPr>
          <p:cNvSpPr txBox="1">
            <a:spLocks noChangeArrowheads="1"/>
          </p:cNvSpPr>
          <p:nvPr/>
        </p:nvSpPr>
        <p:spPr bwMode="auto">
          <a:xfrm>
            <a:off x="457200" y="1219200"/>
            <a:ext cx="76200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39725" indent="-228600">
              <a:spcBef>
                <a:spcPts val="5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200">
                <a:solidFill>
                  <a:srgbClr val="2F2B20"/>
                </a:solidFill>
                <a:latin typeface="Calibri" panose="020F0502020204030204" pitchFamily="34" charset="0"/>
                <a:ea typeface="Microsoft YaHei" panose="020B0503020204020204" pitchFamily="34" charset="-122"/>
              </a:defRPr>
            </a:lvl1pPr>
            <a:lvl2pPr marL="636588" indent="-228600">
              <a:spcBef>
                <a:spcPts val="5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buClr>
                <a:srgbClr val="A9A57C"/>
              </a:buClr>
              <a:buFont typeface="Arial" panose="020B0604020202020204" pitchFamily="34" charset="0"/>
              <a:buChar char="•"/>
            </a:pPr>
            <a:r>
              <a:rPr lang="hu-HU" altLang="en-US" sz="2400" dirty="0"/>
              <a:t>Create</a:t>
            </a:r>
          </a:p>
          <a:p>
            <a:pPr lvl="1" eaLnBrk="1" hangingPunct="1">
              <a:buClr>
                <a:srgbClr val="9CBEBD"/>
              </a:buClr>
              <a:buFont typeface="Wingdings" panose="05000000000000000000" pitchFamily="2" charset="2"/>
              <a:buChar char="Ø"/>
            </a:pPr>
            <a:r>
              <a:rPr lang="hu-HU" altLang="en-US" sz="2400" dirty="0">
                <a:solidFill>
                  <a:srgbClr val="7030A0"/>
                </a:solidFill>
              </a:rPr>
              <a:t>db.collection.insert( &lt;document&gt; ) </a:t>
            </a:r>
          </a:p>
          <a:p>
            <a:pPr lvl="1" eaLnBrk="1" hangingPunct="1">
              <a:buClr>
                <a:srgbClr val="9CBEBD"/>
              </a:buClr>
              <a:buFont typeface="Wingdings" panose="05000000000000000000" pitchFamily="2" charset="2"/>
              <a:buChar char="Ø"/>
            </a:pPr>
            <a:r>
              <a:rPr lang="hu-HU" altLang="en-US" sz="2400" dirty="0">
                <a:solidFill>
                  <a:srgbClr val="7030A0"/>
                </a:solidFill>
              </a:rPr>
              <a:t>db.collection.save( &lt;document&gt; ) </a:t>
            </a:r>
          </a:p>
          <a:p>
            <a:pPr lvl="1" eaLnBrk="1" hangingPunct="1">
              <a:buClr>
                <a:srgbClr val="9CBEBD"/>
              </a:buClr>
              <a:buFont typeface="Wingdings" panose="05000000000000000000" pitchFamily="2" charset="2"/>
              <a:buChar char="Ø"/>
            </a:pPr>
            <a:r>
              <a:rPr lang="hu-HU" altLang="en-US" sz="2400" dirty="0">
                <a:solidFill>
                  <a:srgbClr val="7030A0"/>
                </a:solidFill>
              </a:rPr>
              <a:t>db.collection.update( &lt;query&gt;, &lt;update&gt;, { upsert: true } ) </a:t>
            </a:r>
          </a:p>
          <a:p>
            <a:pPr eaLnBrk="1" hangingPunct="1">
              <a:buClr>
                <a:srgbClr val="A9A57C"/>
              </a:buClr>
              <a:buFont typeface="Arial" panose="020B0604020202020204" pitchFamily="34" charset="0"/>
              <a:buChar char="•"/>
            </a:pPr>
            <a:r>
              <a:rPr lang="hu-HU" altLang="en-US" sz="2400" dirty="0"/>
              <a:t>Read</a:t>
            </a:r>
          </a:p>
          <a:p>
            <a:pPr lvl="1" eaLnBrk="1" hangingPunct="1">
              <a:buClr>
                <a:srgbClr val="9CBEBD"/>
              </a:buClr>
              <a:buFont typeface="Wingdings" panose="05000000000000000000" pitchFamily="2" charset="2"/>
              <a:buChar char="Ø"/>
            </a:pPr>
            <a:r>
              <a:rPr lang="hu-HU" altLang="en-US" sz="2400" dirty="0">
                <a:solidFill>
                  <a:srgbClr val="7030A0"/>
                </a:solidFill>
              </a:rPr>
              <a:t>db.collection.find( &lt;query&gt;, &lt;projection&gt; )</a:t>
            </a:r>
          </a:p>
          <a:p>
            <a:pPr lvl="1" eaLnBrk="1" hangingPunct="1">
              <a:buClr>
                <a:srgbClr val="9CBEBD"/>
              </a:buClr>
              <a:buFont typeface="Wingdings" panose="05000000000000000000" pitchFamily="2" charset="2"/>
              <a:buChar char="Ø"/>
            </a:pPr>
            <a:r>
              <a:rPr lang="hu-HU" altLang="en-US" sz="2400" dirty="0">
                <a:solidFill>
                  <a:srgbClr val="7030A0"/>
                </a:solidFill>
              </a:rPr>
              <a:t>db.collection.findOne( &lt;query&gt;, &lt;projection&gt; ) </a:t>
            </a:r>
          </a:p>
          <a:p>
            <a:pPr eaLnBrk="1" hangingPunct="1">
              <a:buClr>
                <a:srgbClr val="A9A57C"/>
              </a:buClr>
              <a:buFont typeface="Arial" panose="020B0604020202020204" pitchFamily="34" charset="0"/>
              <a:buChar char="•"/>
            </a:pPr>
            <a:r>
              <a:rPr lang="hu-HU" altLang="en-US" sz="2400" dirty="0"/>
              <a:t>Update</a:t>
            </a:r>
          </a:p>
          <a:p>
            <a:pPr lvl="1" eaLnBrk="1" hangingPunct="1">
              <a:buClr>
                <a:srgbClr val="9CBEBD"/>
              </a:buClr>
              <a:buFont typeface="Wingdings" panose="05000000000000000000" pitchFamily="2" charset="2"/>
              <a:buChar char="Ø"/>
            </a:pPr>
            <a:r>
              <a:rPr lang="hu-HU" altLang="en-US" sz="2400" dirty="0">
                <a:solidFill>
                  <a:srgbClr val="7030A0"/>
                </a:solidFill>
              </a:rPr>
              <a:t>db.collection.update( &lt;query&gt;, &lt;update&gt;, &lt;options&gt; ) </a:t>
            </a:r>
          </a:p>
          <a:p>
            <a:pPr eaLnBrk="1" hangingPunct="1">
              <a:buClr>
                <a:srgbClr val="A9A57C"/>
              </a:buClr>
              <a:buFont typeface="Arial" panose="020B0604020202020204" pitchFamily="34" charset="0"/>
              <a:buChar char="•"/>
            </a:pPr>
            <a:r>
              <a:rPr lang="hu-HU" altLang="en-US" sz="2400" dirty="0"/>
              <a:t>Delete</a:t>
            </a:r>
          </a:p>
          <a:p>
            <a:pPr lvl="1" eaLnBrk="1" hangingPunct="1">
              <a:buClr>
                <a:srgbClr val="9CBEBD"/>
              </a:buClr>
              <a:buFont typeface="Wingdings" panose="05000000000000000000" pitchFamily="2" charset="2"/>
              <a:buChar char="Ø"/>
            </a:pPr>
            <a:r>
              <a:rPr lang="hu-HU" altLang="en-US" sz="2400" dirty="0">
                <a:solidFill>
                  <a:srgbClr val="7030A0"/>
                </a:solidFill>
              </a:rPr>
              <a:t>db.collection.remove( &lt;query&gt;, &lt;justOne&gt;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AutoShape 1">
            <a:extLst>
              <a:ext uri="{FF2B5EF4-FFF2-40B4-BE49-F238E27FC236}">
                <a16:creationId xmlns:a16="http://schemas.microsoft.com/office/drawing/2014/main" id="{312B52CD-4ECA-23BC-B324-7CA6FA462756}"/>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8D8F0075-311D-4751-9FA8-0BFBC0DC1730}" type="slidenum">
              <a:rPr lang="hu-HU" altLang="en-US" sz="1800">
                <a:solidFill>
                  <a:srgbClr val="FFFFFF"/>
                </a:solidFill>
                <a:latin typeface="Arial" panose="020B0604020202020204" pitchFamily="34" charset="0"/>
              </a:rPr>
              <a:pPr algn="ctr" eaLnBrk="1" hangingPunct="1">
                <a:spcBef>
                  <a:spcPct val="0"/>
                </a:spcBef>
                <a:buClrTx/>
                <a:buFontTx/>
                <a:buNone/>
              </a:pPr>
              <a:t>29</a:t>
            </a:fld>
            <a:endParaRPr lang="hu-HU" altLang="en-US" sz="1800">
              <a:solidFill>
                <a:srgbClr val="FFFFFF"/>
              </a:solidFill>
              <a:latin typeface="Arial" panose="020B0604020202020204" pitchFamily="34" charset="0"/>
            </a:endParaRPr>
          </a:p>
        </p:txBody>
      </p:sp>
      <p:sp>
        <p:nvSpPr>
          <p:cNvPr id="57347" name="Text Box 2">
            <a:extLst>
              <a:ext uri="{FF2B5EF4-FFF2-40B4-BE49-F238E27FC236}">
                <a16:creationId xmlns:a16="http://schemas.microsoft.com/office/drawing/2014/main" id="{396D2992-E793-52CF-B270-0A82AB9A6C5C}"/>
              </a:ext>
            </a:extLst>
          </p:cNvPr>
          <p:cNvSpPr txBox="1">
            <a:spLocks noChangeArrowheads="1"/>
          </p:cNvSpPr>
          <p:nvPr/>
        </p:nvSpPr>
        <p:spPr bwMode="auto">
          <a:xfrm>
            <a:off x="457200" y="274638"/>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4600">
                <a:solidFill>
                  <a:srgbClr val="675E47"/>
                </a:solidFill>
                <a:latin typeface="Arial" panose="020B0604020202020204" pitchFamily="34" charset="0"/>
              </a:rPr>
              <a:t>CRUD example</a:t>
            </a:r>
          </a:p>
        </p:txBody>
      </p:sp>
      <p:sp>
        <p:nvSpPr>
          <p:cNvPr id="57348" name="AutoShape 3">
            <a:extLst>
              <a:ext uri="{FF2B5EF4-FFF2-40B4-BE49-F238E27FC236}">
                <a16:creationId xmlns:a16="http://schemas.microsoft.com/office/drawing/2014/main" id="{BBE809A6-BD48-6EF7-A4A1-DB05A161C78D}"/>
              </a:ext>
            </a:extLst>
          </p:cNvPr>
          <p:cNvSpPr>
            <a:spLocks noChangeArrowheads="1"/>
          </p:cNvSpPr>
          <p:nvPr/>
        </p:nvSpPr>
        <p:spPr bwMode="auto">
          <a:xfrm>
            <a:off x="468313" y="1412875"/>
            <a:ext cx="3598862" cy="2520950"/>
          </a:xfrm>
          <a:prstGeom prst="roundRect">
            <a:avLst>
              <a:gd name="adj" fmla="val 16667"/>
            </a:avLst>
          </a:prstGeom>
          <a:solidFill>
            <a:srgbClr val="A9A57C"/>
          </a:solidFill>
          <a:ln w="25560" cap="sq">
            <a:solidFill>
              <a:srgbClr val="7B7859"/>
            </a:solidFill>
            <a:miter lim="800000"/>
            <a:headEnd/>
            <a:tailEnd/>
          </a:ln>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2000">
                <a:solidFill>
                  <a:srgbClr val="FFFFFF"/>
                </a:solidFill>
              </a:rPr>
              <a:t>&gt; db.user.</a:t>
            </a:r>
            <a:r>
              <a:rPr lang="hu-HU" altLang="en-US" sz="2000">
                <a:solidFill>
                  <a:srgbClr val="FFFFFF"/>
                </a:solidFill>
                <a:latin typeface="Arial" panose="020B0604020202020204" pitchFamily="34" charset="0"/>
              </a:rPr>
              <a:t>insert</a:t>
            </a:r>
            <a:r>
              <a:rPr lang="hu-HU" altLang="en-US" sz="2000">
                <a:solidFill>
                  <a:srgbClr val="FFFFFF"/>
                </a:solidFill>
              </a:rPr>
              <a:t>({</a:t>
            </a:r>
          </a:p>
          <a:p>
            <a:pPr eaLnBrk="1" hangingPunct="1">
              <a:spcBef>
                <a:spcPct val="0"/>
              </a:spcBef>
              <a:buClrTx/>
              <a:buFontTx/>
              <a:buNone/>
            </a:pPr>
            <a:r>
              <a:rPr lang="hu-HU" altLang="en-US" sz="2000">
                <a:solidFill>
                  <a:srgbClr val="FFFFFF"/>
                </a:solidFill>
                <a:latin typeface="Arial" panose="020B0604020202020204" pitchFamily="34" charset="0"/>
              </a:rPr>
              <a:t>	</a:t>
            </a:r>
            <a:r>
              <a:rPr lang="hu-HU" altLang="en-US" sz="2000">
                <a:solidFill>
                  <a:srgbClr val="FFFFFF"/>
                </a:solidFill>
              </a:rPr>
              <a:t>first: </a:t>
            </a:r>
            <a:r>
              <a:rPr lang="hu-HU" altLang="en-US" sz="1800">
                <a:solidFill>
                  <a:srgbClr val="FFFFFF"/>
                </a:solidFill>
                <a:latin typeface="Arial" panose="020B0604020202020204" pitchFamily="34" charset="0"/>
              </a:rPr>
              <a:t>"John",</a:t>
            </a:r>
          </a:p>
          <a:p>
            <a:pPr eaLnBrk="1" hangingPunct="1">
              <a:spcBef>
                <a:spcPct val="0"/>
              </a:spcBef>
              <a:buClrTx/>
              <a:buFontTx/>
              <a:buNone/>
            </a:pPr>
            <a:r>
              <a:rPr lang="hu-HU" altLang="en-US" sz="1800">
                <a:solidFill>
                  <a:srgbClr val="FFFFFF"/>
                </a:solidFill>
                <a:latin typeface="Arial" panose="020B0604020202020204" pitchFamily="34" charset="0"/>
              </a:rPr>
              <a:t>	last : "Doe",</a:t>
            </a:r>
          </a:p>
          <a:p>
            <a:pPr eaLnBrk="1" hangingPunct="1">
              <a:spcBef>
                <a:spcPct val="0"/>
              </a:spcBef>
              <a:buClrTx/>
              <a:buFontTx/>
              <a:buNone/>
            </a:pPr>
            <a:r>
              <a:rPr lang="hu-HU" altLang="en-US" sz="1800">
                <a:solidFill>
                  <a:srgbClr val="FFFFFF"/>
                </a:solidFill>
                <a:latin typeface="Arial" panose="020B0604020202020204" pitchFamily="34" charset="0"/>
              </a:rPr>
              <a:t>	age: 39</a:t>
            </a:r>
          </a:p>
          <a:p>
            <a:pPr eaLnBrk="1" hangingPunct="1">
              <a:spcBef>
                <a:spcPct val="0"/>
              </a:spcBef>
              <a:buClrTx/>
              <a:buFontTx/>
              <a:buNone/>
            </a:pPr>
            <a:r>
              <a:rPr lang="hu-HU" altLang="en-US" sz="2000">
                <a:solidFill>
                  <a:srgbClr val="FFFFFF"/>
                </a:solidFill>
              </a:rPr>
              <a:t>})</a:t>
            </a:r>
          </a:p>
        </p:txBody>
      </p:sp>
      <p:sp>
        <p:nvSpPr>
          <p:cNvPr id="57349" name="AutoShape 4">
            <a:extLst>
              <a:ext uri="{FF2B5EF4-FFF2-40B4-BE49-F238E27FC236}">
                <a16:creationId xmlns:a16="http://schemas.microsoft.com/office/drawing/2014/main" id="{60BB674B-7843-6534-5959-F8AAB7F09F0A}"/>
              </a:ext>
            </a:extLst>
          </p:cNvPr>
          <p:cNvSpPr>
            <a:spLocks noChangeArrowheads="1"/>
          </p:cNvSpPr>
          <p:nvPr/>
        </p:nvSpPr>
        <p:spPr bwMode="auto">
          <a:xfrm>
            <a:off x="4427538" y="1412875"/>
            <a:ext cx="3598862" cy="2520950"/>
          </a:xfrm>
          <a:prstGeom prst="roundRect">
            <a:avLst>
              <a:gd name="adj" fmla="val 16667"/>
            </a:avLst>
          </a:prstGeom>
          <a:solidFill>
            <a:srgbClr val="A9A57C"/>
          </a:solidFill>
          <a:ln w="25560" cap="sq">
            <a:solidFill>
              <a:srgbClr val="7B7859"/>
            </a:solidFill>
            <a:miter lim="800000"/>
            <a:headEnd/>
            <a:tailEnd/>
          </a:ln>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1800">
                <a:solidFill>
                  <a:srgbClr val="FFFFFF"/>
                </a:solidFill>
                <a:latin typeface="Arial" panose="020B0604020202020204" pitchFamily="34" charset="0"/>
              </a:rPr>
              <a:t>&gt; db.user.find ()</a:t>
            </a:r>
          </a:p>
          <a:p>
            <a:pPr eaLnBrk="1" hangingPunct="1">
              <a:spcBef>
                <a:spcPct val="0"/>
              </a:spcBef>
              <a:buClrTx/>
              <a:buFontTx/>
              <a:buNone/>
            </a:pPr>
            <a:r>
              <a:rPr lang="en-US" altLang="en-US" sz="1800">
                <a:solidFill>
                  <a:srgbClr val="FFFFFF"/>
                </a:solidFill>
                <a:latin typeface="Arial" panose="020B0604020202020204" pitchFamily="34" charset="0"/>
              </a:rPr>
              <a:t>{ </a:t>
            </a:r>
          </a:p>
          <a:p>
            <a:pPr eaLnBrk="1" hangingPunct="1">
              <a:spcBef>
                <a:spcPct val="0"/>
              </a:spcBef>
              <a:buClrTx/>
              <a:buFontTx/>
              <a:buNone/>
            </a:pPr>
            <a:r>
              <a:rPr lang="hu-HU" altLang="en-US" sz="1800">
                <a:solidFill>
                  <a:srgbClr val="FFFFFF"/>
                </a:solidFill>
                <a:latin typeface="Arial" panose="020B0604020202020204" pitchFamily="34" charset="0"/>
              </a:rPr>
              <a:t>	</a:t>
            </a:r>
            <a:r>
              <a:rPr lang="en-US" altLang="en-US" sz="1800" b="1">
                <a:solidFill>
                  <a:srgbClr val="D25814"/>
                </a:solidFill>
                <a:latin typeface="Arial" panose="020B0604020202020204" pitchFamily="34" charset="0"/>
              </a:rPr>
              <a:t>"_id" :</a:t>
            </a:r>
            <a:r>
              <a:rPr lang="hu-HU" altLang="en-US" sz="1800" b="1">
                <a:solidFill>
                  <a:srgbClr val="D25814"/>
                </a:solidFill>
                <a:latin typeface="Arial" panose="020B0604020202020204" pitchFamily="34" charset="0"/>
              </a:rPr>
              <a:t> </a:t>
            </a:r>
            <a:r>
              <a:rPr lang="en-US" altLang="en-US" sz="1600" b="1">
                <a:solidFill>
                  <a:srgbClr val="D25814"/>
                </a:solidFill>
                <a:latin typeface="Arial" panose="020B0604020202020204" pitchFamily="34" charset="0"/>
              </a:rPr>
              <a:t>ObjectId("51</a:t>
            </a:r>
            <a:r>
              <a:rPr lang="hu-HU" altLang="en-US" sz="1600" b="1">
                <a:solidFill>
                  <a:srgbClr val="D25814"/>
                </a:solidFill>
                <a:latin typeface="Arial" panose="020B0604020202020204" pitchFamily="34" charset="0"/>
              </a:rPr>
              <a:t>…</a:t>
            </a:r>
            <a:r>
              <a:rPr lang="en-US" altLang="en-US" sz="1600" b="1">
                <a:solidFill>
                  <a:srgbClr val="D25814"/>
                </a:solidFill>
                <a:latin typeface="Arial" panose="020B0604020202020204" pitchFamily="34" charset="0"/>
              </a:rPr>
              <a:t>"),</a:t>
            </a:r>
          </a:p>
          <a:p>
            <a:pPr eaLnBrk="1" hangingPunct="1">
              <a:spcBef>
                <a:spcPct val="0"/>
              </a:spcBef>
              <a:buClrTx/>
              <a:buFontTx/>
              <a:buNone/>
            </a:pPr>
            <a:r>
              <a:rPr lang="hu-HU" altLang="en-US" sz="1800">
                <a:solidFill>
                  <a:srgbClr val="FFFFFF"/>
                </a:solidFill>
                <a:latin typeface="Arial" panose="020B0604020202020204" pitchFamily="34" charset="0"/>
              </a:rPr>
              <a:t>	</a:t>
            </a:r>
            <a:r>
              <a:rPr lang="en-US" altLang="en-US" sz="1800">
                <a:solidFill>
                  <a:srgbClr val="FFFFFF"/>
                </a:solidFill>
                <a:latin typeface="Arial" panose="020B0604020202020204" pitchFamily="34" charset="0"/>
              </a:rPr>
              <a:t>"first" : "John",</a:t>
            </a:r>
          </a:p>
          <a:p>
            <a:pPr eaLnBrk="1" hangingPunct="1">
              <a:spcBef>
                <a:spcPct val="0"/>
              </a:spcBef>
              <a:buClrTx/>
              <a:buFontTx/>
              <a:buNone/>
            </a:pPr>
            <a:r>
              <a:rPr lang="hu-HU" altLang="en-US" sz="1800">
                <a:solidFill>
                  <a:srgbClr val="FFFFFF"/>
                </a:solidFill>
                <a:latin typeface="Arial" panose="020B0604020202020204" pitchFamily="34" charset="0"/>
              </a:rPr>
              <a:t>	</a:t>
            </a:r>
            <a:r>
              <a:rPr lang="en-US" altLang="en-US" sz="1800">
                <a:solidFill>
                  <a:srgbClr val="FFFFFF"/>
                </a:solidFill>
                <a:latin typeface="Arial" panose="020B0604020202020204" pitchFamily="34" charset="0"/>
              </a:rPr>
              <a:t>"last" : "Doe",</a:t>
            </a:r>
          </a:p>
          <a:p>
            <a:pPr eaLnBrk="1" hangingPunct="1">
              <a:spcBef>
                <a:spcPct val="0"/>
              </a:spcBef>
              <a:buClrTx/>
              <a:buFontTx/>
              <a:buNone/>
            </a:pPr>
            <a:r>
              <a:rPr lang="hu-HU" altLang="en-US" sz="1800">
                <a:solidFill>
                  <a:srgbClr val="FFFFFF"/>
                </a:solidFill>
                <a:latin typeface="Arial" panose="020B0604020202020204" pitchFamily="34" charset="0"/>
              </a:rPr>
              <a:t>	</a:t>
            </a:r>
            <a:r>
              <a:rPr lang="en-US" altLang="en-US" sz="1800">
                <a:solidFill>
                  <a:srgbClr val="FFFFFF"/>
                </a:solidFill>
                <a:latin typeface="Arial" panose="020B0604020202020204" pitchFamily="34" charset="0"/>
              </a:rPr>
              <a:t>"age" : 39 </a:t>
            </a:r>
          </a:p>
          <a:p>
            <a:pPr eaLnBrk="1" hangingPunct="1">
              <a:spcBef>
                <a:spcPct val="0"/>
              </a:spcBef>
              <a:buClrTx/>
              <a:buFontTx/>
              <a:buNone/>
            </a:pPr>
            <a:r>
              <a:rPr lang="en-US" altLang="en-US" sz="1800">
                <a:solidFill>
                  <a:srgbClr val="FFFFFF"/>
                </a:solidFill>
                <a:latin typeface="Arial" panose="020B0604020202020204" pitchFamily="34" charset="0"/>
              </a:rPr>
              <a:t>}</a:t>
            </a:r>
          </a:p>
        </p:txBody>
      </p:sp>
      <p:sp>
        <p:nvSpPr>
          <p:cNvPr id="57350" name="AutoShape 5">
            <a:extLst>
              <a:ext uri="{FF2B5EF4-FFF2-40B4-BE49-F238E27FC236}">
                <a16:creationId xmlns:a16="http://schemas.microsoft.com/office/drawing/2014/main" id="{27B134D7-828E-FF88-4CE9-EB7DBC03D5A8}"/>
              </a:ext>
            </a:extLst>
          </p:cNvPr>
          <p:cNvSpPr>
            <a:spLocks noChangeArrowheads="1"/>
          </p:cNvSpPr>
          <p:nvPr/>
        </p:nvSpPr>
        <p:spPr bwMode="auto">
          <a:xfrm>
            <a:off x="468313" y="4149725"/>
            <a:ext cx="3598862" cy="2520950"/>
          </a:xfrm>
          <a:prstGeom prst="roundRect">
            <a:avLst>
              <a:gd name="adj" fmla="val 16667"/>
            </a:avLst>
          </a:prstGeom>
          <a:solidFill>
            <a:srgbClr val="A9A57C"/>
          </a:solidFill>
          <a:ln w="25560" cap="sq">
            <a:solidFill>
              <a:srgbClr val="7B7859"/>
            </a:solidFill>
            <a:miter lim="800000"/>
            <a:headEnd/>
            <a:tailEnd/>
          </a:ln>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1800">
                <a:solidFill>
                  <a:srgbClr val="FFFFFF"/>
                </a:solidFill>
                <a:latin typeface="Arial" panose="020B0604020202020204" pitchFamily="34" charset="0"/>
              </a:rPr>
              <a:t>&gt; db.user.update(</a:t>
            </a:r>
          </a:p>
          <a:p>
            <a:pPr eaLnBrk="1" hangingPunct="1">
              <a:spcBef>
                <a:spcPct val="0"/>
              </a:spcBef>
              <a:buClrTx/>
              <a:buFontTx/>
              <a:buNone/>
            </a:pPr>
            <a:r>
              <a:rPr lang="hu-HU" altLang="en-US" sz="1800">
                <a:solidFill>
                  <a:srgbClr val="FFFFFF"/>
                </a:solidFill>
                <a:latin typeface="Arial" panose="020B0604020202020204" pitchFamily="34" charset="0"/>
              </a:rPr>
              <a:t>	{"_id" : ObjectId("51…")},</a:t>
            </a:r>
          </a:p>
          <a:p>
            <a:pPr eaLnBrk="1" hangingPunct="1">
              <a:spcBef>
                <a:spcPct val="0"/>
              </a:spcBef>
              <a:buClrTx/>
              <a:buFontTx/>
              <a:buNone/>
            </a:pPr>
            <a:r>
              <a:rPr lang="hu-HU" altLang="en-US" sz="1800">
                <a:solidFill>
                  <a:srgbClr val="FFFFFF"/>
                </a:solidFill>
                <a:latin typeface="Arial" panose="020B0604020202020204" pitchFamily="34" charset="0"/>
              </a:rPr>
              <a:t>	{</a:t>
            </a:r>
          </a:p>
          <a:p>
            <a:pPr eaLnBrk="1" hangingPunct="1">
              <a:spcBef>
                <a:spcPct val="0"/>
              </a:spcBef>
              <a:buClrTx/>
              <a:buFontTx/>
              <a:buNone/>
            </a:pPr>
            <a:r>
              <a:rPr lang="hu-HU" altLang="en-US" sz="1800">
                <a:solidFill>
                  <a:srgbClr val="FFFFFF"/>
                </a:solidFill>
                <a:latin typeface="Arial" panose="020B0604020202020204" pitchFamily="34" charset="0"/>
              </a:rPr>
              <a:t>		</a:t>
            </a:r>
            <a:r>
              <a:rPr lang="hu-HU" altLang="en-US" sz="1800" b="1">
                <a:solidFill>
                  <a:srgbClr val="D25814"/>
                </a:solidFill>
                <a:latin typeface="Arial" panose="020B0604020202020204" pitchFamily="34" charset="0"/>
              </a:rPr>
              <a:t>$set</a:t>
            </a:r>
            <a:r>
              <a:rPr lang="hu-HU" altLang="en-US" sz="1800">
                <a:solidFill>
                  <a:srgbClr val="FFFFFF"/>
                </a:solidFill>
                <a:latin typeface="Arial" panose="020B0604020202020204" pitchFamily="34" charset="0"/>
              </a:rPr>
              <a:t>: {</a:t>
            </a:r>
          </a:p>
          <a:p>
            <a:pPr eaLnBrk="1" hangingPunct="1">
              <a:spcBef>
                <a:spcPct val="0"/>
              </a:spcBef>
              <a:buClrTx/>
              <a:buFontTx/>
              <a:buNone/>
            </a:pPr>
            <a:r>
              <a:rPr lang="hu-HU" altLang="en-US" sz="1800">
                <a:solidFill>
                  <a:srgbClr val="FFFFFF"/>
                </a:solidFill>
                <a:latin typeface="Arial" panose="020B0604020202020204" pitchFamily="34" charset="0"/>
              </a:rPr>
              <a:t>			age: 40,</a:t>
            </a:r>
          </a:p>
          <a:p>
            <a:pPr eaLnBrk="1" hangingPunct="1">
              <a:spcBef>
                <a:spcPct val="0"/>
              </a:spcBef>
              <a:buClrTx/>
              <a:buFontTx/>
              <a:buNone/>
            </a:pPr>
            <a:r>
              <a:rPr lang="hu-HU" altLang="en-US" sz="1800">
                <a:solidFill>
                  <a:srgbClr val="FFFFFF"/>
                </a:solidFill>
                <a:latin typeface="Arial" panose="020B0604020202020204" pitchFamily="34" charset="0"/>
              </a:rPr>
              <a:t>		 	salary: 7000}</a:t>
            </a:r>
          </a:p>
          <a:p>
            <a:pPr eaLnBrk="1" hangingPunct="1">
              <a:spcBef>
                <a:spcPct val="0"/>
              </a:spcBef>
              <a:buClrTx/>
              <a:buFontTx/>
              <a:buNone/>
            </a:pPr>
            <a:r>
              <a:rPr lang="hu-HU" altLang="en-US" sz="1800">
                <a:solidFill>
                  <a:srgbClr val="FFFFFF"/>
                </a:solidFill>
                <a:latin typeface="Arial" panose="020B0604020202020204" pitchFamily="34" charset="0"/>
              </a:rPr>
              <a:t>	}</a:t>
            </a:r>
          </a:p>
          <a:p>
            <a:pPr eaLnBrk="1" hangingPunct="1">
              <a:spcBef>
                <a:spcPct val="0"/>
              </a:spcBef>
              <a:buClrTx/>
              <a:buFontTx/>
              <a:buNone/>
            </a:pPr>
            <a:r>
              <a:rPr lang="hu-HU" altLang="en-US" sz="1800">
                <a:solidFill>
                  <a:srgbClr val="FFFFFF"/>
                </a:solidFill>
                <a:latin typeface="Arial" panose="020B0604020202020204" pitchFamily="34" charset="0"/>
              </a:rPr>
              <a:t>)</a:t>
            </a:r>
          </a:p>
        </p:txBody>
      </p:sp>
      <p:sp>
        <p:nvSpPr>
          <p:cNvPr id="57351" name="AutoShape 6">
            <a:extLst>
              <a:ext uri="{FF2B5EF4-FFF2-40B4-BE49-F238E27FC236}">
                <a16:creationId xmlns:a16="http://schemas.microsoft.com/office/drawing/2014/main" id="{F975643B-06C0-9275-08D6-312E737B9A89}"/>
              </a:ext>
            </a:extLst>
          </p:cNvPr>
          <p:cNvSpPr>
            <a:spLocks noChangeArrowheads="1"/>
          </p:cNvSpPr>
          <p:nvPr/>
        </p:nvSpPr>
        <p:spPr bwMode="auto">
          <a:xfrm>
            <a:off x="4427538" y="4149725"/>
            <a:ext cx="3598862" cy="2520950"/>
          </a:xfrm>
          <a:prstGeom prst="roundRect">
            <a:avLst>
              <a:gd name="adj" fmla="val 16667"/>
            </a:avLst>
          </a:prstGeom>
          <a:solidFill>
            <a:srgbClr val="A9A57C"/>
          </a:solidFill>
          <a:ln w="25560" cap="sq">
            <a:solidFill>
              <a:srgbClr val="7B7859"/>
            </a:solidFill>
            <a:miter lim="800000"/>
            <a:headEnd/>
            <a:tailEnd/>
          </a:ln>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2000">
                <a:solidFill>
                  <a:srgbClr val="FFFFFF"/>
                </a:solidFill>
                <a:latin typeface="Arial" panose="020B0604020202020204" pitchFamily="34" charset="0"/>
              </a:rPr>
              <a:t>&gt; db.user.remove({</a:t>
            </a:r>
          </a:p>
          <a:p>
            <a:pPr eaLnBrk="1" hangingPunct="1">
              <a:spcBef>
                <a:spcPct val="0"/>
              </a:spcBef>
              <a:buClrTx/>
              <a:buFontTx/>
              <a:buNone/>
            </a:pPr>
            <a:r>
              <a:rPr lang="hu-HU" altLang="en-US" sz="2000">
                <a:solidFill>
                  <a:srgbClr val="FFFFFF"/>
                </a:solidFill>
                <a:latin typeface="Arial" panose="020B0604020202020204" pitchFamily="34" charset="0"/>
              </a:rPr>
              <a:t>	"first": /^J/ </a:t>
            </a:r>
          </a:p>
          <a:p>
            <a:pPr eaLnBrk="1" hangingPunct="1">
              <a:spcBef>
                <a:spcPct val="0"/>
              </a:spcBef>
              <a:buClrTx/>
              <a:buFontTx/>
              <a:buNone/>
            </a:pPr>
            <a:r>
              <a:rPr lang="hu-HU" altLang="en-US" sz="2000">
                <a:solidFill>
                  <a:srgbClr val="FFFFFF"/>
                </a:solidFill>
                <a:latin typeface="Arial" panose="020B0604020202020204" pitchFamily="34"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Google Shape;105;p22">
            <a:extLst>
              <a:ext uri="{FF2B5EF4-FFF2-40B4-BE49-F238E27FC236}">
                <a16:creationId xmlns:a16="http://schemas.microsoft.com/office/drawing/2014/main" id="{A6380440-3781-59D1-B394-2BC541E5371F}"/>
              </a:ext>
            </a:extLst>
          </p:cNvPr>
          <p:cNvSpPr>
            <a:spLocks noGrp="1"/>
          </p:cNvSpPr>
          <p:nvPr>
            <p:ph type="sldNum" sz="quarter" idx="10"/>
          </p:nvPr>
        </p:nvSpPr>
        <p:spPr>
          <a:xfrm>
            <a:off x="4297363" y="5716588"/>
            <a:ext cx="549275" cy="284162"/>
          </a:xfrm>
        </p:spPr>
        <p:txBody>
          <a:bodyPr/>
          <a:lstStyle/>
          <a:p>
            <a:pPr defTabSz="914378">
              <a:buClr>
                <a:srgbClr val="000000"/>
              </a:buClr>
              <a:defRPr/>
            </a:pPr>
            <a:fld id="{1E2148F6-50F5-4093-9065-B6107078F712}" type="slidenum">
              <a:rPr lang="en" kern="0">
                <a:solidFill>
                  <a:srgbClr val="FFFFFF"/>
                </a:solidFill>
              </a:rPr>
              <a:pPr defTabSz="914378">
                <a:buClr>
                  <a:srgbClr val="000000"/>
                </a:buClr>
                <a:defRPr/>
              </a:pPr>
              <a:t>3</a:t>
            </a:fld>
            <a:endParaRPr kern="0">
              <a:solidFill>
                <a:srgbClr val="FFFFFF"/>
              </a:solidFill>
            </a:endParaRPr>
          </a:p>
        </p:txBody>
      </p:sp>
      <p:sp>
        <p:nvSpPr>
          <p:cNvPr id="11267" name="Text Placeholder 2">
            <a:extLst>
              <a:ext uri="{FF2B5EF4-FFF2-40B4-BE49-F238E27FC236}">
                <a16:creationId xmlns:a16="http://schemas.microsoft.com/office/drawing/2014/main" id="{6591F9B8-4E74-DDEB-FF4A-13D35DA96210}"/>
              </a:ext>
            </a:extLst>
          </p:cNvPr>
          <p:cNvSpPr>
            <a:spLocks noGrp="1" noChangeArrowheads="1"/>
          </p:cNvSpPr>
          <p:nvPr>
            <p:ph type="body" idx="1"/>
          </p:nvPr>
        </p:nvSpPr>
        <p:spPr>
          <a:xfrm>
            <a:off x="838200" y="1219200"/>
            <a:ext cx="7319963" cy="4967288"/>
          </a:xfrm>
        </p:spPr>
        <p:txBody>
          <a:bodyPr/>
          <a:lstStyle/>
          <a:p>
            <a:pPr marL="455613" indent="-379413">
              <a:spcAft>
                <a:spcPct val="0"/>
              </a:spcAft>
            </a:pPr>
            <a:r>
              <a:rPr lang="en-US" altLang="en-US" dirty="0"/>
              <a:t>Introduction To MongoDB</a:t>
            </a:r>
          </a:p>
          <a:p>
            <a:pPr marL="455613" indent="-379413">
              <a:spcAft>
                <a:spcPct val="0"/>
              </a:spcAft>
            </a:pPr>
            <a:r>
              <a:rPr lang="en-US" altLang="en-US" dirty="0"/>
              <a:t>Why and What is a </a:t>
            </a:r>
            <a:r>
              <a:rPr lang="en-US" altLang="en-US" dirty="0" err="1"/>
              <a:t>mongoDB</a:t>
            </a:r>
            <a:r>
              <a:rPr lang="en-US" altLang="en-US" dirty="0"/>
              <a:t>?</a:t>
            </a:r>
          </a:p>
          <a:p>
            <a:pPr marL="455613" indent="-379413">
              <a:spcAft>
                <a:spcPct val="0"/>
              </a:spcAft>
            </a:pPr>
            <a:r>
              <a:rPr lang="en-US" altLang="en-US" dirty="0"/>
              <a:t>SQL vs </a:t>
            </a:r>
            <a:r>
              <a:rPr lang="en-US" altLang="en-US" dirty="0" err="1"/>
              <a:t>mongoDB</a:t>
            </a:r>
            <a:r>
              <a:rPr lang="en-US" altLang="en-US" dirty="0"/>
              <a:t> vs RDBMS</a:t>
            </a:r>
          </a:p>
          <a:p>
            <a:pPr marL="455613" indent="-379413">
              <a:spcAft>
                <a:spcPct val="0"/>
              </a:spcAft>
            </a:pPr>
            <a:r>
              <a:rPr lang="en-US" altLang="en-US" dirty="0"/>
              <a:t>Installation of </a:t>
            </a:r>
            <a:r>
              <a:rPr lang="en-US" altLang="en-US" dirty="0" err="1"/>
              <a:t>mongoDB</a:t>
            </a:r>
            <a:endParaRPr lang="en-US" altLang="en-US" dirty="0"/>
          </a:p>
          <a:p>
            <a:pPr marL="455613" indent="-379413">
              <a:spcAft>
                <a:spcPct val="0"/>
              </a:spcAft>
            </a:pPr>
            <a:r>
              <a:rPr lang="en-US" altLang="en-US" dirty="0"/>
              <a:t>Datatypes of </a:t>
            </a:r>
            <a:r>
              <a:rPr lang="en-US" altLang="en-US" dirty="0" err="1"/>
              <a:t>mongoDB</a:t>
            </a:r>
            <a:endParaRPr lang="en-US" altLang="en-US" dirty="0"/>
          </a:p>
          <a:p>
            <a:pPr marL="455613" indent="-379413">
              <a:spcAft>
                <a:spcPct val="0"/>
              </a:spcAft>
            </a:pPr>
            <a:r>
              <a:rPr lang="en-US" altLang="en-US" dirty="0"/>
              <a:t>Insert Document</a:t>
            </a:r>
          </a:p>
          <a:p>
            <a:pPr marL="455613" indent="-379413">
              <a:spcAft>
                <a:spcPct val="0"/>
              </a:spcAft>
            </a:pPr>
            <a:r>
              <a:rPr lang="en-US" altLang="en-US" dirty="0"/>
              <a:t>Update Document</a:t>
            </a:r>
          </a:p>
          <a:p>
            <a:pPr marL="455613" indent="-379413">
              <a:spcAft>
                <a:spcPct val="0"/>
              </a:spcAft>
            </a:pPr>
            <a:r>
              <a:rPr lang="en-US" altLang="en-US" dirty="0"/>
              <a:t>Read Data from collection</a:t>
            </a:r>
          </a:p>
          <a:p>
            <a:pPr marL="455613" indent="-379413">
              <a:spcAft>
                <a:spcPct val="0"/>
              </a:spcAft>
            </a:pPr>
            <a:r>
              <a:rPr lang="en-US" altLang="en-US" dirty="0"/>
              <a:t>Delete Document</a:t>
            </a:r>
          </a:p>
          <a:p>
            <a:pPr marL="455613" indent="-379413">
              <a:spcAft>
                <a:spcPct val="0"/>
              </a:spcAft>
            </a:pPr>
            <a:r>
              <a:rPr lang="en-US" altLang="en-US" dirty="0"/>
              <a:t>Modify the document</a:t>
            </a:r>
          </a:p>
          <a:p>
            <a:pPr marL="455613" indent="-379413">
              <a:spcAft>
                <a:spcPct val="0"/>
              </a:spcAft>
            </a:pPr>
            <a:r>
              <a:rPr lang="en-US" altLang="en-US" dirty="0"/>
              <a:t>Queries with conditional ( Find, And, OR, </a:t>
            </a:r>
            <a:r>
              <a:rPr lang="en-US" altLang="en-US" dirty="0" err="1"/>
              <a:t>lt</a:t>
            </a:r>
            <a:r>
              <a:rPr lang="en-US" altLang="en-US" dirty="0"/>
              <a:t>, </a:t>
            </a:r>
            <a:r>
              <a:rPr lang="en-US" altLang="en-US" dirty="0" err="1"/>
              <a:t>gt</a:t>
            </a:r>
            <a:r>
              <a:rPr lang="en-US" altLang="en-US" dirty="0"/>
              <a:t>, all, size, slice )</a:t>
            </a:r>
          </a:p>
        </p:txBody>
      </p:sp>
      <p:sp>
        <p:nvSpPr>
          <p:cNvPr id="5" name="Title 4">
            <a:extLst>
              <a:ext uri="{FF2B5EF4-FFF2-40B4-BE49-F238E27FC236}">
                <a16:creationId xmlns:a16="http://schemas.microsoft.com/office/drawing/2014/main" id="{ED0BFA99-3844-CADA-5EEE-8B7980FA1E83}"/>
              </a:ext>
            </a:extLst>
          </p:cNvPr>
          <p:cNvSpPr>
            <a:spLocks noGrp="1"/>
          </p:cNvSpPr>
          <p:nvPr>
            <p:ph type="title"/>
          </p:nvPr>
        </p:nvSpPr>
        <p:spPr>
          <a:xfrm>
            <a:off x="457200" y="-30163"/>
            <a:ext cx="8229600" cy="1143001"/>
          </a:xfrm>
        </p:spPr>
        <p:txBody>
          <a:bodyPr/>
          <a:lstStyle/>
          <a:p>
            <a:pPr>
              <a:defRPr/>
            </a:pPr>
            <a:r>
              <a:rPr lang="en-US" sz="3000" b="1" dirty="0">
                <a:solidFill>
                  <a:schemeClr val="accent3"/>
                </a:solidFill>
              </a:rPr>
              <a:t>Agenda</a:t>
            </a:r>
            <a:endParaRPr lang="en-IN" sz="3000" b="1" dirty="0">
              <a:solidFill>
                <a:schemeClr val="accent3"/>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ext Box 1">
            <a:extLst>
              <a:ext uri="{FF2B5EF4-FFF2-40B4-BE49-F238E27FC236}">
                <a16:creationId xmlns:a16="http://schemas.microsoft.com/office/drawing/2014/main" id="{9A28A864-0A28-D234-50B1-EAB0D6A4B8FF}"/>
              </a:ext>
            </a:extLst>
          </p:cNvPr>
          <p:cNvSpPr txBox="1">
            <a:spLocks noChangeArrowheads="1"/>
          </p:cNvSpPr>
          <p:nvPr/>
        </p:nvSpPr>
        <p:spPr bwMode="auto">
          <a:xfrm>
            <a:off x="457200" y="762000"/>
            <a:ext cx="8229600" cy="5562600"/>
          </a:xfrm>
          <a:prstGeom prst="rect">
            <a:avLst/>
          </a:prstGeom>
          <a:noFill/>
          <a:ln w="9525" cap="flat">
            <a:noFill/>
            <a:round/>
            <a:headEnd/>
            <a:tailEnd/>
          </a:ln>
          <a:effectLst/>
        </p:spPr>
        <p:txBody>
          <a:bodyPr lIns="90000" tIns="46800" rIns="90000" bIns="46800"/>
          <a:lstStyle/>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The components of a MongoDB find operation.</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p:txBody>
      </p:sp>
      <p:pic>
        <p:nvPicPr>
          <p:cNvPr id="59395" name="Picture 2">
            <a:extLst>
              <a:ext uri="{FF2B5EF4-FFF2-40B4-BE49-F238E27FC236}">
                <a16:creationId xmlns:a16="http://schemas.microsoft.com/office/drawing/2014/main" id="{9646D52A-A896-AEA5-70D8-97CCB7830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0"/>
            <a:ext cx="8080375"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9396" name="Picture 3">
            <a:extLst>
              <a:ext uri="{FF2B5EF4-FFF2-40B4-BE49-F238E27FC236}">
                <a16:creationId xmlns:a16="http://schemas.microsoft.com/office/drawing/2014/main" id="{0E668D64-0BEF-9385-780C-A3BDFB1C6F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295400"/>
            <a:ext cx="76676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9397" name="Rectangle 4">
            <a:extLst>
              <a:ext uri="{FF2B5EF4-FFF2-40B4-BE49-F238E27FC236}">
                <a16:creationId xmlns:a16="http://schemas.microsoft.com/office/drawing/2014/main" id="{733AF05F-7C51-C6E0-1BF2-F355CE158713}"/>
              </a:ext>
            </a:extLst>
          </p:cNvPr>
          <p:cNvSpPr>
            <a:spLocks noChangeArrowheads="1"/>
          </p:cNvSpPr>
          <p:nvPr/>
        </p:nvSpPr>
        <p:spPr bwMode="auto">
          <a:xfrm>
            <a:off x="1143000" y="3276600"/>
            <a:ext cx="7086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1800">
                <a:latin typeface="Arial" panose="020B0604020202020204" pitchFamily="34" charset="0"/>
              </a:rPr>
              <a:t>The next diagram shows the same query in SQL:</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1">
            <a:extLst>
              <a:ext uri="{FF2B5EF4-FFF2-40B4-BE49-F238E27FC236}">
                <a16:creationId xmlns:a16="http://schemas.microsoft.com/office/drawing/2014/main" id="{982D6004-FC1F-EAA6-3763-63FE8E124E83}"/>
              </a:ext>
            </a:extLst>
          </p:cNvPr>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600">
                <a:solidFill>
                  <a:srgbClr val="675E47"/>
                </a:solidFill>
                <a:latin typeface="Cambria" panose="02040503050406030204" pitchFamily="18" charset="0"/>
              </a:rPr>
              <a:t>SQL &amp; Mongodb Commands</a:t>
            </a:r>
          </a:p>
        </p:txBody>
      </p:sp>
      <p:graphicFrame>
        <p:nvGraphicFramePr>
          <p:cNvPr id="29698" name="Group 2">
            <a:extLst>
              <a:ext uri="{FF2B5EF4-FFF2-40B4-BE49-F238E27FC236}">
                <a16:creationId xmlns:a16="http://schemas.microsoft.com/office/drawing/2014/main" id="{D6E81ECB-3EA1-36F9-40E4-54AFD127F4A4}"/>
              </a:ext>
            </a:extLst>
          </p:cNvPr>
          <p:cNvGraphicFramePr>
            <a:graphicFrameLocks noGrp="1"/>
          </p:cNvGraphicFramePr>
          <p:nvPr/>
        </p:nvGraphicFramePr>
        <p:xfrm>
          <a:off x="457200" y="1600200"/>
          <a:ext cx="7392988" cy="4164012"/>
        </p:xfrm>
        <a:graphic>
          <a:graphicData uri="http://schemas.openxmlformats.org/drawingml/2006/table">
            <a:tbl>
              <a:tblPr/>
              <a:tblGrid>
                <a:gridCol w="4149725">
                  <a:extLst>
                    <a:ext uri="{9D8B030D-6E8A-4147-A177-3AD203B41FA5}">
                      <a16:colId xmlns:a16="http://schemas.microsoft.com/office/drawing/2014/main" val="20000"/>
                    </a:ext>
                  </a:extLst>
                </a:gridCol>
                <a:gridCol w="3243263">
                  <a:extLst>
                    <a:ext uri="{9D8B030D-6E8A-4147-A177-3AD203B41FA5}">
                      <a16:colId xmlns:a16="http://schemas.microsoft.com/office/drawing/2014/main" val="20001"/>
                    </a:ext>
                  </a:extLst>
                </a:gridCol>
              </a:tblGrid>
              <a:tr h="643006">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Calibri" pitchFamily="32" charset="0"/>
                          <a:ea typeface="Microsoft YaHei" pitchFamily="32" charset="-122"/>
                        </a:rPr>
                        <a:t>SQL SELECT Statements</a:t>
                      </a:r>
                    </a:p>
                  </a:txBody>
                  <a:tcPr marL="90000" marR="90000" marT="51377" marB="46805"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1800" b="1" i="0" u="none" strike="noStrike" cap="none" normalizeH="0" baseline="0" dirty="0">
                          <a:ln>
                            <a:noFill/>
                          </a:ln>
                          <a:solidFill>
                            <a:srgbClr val="FFFFFF"/>
                          </a:solidFill>
                          <a:effectLst/>
                          <a:latin typeface="Calibri" pitchFamily="32" charset="0"/>
                          <a:ea typeface="Microsoft YaHei" pitchFamily="32" charset="-122"/>
                        </a:rPr>
                        <a:t>MongoDB find() Statements</a:t>
                      </a:r>
                    </a:p>
                  </a:txBody>
                  <a:tcPr marL="90000" marR="90000" marT="51377" marB="46805" anchor="ctr"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815173">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SELECT * FROM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a:t>
                      </a:r>
                    </a:p>
                  </a:txBody>
                  <a:tcPr marL="90000" marR="90000" marT="51377" marB="4680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rgbClr val="000000"/>
                          </a:solidFill>
                          <a:effectLst/>
                          <a:latin typeface="Calibri" pitchFamily="32" charset="0"/>
                          <a:ea typeface="Microsoft YaHei" pitchFamily="32" charset="-122"/>
                        </a:rPr>
                        <a:t>db.Teacher_info.find()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7" marB="4680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1532164">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SELECT * FROM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 WHERE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25000;</a:t>
                      </a:r>
                    </a:p>
                  </a:txBody>
                  <a:tcPr marL="90000" marR="90000" marT="51377" marB="4680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rgbClr val="000000"/>
                          </a:solidFill>
                          <a:effectLst/>
                          <a:latin typeface="Calibri" pitchFamily="32" charset="0"/>
                          <a:ea typeface="Microsoft YaHei" pitchFamily="32" charset="-122"/>
                        </a:rPr>
                        <a:t>db.Teacher_info.find( {sal: 25000})</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a:ln>
                          <a:noFill/>
                        </a:ln>
                        <a:solidFill>
                          <a:srgbClr val="000000"/>
                        </a:solidFill>
                        <a:effectLst/>
                        <a:latin typeface="Calibri" pitchFamily="32" charset="0"/>
                        <a:ea typeface="Microsoft YaHei" pitchFamily="32" charset="-122"/>
                      </a:endParaRP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7" marB="4680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1173669">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SELECT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FROM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 WHERE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1;</a:t>
                      </a:r>
                    </a:p>
                  </a:txBody>
                  <a:tcPr marL="90000" marR="90000" marT="51377" marB="4680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err="1">
                          <a:ln>
                            <a:noFill/>
                          </a:ln>
                          <a:solidFill>
                            <a:srgbClr val="000000"/>
                          </a:solidFill>
                          <a:effectLst/>
                          <a:latin typeface="Calibri" pitchFamily="32" charset="0"/>
                          <a:ea typeface="Microsoft YaHei" pitchFamily="32" charset="-122"/>
                        </a:rPr>
                        <a:t>db.Teacher_info.find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"pic001"})</a:t>
                      </a:r>
                    </a:p>
                  </a:txBody>
                  <a:tcPr marL="90000" marR="90000" marT="51377" marB="4680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1">
            <a:extLst>
              <a:ext uri="{FF2B5EF4-FFF2-40B4-BE49-F238E27FC236}">
                <a16:creationId xmlns:a16="http://schemas.microsoft.com/office/drawing/2014/main" id="{49DE4B18-ABEA-30C2-476D-657163268D9C}"/>
              </a:ext>
            </a:extLst>
          </p:cNvPr>
          <p:cNvSpPr txBox="1">
            <a:spLocks noChangeArrowheads="1"/>
          </p:cNvSpPr>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600">
                <a:solidFill>
                  <a:srgbClr val="675E47"/>
                </a:solidFill>
                <a:latin typeface="Cambria" panose="02040503050406030204" pitchFamily="18" charset="0"/>
              </a:rPr>
              <a:t>SQL &amp; Mongodb Commands</a:t>
            </a:r>
          </a:p>
        </p:txBody>
      </p:sp>
      <p:graphicFrame>
        <p:nvGraphicFramePr>
          <p:cNvPr id="30722" name="Group 2">
            <a:extLst>
              <a:ext uri="{FF2B5EF4-FFF2-40B4-BE49-F238E27FC236}">
                <a16:creationId xmlns:a16="http://schemas.microsoft.com/office/drawing/2014/main" id="{53CEB5C6-6C7E-E93E-07FD-4793D80744FF}"/>
              </a:ext>
            </a:extLst>
          </p:cNvPr>
          <p:cNvGraphicFramePr>
            <a:graphicFrameLocks noGrp="1"/>
          </p:cNvGraphicFramePr>
          <p:nvPr/>
        </p:nvGraphicFramePr>
        <p:xfrm>
          <a:off x="304800" y="914400"/>
          <a:ext cx="8231188" cy="5509112"/>
        </p:xfrm>
        <a:graphic>
          <a:graphicData uri="http://schemas.openxmlformats.org/drawingml/2006/table">
            <a:tbl>
              <a:tblPr/>
              <a:tblGrid>
                <a:gridCol w="4116388">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814987">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Calibri" pitchFamily="32" charset="0"/>
                          <a:ea typeface="Microsoft YaHei" pitchFamily="32" charset="-122"/>
                        </a:rPr>
                        <a:t>SELECT * FROM </a:t>
                      </a:r>
                      <a:r>
                        <a:rPr kumimoji="0" lang="en-US" sz="2400" b="0" i="0" u="none" strike="noStrike" cap="none" normalizeH="0" baseline="0" dirty="0" err="1">
                          <a:ln>
                            <a:noFill/>
                          </a:ln>
                          <a:solidFill>
                            <a:schemeClr val="tx1"/>
                          </a:solidFill>
                          <a:effectLst/>
                          <a:latin typeface="Calibri" pitchFamily="32" charset="0"/>
                          <a:ea typeface="Microsoft YaHei" pitchFamily="32" charset="-122"/>
                        </a:rPr>
                        <a:t>Teacher_info</a:t>
                      </a:r>
                      <a:r>
                        <a:rPr kumimoji="0" lang="en-US" sz="2400" b="0" i="0" u="none" strike="noStrike" cap="none" normalizeH="0" baseline="0" dirty="0">
                          <a:ln>
                            <a:noFill/>
                          </a:ln>
                          <a:solidFill>
                            <a:schemeClr val="tx1"/>
                          </a:solidFill>
                          <a:effectLst/>
                          <a:latin typeface="Calibri" pitchFamily="32" charset="0"/>
                          <a:ea typeface="Microsoft YaHei" pitchFamily="32" charset="-122"/>
                        </a:rPr>
                        <a:t> WHERE status != "A“;</a:t>
                      </a: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err="1">
                          <a:ln>
                            <a:noFill/>
                          </a:ln>
                          <a:solidFill>
                            <a:schemeClr val="tx1"/>
                          </a:solidFill>
                          <a:effectLst/>
                          <a:latin typeface="Calibri" pitchFamily="32" charset="0"/>
                          <a:ea typeface="Microsoft YaHei" pitchFamily="32" charset="-122"/>
                        </a:rPr>
                        <a:t>db.Teacher_info.find</a:t>
                      </a:r>
                      <a:r>
                        <a:rPr kumimoji="0" lang="en-US" sz="2400" b="0" i="0" u="none" strike="noStrike" cap="none" normalizeH="0" baseline="0" dirty="0">
                          <a:ln>
                            <a:noFill/>
                          </a:ln>
                          <a:solidFill>
                            <a:schemeClr val="tx1"/>
                          </a:solidFill>
                          <a:effectLst/>
                          <a:latin typeface="Calibri" pitchFamily="32" charset="0"/>
                          <a:ea typeface="Microsoft YaHei" pitchFamily="32" charset="-122"/>
                        </a:rPr>
                        <a:t>({status:{$ne:"A"}})</a:t>
                      </a: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0"/>
                  </a:ext>
                </a:extLst>
              </a:tr>
              <a:tr h="117341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SELECT * FROM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 WHERE status = "A" AND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20000;</a:t>
                      </a: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rgbClr val="000000"/>
                          </a:solidFill>
                          <a:effectLst/>
                          <a:latin typeface="Calibri" pitchFamily="32" charset="0"/>
                          <a:ea typeface="Microsoft YaHei" pitchFamily="32" charset="-122"/>
                        </a:rPr>
                        <a:t>db.Teacher_info.find({status:"A", sal:20000})</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1"/>
                  </a:ext>
                </a:extLst>
              </a:tr>
              <a:tr h="117341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SELECT * FROM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 WHERE status = "A" OR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50000;</a:t>
                      </a: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&gt;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db.Teacher_info.find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$or: [ { status: "A" } , { sal:50000 } ] }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rgbClr val="000000"/>
                        </a:solidFill>
                        <a:effectLst/>
                        <a:latin typeface="Calibri" pitchFamily="32" charset="0"/>
                        <a:ea typeface="Microsoft YaHei" pitchFamily="32" charset="-122"/>
                      </a:endParaRP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117341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SELECT * FROM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 WHERE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&gt; 40000</a:t>
                      </a: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db.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Teacher_info.find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gt</a:t>
                      </a:r>
                      <a:r>
                        <a:rPr kumimoji="0" lang="en-US" sz="2400" b="0" i="0" u="none" strike="noStrike" cap="none" normalizeH="0" baseline="0" dirty="0">
                          <a:ln>
                            <a:noFill/>
                          </a:ln>
                          <a:solidFill>
                            <a:srgbClr val="000000"/>
                          </a:solidFill>
                          <a:effectLst/>
                          <a:latin typeface="Calibri" pitchFamily="32" charset="0"/>
                          <a:ea typeface="Microsoft YaHei" pitchFamily="32" charset="-122"/>
                        </a:rPr>
                        <a:t>: 40000 } } )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rgbClr val="000000"/>
                        </a:solidFill>
                        <a:effectLst/>
                        <a:latin typeface="Calibri" pitchFamily="32" charset="0"/>
                        <a:ea typeface="Microsoft YaHei" pitchFamily="32" charset="-122"/>
                      </a:endParaRP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3"/>
                  </a:ext>
                </a:extLst>
              </a:tr>
              <a:tr h="117341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rgbClr val="000000"/>
                          </a:solidFill>
                          <a:effectLst/>
                          <a:latin typeface="Calibri" pitchFamily="32" charset="0"/>
                          <a:ea typeface="Microsoft YaHei" pitchFamily="32" charset="-122"/>
                        </a:rPr>
                        <a:t>SELECT * FROM Teacher_infoWHERE sal &lt; 30000</a:t>
                      </a: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db.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Teacher_info.find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gt</a:t>
                      </a:r>
                      <a:r>
                        <a:rPr kumimoji="0" lang="en-US" sz="2400" b="0" i="0" u="none" strike="noStrike" cap="none" normalizeH="0" baseline="0" dirty="0">
                          <a:ln>
                            <a:noFill/>
                          </a:ln>
                          <a:solidFill>
                            <a:srgbClr val="000000"/>
                          </a:solidFill>
                          <a:effectLst/>
                          <a:latin typeface="Calibri" pitchFamily="32" charset="0"/>
                          <a:ea typeface="Microsoft YaHei" pitchFamily="32" charset="-122"/>
                        </a:rPr>
                        <a:t>: 30000 } } )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rgbClr val="000000"/>
                        </a:solidFill>
                        <a:effectLst/>
                        <a:latin typeface="Calibri" pitchFamily="32" charset="0"/>
                        <a:ea typeface="Microsoft YaHei" pitchFamily="32" charset="-122"/>
                      </a:endParaRPr>
                    </a:p>
                  </a:txBody>
                  <a:tcPr marL="90000" marR="90000" marT="51356" marB="46785"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4"/>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1">
            <a:extLst>
              <a:ext uri="{FF2B5EF4-FFF2-40B4-BE49-F238E27FC236}">
                <a16:creationId xmlns:a16="http://schemas.microsoft.com/office/drawing/2014/main" id="{3B20B4FC-197C-9E50-BE26-76FDA5C19FA7}"/>
              </a:ext>
            </a:extLst>
          </p:cNvPr>
          <p:cNvSpPr txBox="1">
            <a:spLocks noChangeArrowheads="1"/>
          </p:cNvSpPr>
          <p:nvPr/>
        </p:nvSpPr>
        <p:spPr bwMode="auto">
          <a:xfrm>
            <a:off x="5334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600">
                <a:solidFill>
                  <a:srgbClr val="675E47"/>
                </a:solidFill>
                <a:latin typeface="Cambria" panose="02040503050406030204" pitchFamily="18" charset="0"/>
              </a:rPr>
              <a:t>SQL &amp; Mongodb Commands</a:t>
            </a:r>
          </a:p>
        </p:txBody>
      </p:sp>
      <p:graphicFrame>
        <p:nvGraphicFramePr>
          <p:cNvPr id="31746" name="Group 2">
            <a:extLst>
              <a:ext uri="{FF2B5EF4-FFF2-40B4-BE49-F238E27FC236}">
                <a16:creationId xmlns:a16="http://schemas.microsoft.com/office/drawing/2014/main" id="{377F99C8-2695-0789-14D4-950B3DB1E386}"/>
              </a:ext>
            </a:extLst>
          </p:cNvPr>
          <p:cNvGraphicFramePr>
            <a:graphicFrameLocks noGrp="1"/>
          </p:cNvGraphicFramePr>
          <p:nvPr/>
        </p:nvGraphicFramePr>
        <p:xfrm>
          <a:off x="457200" y="914400"/>
          <a:ext cx="8231188" cy="5070474"/>
        </p:xfrm>
        <a:graphic>
          <a:graphicData uri="http://schemas.openxmlformats.org/drawingml/2006/table">
            <a:tbl>
              <a:tblPr/>
              <a:tblGrid>
                <a:gridCol w="4116388">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1190803">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Calibri" pitchFamily="32" charset="0"/>
                          <a:ea typeface="Microsoft YaHei" pitchFamily="32" charset="-122"/>
                        </a:rPr>
                        <a:t>SELECT * FROM </a:t>
                      </a:r>
                      <a:r>
                        <a:rPr kumimoji="0" lang="en-US" sz="2400" b="0" i="0" u="none" strike="noStrike" cap="none" normalizeH="0" baseline="0" dirty="0" err="1">
                          <a:ln>
                            <a:noFill/>
                          </a:ln>
                          <a:solidFill>
                            <a:schemeClr val="tx1"/>
                          </a:solidFill>
                          <a:effectLst/>
                          <a:latin typeface="Calibri" pitchFamily="32" charset="0"/>
                          <a:ea typeface="Microsoft YaHei" pitchFamily="32" charset="-122"/>
                        </a:rPr>
                        <a:t>Teacher_info</a:t>
                      </a:r>
                      <a:r>
                        <a:rPr kumimoji="0" lang="en-US" sz="2400" b="0" i="0" u="none" strike="noStrike" cap="none" normalizeH="0" baseline="0" dirty="0">
                          <a:ln>
                            <a:noFill/>
                          </a:ln>
                          <a:solidFill>
                            <a:schemeClr val="tx1"/>
                          </a:solidFill>
                          <a:effectLst/>
                          <a:latin typeface="Calibri" pitchFamily="32" charset="0"/>
                          <a:ea typeface="Microsoft YaHei" pitchFamily="32" charset="-122"/>
                        </a:rPr>
                        <a:t>  WHERE status = "A" ORDER BY SAL  ASC</a:t>
                      </a:r>
                    </a:p>
                  </a:txBody>
                  <a:tcPr marL="90000" marR="90000" marT="51380" marB="468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chemeClr val="accent5">
                        <a:lumMod val="60000"/>
                        <a:lumOff val="40000"/>
                      </a:schemeClr>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chemeClr val="tx1"/>
                          </a:solidFill>
                          <a:effectLst/>
                          <a:latin typeface="Calibri" pitchFamily="32" charset="0"/>
                          <a:ea typeface="Microsoft YaHei" pitchFamily="32" charset="-122"/>
                        </a:rPr>
                        <a:t>db. </a:t>
                      </a:r>
                      <a:r>
                        <a:rPr kumimoji="0" lang="en-US" sz="2400" b="0" i="0" u="none" strike="noStrike" cap="none" normalizeH="0" baseline="0" dirty="0" err="1">
                          <a:ln>
                            <a:noFill/>
                          </a:ln>
                          <a:solidFill>
                            <a:schemeClr val="tx1"/>
                          </a:solidFill>
                          <a:effectLst/>
                          <a:latin typeface="Calibri" pitchFamily="32" charset="0"/>
                          <a:ea typeface="Microsoft YaHei" pitchFamily="32" charset="-122"/>
                        </a:rPr>
                        <a:t>Teacher_info.find</a:t>
                      </a:r>
                      <a:r>
                        <a:rPr kumimoji="0" lang="en-US" sz="2400" b="0" i="0" u="none" strike="noStrike" cap="none" normalizeH="0" baseline="0" dirty="0">
                          <a:ln>
                            <a:noFill/>
                          </a:ln>
                          <a:solidFill>
                            <a:schemeClr val="tx1"/>
                          </a:solidFill>
                          <a:effectLst/>
                          <a:latin typeface="Calibri" pitchFamily="32" charset="0"/>
                          <a:ea typeface="Microsoft YaHei" pitchFamily="32" charset="-122"/>
                        </a:rPr>
                        <a:t>( { status: "A" } ).sort( { </a:t>
                      </a:r>
                      <a:r>
                        <a:rPr kumimoji="0" lang="en-US" sz="2400" b="0" i="0" u="none" strike="noStrike" cap="none" normalizeH="0" baseline="0" dirty="0" err="1">
                          <a:ln>
                            <a:noFill/>
                          </a:ln>
                          <a:solidFill>
                            <a:schemeClr val="tx1"/>
                          </a:solidFill>
                          <a:effectLst/>
                          <a:latin typeface="Calibri" pitchFamily="32" charset="0"/>
                          <a:ea typeface="Microsoft YaHei" pitchFamily="32" charset="-122"/>
                        </a:rPr>
                        <a:t>sal</a:t>
                      </a:r>
                      <a:r>
                        <a:rPr kumimoji="0" lang="en-US" sz="2400" b="0" i="0" u="none" strike="noStrike" cap="none" normalizeH="0" baseline="0" dirty="0">
                          <a:ln>
                            <a:noFill/>
                          </a:ln>
                          <a:solidFill>
                            <a:schemeClr val="tx1"/>
                          </a:solidFill>
                          <a:effectLst/>
                          <a:latin typeface="Calibri" pitchFamily="32" charset="0"/>
                          <a:ea typeface="Microsoft YaHei" pitchFamily="32" charset="-122"/>
                        </a:rPr>
                        <a:t>: 1 } )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chemeClr val="tx1"/>
                        </a:solidFill>
                        <a:effectLst/>
                        <a:latin typeface="Calibri" pitchFamily="32" charset="0"/>
                        <a:ea typeface="Microsoft YaHei" pitchFamily="32" charset="-122"/>
                      </a:endParaRPr>
                    </a:p>
                  </a:txBody>
                  <a:tcPr marL="90000" marR="90000" marT="51380" marB="468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chemeClr val="accent5">
                        <a:lumMod val="60000"/>
                        <a:lumOff val="40000"/>
                      </a:schemeClr>
                    </a:solidFill>
                  </a:tcPr>
                </a:tc>
                <a:extLst>
                  <a:ext uri="{0D108BD9-81ED-4DB2-BD59-A6C34878D82A}">
                    <a16:rowId xmlns:a16="http://schemas.microsoft.com/office/drawing/2014/main" val="10000"/>
                  </a:ext>
                </a:extLst>
              </a:tr>
              <a:tr h="117372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SELECT * FROM users WHERE status = "A" ORDER BY  SAL  DESC</a:t>
                      </a:r>
                    </a:p>
                  </a:txBody>
                  <a:tcPr marL="90000" marR="90000" marT="51380" marB="468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db.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Teacher_info.find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status: "A" } ).sort(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-1 } )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rgbClr val="000000"/>
                        </a:solidFill>
                        <a:effectLst/>
                        <a:latin typeface="Calibri" pitchFamily="32" charset="0"/>
                        <a:ea typeface="Microsoft YaHei" pitchFamily="32" charset="-122"/>
                      </a:endParaRPr>
                    </a:p>
                  </a:txBody>
                  <a:tcPr marL="90000" marR="90000" marT="51380" marB="468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1532231">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SELECT COUNT(*) FROM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a:t>
                      </a:r>
                    </a:p>
                  </a:txBody>
                  <a:tcPr marL="90000" marR="90000" marT="51380" marB="468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db.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Teacher_info.count</a:t>
                      </a:r>
                      <a:r>
                        <a:rPr kumimoji="0" lang="en-US" sz="2400" b="0" i="0" u="none" strike="noStrike" cap="none" normalizeH="0" baseline="0" dirty="0">
                          <a:ln>
                            <a:noFill/>
                          </a:ln>
                          <a:solidFill>
                            <a:srgbClr val="000000"/>
                          </a:solidFill>
                          <a:effectLst/>
                          <a:latin typeface="Calibri" pitchFamily="32" charset="0"/>
                          <a:ea typeface="Microsoft YaHei" pitchFamily="32" charset="-122"/>
                        </a:rPr>
                        <a:t>()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1" u="none" strike="noStrike" cap="none" normalizeH="0" baseline="0" dirty="0">
                          <a:ln>
                            <a:noFill/>
                          </a:ln>
                          <a:solidFill>
                            <a:srgbClr val="000000"/>
                          </a:solidFill>
                          <a:effectLst/>
                          <a:latin typeface="Calibri" pitchFamily="32" charset="0"/>
                          <a:ea typeface="Microsoft YaHei" pitchFamily="32" charset="-122"/>
                        </a:rPr>
                        <a:t>or</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db.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Teacher_info.find</a:t>
                      </a:r>
                      <a:r>
                        <a:rPr kumimoji="0" lang="en-US" sz="2400" b="0" i="0" u="none" strike="noStrike" cap="none" normalizeH="0" baseline="0" dirty="0">
                          <a:ln>
                            <a:noFill/>
                          </a:ln>
                          <a:solidFill>
                            <a:srgbClr val="000000"/>
                          </a:solidFill>
                          <a:effectLst/>
                          <a:latin typeface="Calibri" pitchFamily="32" charset="0"/>
                          <a:ea typeface="Microsoft YaHei" pitchFamily="32" charset="-122"/>
                        </a:rPr>
                        <a:t>().count()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rgbClr val="000000"/>
                        </a:solidFill>
                        <a:effectLst/>
                        <a:latin typeface="Calibri" pitchFamily="32" charset="0"/>
                        <a:ea typeface="Microsoft YaHei" pitchFamily="32" charset="-122"/>
                      </a:endParaRPr>
                    </a:p>
                  </a:txBody>
                  <a:tcPr marL="90000" marR="90000" marT="51380" marB="468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r h="117372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SELECT DISTINCT(</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Dept_name</a:t>
                      </a:r>
                      <a:r>
                        <a:rPr kumimoji="0" lang="en-US" sz="2400" b="0" i="0" u="none" strike="noStrike" cap="none" normalizeH="0" baseline="0" dirty="0">
                          <a:ln>
                            <a:noFill/>
                          </a:ln>
                          <a:solidFill>
                            <a:srgbClr val="000000"/>
                          </a:solidFill>
                          <a:effectLst/>
                          <a:latin typeface="Calibri" pitchFamily="32" charset="0"/>
                          <a:ea typeface="Microsoft YaHei" pitchFamily="32" charset="-122"/>
                        </a:rPr>
                        <a:t>) FROM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a:t>
                      </a:r>
                    </a:p>
                  </a:txBody>
                  <a:tcPr marL="90000" marR="90000" marT="51380" marB="468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db.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Teacher_info.distinct</a:t>
                      </a:r>
                      <a:r>
                        <a:rPr kumimoji="0" lang="en-US" sz="2400" b="0" i="0" u="none" strike="noStrike" cap="none" normalizeH="0" baseline="0" dirty="0">
                          <a:ln>
                            <a:noFill/>
                          </a:ln>
                          <a:solidFill>
                            <a:srgbClr val="000000"/>
                          </a:solidFill>
                          <a:effectLst/>
                          <a:latin typeface="Calibri" pitchFamily="32" charset="0"/>
                          <a:ea typeface="Microsoft YaHei" pitchFamily="32" charset="-122"/>
                        </a:rPr>
                        <a:t>(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Dept_name</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rgbClr val="000000"/>
                        </a:solidFill>
                        <a:effectLst/>
                        <a:latin typeface="Calibri" pitchFamily="32" charset="0"/>
                        <a:ea typeface="Microsoft YaHei" pitchFamily="32" charset="-122"/>
                      </a:endParaRPr>
                    </a:p>
                  </a:txBody>
                  <a:tcPr marL="90000" marR="90000" marT="51380" marB="46807"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1">
            <a:extLst>
              <a:ext uri="{FF2B5EF4-FFF2-40B4-BE49-F238E27FC236}">
                <a16:creationId xmlns:a16="http://schemas.microsoft.com/office/drawing/2014/main" id="{504AD669-C9C9-C410-FB18-92274C89DD2C}"/>
              </a:ext>
            </a:extLst>
          </p:cNvPr>
          <p:cNvSpPr txBox="1">
            <a:spLocks noChangeArrowheads="1"/>
          </p:cNvSpPr>
          <p:nvPr/>
        </p:nvSpPr>
        <p:spPr bwMode="auto">
          <a:xfrm>
            <a:off x="457200" y="274638"/>
            <a:ext cx="76184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100">
                <a:solidFill>
                  <a:srgbClr val="675E47"/>
                </a:solidFill>
                <a:latin typeface="Cambria" panose="02040503050406030204" pitchFamily="18" charset="0"/>
              </a:rPr>
              <a:t>Update Records</a:t>
            </a:r>
            <a:br>
              <a:rPr lang="en-US" altLang="en-US" sz="4100">
                <a:solidFill>
                  <a:srgbClr val="675E47"/>
                </a:solidFill>
                <a:latin typeface="Cambria" panose="02040503050406030204" pitchFamily="18" charset="0"/>
              </a:rPr>
            </a:br>
            <a:endParaRPr lang="en-US" altLang="en-US" sz="4100">
              <a:solidFill>
                <a:srgbClr val="675E47"/>
              </a:solidFill>
              <a:latin typeface="Cambria" panose="02040503050406030204" pitchFamily="18" charset="0"/>
            </a:endParaRPr>
          </a:p>
        </p:txBody>
      </p:sp>
      <p:graphicFrame>
        <p:nvGraphicFramePr>
          <p:cNvPr id="32770" name="Group 2">
            <a:extLst>
              <a:ext uri="{FF2B5EF4-FFF2-40B4-BE49-F238E27FC236}">
                <a16:creationId xmlns:a16="http://schemas.microsoft.com/office/drawing/2014/main" id="{D150BAD2-7F88-6D67-5F4D-EB58207D82F0}"/>
              </a:ext>
            </a:extLst>
          </p:cNvPr>
          <p:cNvGraphicFramePr>
            <a:graphicFrameLocks noGrp="1"/>
          </p:cNvGraphicFramePr>
          <p:nvPr/>
        </p:nvGraphicFramePr>
        <p:xfrm>
          <a:off x="152400" y="1676400"/>
          <a:ext cx="8231188" cy="3790950"/>
        </p:xfrm>
        <a:graphic>
          <a:graphicData uri="http://schemas.openxmlformats.org/drawingml/2006/table">
            <a:tbl>
              <a:tblPr/>
              <a:tblGrid>
                <a:gridCol w="4116388">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6831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dirty="0">
                        <a:ln>
                          <a:noFill/>
                        </a:ln>
                        <a:solidFill>
                          <a:srgbClr val="FFFFFF"/>
                        </a:solidFill>
                        <a:effectLst/>
                        <a:latin typeface="Calibri" pitchFamily="32" charset="0"/>
                        <a:ea typeface="Microsoft YaHei" pitchFamily="32" charset="-122"/>
                      </a:endParaRPr>
                    </a:p>
                  </a:txBody>
                  <a:tcPr marL="90000" marR="90000" marT="51375" marB="4680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a:ln>
                          <a:noFill/>
                        </a:ln>
                        <a:solidFill>
                          <a:srgbClr val="FFFFFF"/>
                        </a:solidFill>
                        <a:effectLst/>
                        <a:latin typeface="Calibri" pitchFamily="32" charset="0"/>
                        <a:ea typeface="Microsoft YaHei" pitchFamily="32" charset="-122"/>
                      </a:endParaRPr>
                    </a:p>
                  </a:txBody>
                  <a:tcPr marL="90000" marR="90000" marT="51375" marB="4680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1890554">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UPDATE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 SET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Dept_name</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“ETC" WHERE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&gt; 250000</a:t>
                      </a:r>
                    </a:p>
                  </a:txBody>
                  <a:tcPr marL="90000" marR="90000" marT="51375" marB="4680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rgbClr val="000000"/>
                          </a:solidFill>
                          <a:effectLst/>
                          <a:latin typeface="Calibri" pitchFamily="32" charset="0"/>
                          <a:ea typeface="Microsoft YaHei" pitchFamily="32" charset="-122"/>
                        </a:rPr>
                        <a:t>db. Teacher_info.update( { sal: { $gt: 25000 } }, { $set: { Dept_name: “ETC" } }, { multi: true } )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75" marB="4680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1532078">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UPDATE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Teacher_infoSET</a:t>
                      </a:r>
                      <a:r>
                        <a:rPr kumimoji="0" lang="en-US" sz="2400" b="0" i="0" u="none" strike="noStrike" cap="none" normalizeH="0" baseline="0" dirty="0">
                          <a:ln>
                            <a:noFill/>
                          </a:ln>
                          <a:solidFill>
                            <a:srgbClr val="000000"/>
                          </a:solidFill>
                          <a:effectLst/>
                          <a:latin typeface="Calibri" pitchFamily="32" charset="0"/>
                          <a:ea typeface="Microsoft YaHei" pitchFamily="32" charset="-122"/>
                        </a:rPr>
                        <a:t>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+ 10000 WHERE status = "A"</a:t>
                      </a:r>
                    </a:p>
                  </a:txBody>
                  <a:tcPr marL="90000" marR="90000" marT="51375" marB="4680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db.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Teacher_info.update</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status: "A" } , { $inc: {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sal</a:t>
                      </a:r>
                      <a:r>
                        <a:rPr kumimoji="0" lang="en-US" sz="2400" b="0" i="0" u="none" strike="noStrike" cap="none" normalizeH="0" baseline="0" dirty="0">
                          <a:ln>
                            <a:noFill/>
                          </a:ln>
                          <a:solidFill>
                            <a:srgbClr val="000000"/>
                          </a:solidFill>
                          <a:effectLst/>
                          <a:latin typeface="Calibri" pitchFamily="32" charset="0"/>
                          <a:ea typeface="Microsoft YaHei" pitchFamily="32" charset="-122"/>
                        </a:rPr>
                        <a:t>: 10000 } }, { multi: true } )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rgbClr val="000000"/>
                        </a:solidFill>
                        <a:effectLst/>
                        <a:latin typeface="Calibri" pitchFamily="32" charset="0"/>
                        <a:ea typeface="Microsoft YaHei" pitchFamily="32" charset="-122"/>
                      </a:endParaRPr>
                    </a:p>
                  </a:txBody>
                  <a:tcPr marL="90000" marR="90000" marT="51375" marB="46802"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2"/>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1">
            <a:extLst>
              <a:ext uri="{FF2B5EF4-FFF2-40B4-BE49-F238E27FC236}">
                <a16:creationId xmlns:a16="http://schemas.microsoft.com/office/drawing/2014/main" id="{33C59BF8-F332-F33C-400C-70EC507F4023}"/>
              </a:ext>
            </a:extLst>
          </p:cNvPr>
          <p:cNvSpPr txBox="1">
            <a:spLocks noChangeArrowheads="1"/>
          </p:cNvSpPr>
          <p:nvPr/>
        </p:nvSpPr>
        <p:spPr bwMode="auto">
          <a:xfrm>
            <a:off x="457200" y="274638"/>
            <a:ext cx="76184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100">
                <a:solidFill>
                  <a:srgbClr val="675E47"/>
                </a:solidFill>
                <a:latin typeface="Cambria" panose="02040503050406030204" pitchFamily="18" charset="0"/>
              </a:rPr>
              <a:t>Delete Records</a:t>
            </a:r>
            <a:br>
              <a:rPr lang="en-US" altLang="en-US" sz="4100">
                <a:solidFill>
                  <a:srgbClr val="675E47"/>
                </a:solidFill>
                <a:latin typeface="Cambria" panose="02040503050406030204" pitchFamily="18" charset="0"/>
              </a:rPr>
            </a:br>
            <a:endParaRPr lang="en-US" altLang="en-US" sz="4100">
              <a:solidFill>
                <a:srgbClr val="675E47"/>
              </a:solidFill>
              <a:latin typeface="Cambria" panose="02040503050406030204" pitchFamily="18" charset="0"/>
            </a:endParaRPr>
          </a:p>
        </p:txBody>
      </p:sp>
      <p:graphicFrame>
        <p:nvGraphicFramePr>
          <p:cNvPr id="33794" name="Group 2">
            <a:extLst>
              <a:ext uri="{FF2B5EF4-FFF2-40B4-BE49-F238E27FC236}">
                <a16:creationId xmlns:a16="http://schemas.microsoft.com/office/drawing/2014/main" id="{B0F0D015-BCA2-5B6F-0739-0C35D1BC4344}"/>
              </a:ext>
            </a:extLst>
          </p:cNvPr>
          <p:cNvGraphicFramePr>
            <a:graphicFrameLocks noGrp="1"/>
          </p:cNvGraphicFramePr>
          <p:nvPr/>
        </p:nvGraphicFramePr>
        <p:xfrm>
          <a:off x="457200" y="1600200"/>
          <a:ext cx="7772400" cy="2816455"/>
        </p:xfrm>
        <a:graphic>
          <a:graphicData uri="http://schemas.openxmlformats.org/drawingml/2006/table">
            <a:tbl>
              <a:tblPr/>
              <a:tblGrid>
                <a:gridCol w="3886950">
                  <a:extLst>
                    <a:ext uri="{9D8B030D-6E8A-4147-A177-3AD203B41FA5}">
                      <a16:colId xmlns:a16="http://schemas.microsoft.com/office/drawing/2014/main" val="20000"/>
                    </a:ext>
                  </a:extLst>
                </a:gridCol>
                <a:gridCol w="3885450">
                  <a:extLst>
                    <a:ext uri="{9D8B030D-6E8A-4147-A177-3AD203B41FA5}">
                      <a16:colId xmlns:a16="http://schemas.microsoft.com/office/drawing/2014/main" val="20001"/>
                    </a:ext>
                  </a:extLst>
                </a:gridCol>
              </a:tblGrid>
              <a:tr h="371316">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dirty="0">
                        <a:ln>
                          <a:noFill/>
                        </a:ln>
                        <a:solidFill>
                          <a:srgbClr val="FFFFFF"/>
                        </a:solidFill>
                        <a:effectLst/>
                        <a:latin typeface="Calibri" pitchFamily="32" charset="0"/>
                        <a:ea typeface="Microsoft YaHei" pitchFamily="32" charset="-122"/>
                      </a:endParaRPr>
                    </a:p>
                  </a:txBody>
                  <a:tcPr marL="90000" marR="90000" marT="51351" marB="4678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1800" b="1" i="0" u="none" strike="noStrike" cap="none" normalizeH="0" baseline="0">
                        <a:ln>
                          <a:noFill/>
                        </a:ln>
                        <a:solidFill>
                          <a:srgbClr val="FFFFFF"/>
                        </a:solidFill>
                        <a:effectLst/>
                        <a:latin typeface="Calibri" pitchFamily="32" charset="0"/>
                        <a:ea typeface="Microsoft YaHei" pitchFamily="32" charset="-122"/>
                      </a:endParaRPr>
                    </a:p>
                  </a:txBody>
                  <a:tcPr marL="90000" marR="90000" marT="51351" marB="4678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18720" cap="flat" cmpd="sng" algn="ctr">
                      <a:solidFill>
                        <a:srgbClr val="FFFFFF"/>
                      </a:solidFill>
                      <a:prstDash val="solid"/>
                      <a:round/>
                      <a:headEnd type="none" w="med" len="med"/>
                      <a:tailEnd type="none" w="med" len="med"/>
                    </a:lnB>
                    <a:lnTlToBr>
                      <a:noFill/>
                    </a:lnTlToBr>
                    <a:lnBlToTr>
                      <a:noFill/>
                    </a:lnBlToTr>
                    <a:solidFill>
                      <a:srgbClr val="00CC99"/>
                    </a:solidFill>
                  </a:tcPr>
                </a:tc>
                <a:extLst>
                  <a:ext uri="{0D108BD9-81ED-4DB2-BD59-A6C34878D82A}">
                    <a16:rowId xmlns:a16="http://schemas.microsoft.com/office/drawing/2014/main" val="10000"/>
                  </a:ext>
                </a:extLst>
              </a:tr>
              <a:tr h="1173389">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DELETE FROM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a:t>
                      </a:r>
                      <a:r>
                        <a:rPr kumimoji="0" lang="en-US" sz="2400" b="0" i="0" u="none" strike="noStrike" cap="none" normalizeH="0" baseline="0" dirty="0">
                          <a:ln>
                            <a:noFill/>
                          </a:ln>
                          <a:solidFill>
                            <a:srgbClr val="000000"/>
                          </a:solidFill>
                          <a:effectLst/>
                          <a:latin typeface="Calibri" pitchFamily="32" charset="0"/>
                          <a:ea typeface="Microsoft YaHei" pitchFamily="32" charset="-122"/>
                        </a:rPr>
                        <a:t> WHERE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 “pic001"</a:t>
                      </a:r>
                    </a:p>
                  </a:txBody>
                  <a:tcPr marL="90000" marR="90000" marT="51351" marB="4678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err="1">
                          <a:ln>
                            <a:noFill/>
                          </a:ln>
                          <a:solidFill>
                            <a:srgbClr val="000000"/>
                          </a:solidFill>
                          <a:effectLst/>
                          <a:latin typeface="Calibri" pitchFamily="32" charset="0"/>
                          <a:ea typeface="Microsoft YaHei" pitchFamily="32" charset="-122"/>
                        </a:rPr>
                        <a:t>db.Teacher_info.remove</a:t>
                      </a:r>
                      <a:r>
                        <a:rPr kumimoji="0" lang="en-US" sz="2400" b="0" i="0" u="none" strike="noStrike" cap="none" normalizeH="0" baseline="0" dirty="0">
                          <a:ln>
                            <a:noFill/>
                          </a:ln>
                          <a:solidFill>
                            <a:srgbClr val="000000"/>
                          </a:solidFill>
                          <a:effectLst/>
                          <a:latin typeface="Calibri" pitchFamily="32" charset="0"/>
                          <a:ea typeface="Microsoft YaHei" pitchFamily="32" charset="-122"/>
                        </a:rPr>
                        <a:t>({</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Teacher_id</a:t>
                      </a:r>
                      <a:r>
                        <a:rPr kumimoji="0" lang="en-US" sz="2400" b="0" i="0" u="none" strike="noStrike" cap="none" normalizeH="0" baseline="0" dirty="0">
                          <a:ln>
                            <a:noFill/>
                          </a:ln>
                          <a:solidFill>
                            <a:srgbClr val="000000"/>
                          </a:solidFill>
                          <a:effectLst/>
                          <a:latin typeface="Calibri" pitchFamily="32" charset="0"/>
                          <a:ea typeface="Microsoft YaHei" pitchFamily="32" charset="-122"/>
                        </a:rPr>
                        <a:t>: "pic001"});</a:t>
                      </a:r>
                    </a:p>
                  </a:txBody>
                  <a:tcPr marL="90000" marR="90000" marT="51351" marB="4678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1872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1"/>
                  </a:ext>
                </a:extLst>
              </a:tr>
              <a:tr h="456550">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a:ln>
                          <a:noFill/>
                        </a:ln>
                        <a:solidFill>
                          <a:srgbClr val="000000"/>
                        </a:solidFill>
                        <a:effectLst/>
                        <a:latin typeface="Calibri" pitchFamily="32" charset="0"/>
                        <a:ea typeface="Microsoft YaHei" pitchFamily="32" charset="-122"/>
                      </a:endParaRPr>
                    </a:p>
                  </a:txBody>
                  <a:tcPr marL="90000" marR="90000" marT="51351" marB="4678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rgbClr val="000000"/>
                        </a:solidFill>
                        <a:effectLst/>
                        <a:latin typeface="Calibri" pitchFamily="32" charset="0"/>
                        <a:ea typeface="Microsoft YaHei" pitchFamily="32" charset="-122"/>
                      </a:endParaRPr>
                    </a:p>
                  </a:txBody>
                  <a:tcPr marL="90000" marR="90000" marT="51351" marB="4678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E7F6EF"/>
                    </a:solidFill>
                  </a:tcPr>
                </a:tc>
                <a:extLst>
                  <a:ext uri="{0D108BD9-81ED-4DB2-BD59-A6C34878D82A}">
                    <a16:rowId xmlns:a16="http://schemas.microsoft.com/office/drawing/2014/main" val="10002"/>
                  </a:ext>
                </a:extLst>
              </a:tr>
              <a:tr h="814969">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a:ln>
                            <a:noFill/>
                          </a:ln>
                          <a:solidFill>
                            <a:srgbClr val="000000"/>
                          </a:solidFill>
                          <a:effectLst/>
                          <a:latin typeface="Calibri" pitchFamily="32" charset="0"/>
                          <a:ea typeface="Microsoft YaHei" pitchFamily="32" charset="-122"/>
                        </a:rPr>
                        <a:t>DELETE FROM Teacher_info;</a:t>
                      </a:r>
                    </a:p>
                  </a:txBody>
                  <a:tcPr marL="90000" marR="90000" marT="51351" marB="4678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tc>
                  <a:txBody>
                    <a:bodyPr/>
                    <a:lstStyle/>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kumimoji="0" lang="en-US" sz="2400" b="0" i="0" u="none" strike="noStrike" cap="none" normalizeH="0" baseline="0" dirty="0">
                          <a:ln>
                            <a:noFill/>
                          </a:ln>
                          <a:solidFill>
                            <a:srgbClr val="000000"/>
                          </a:solidFill>
                          <a:effectLst/>
                          <a:latin typeface="Calibri" pitchFamily="32" charset="0"/>
                          <a:ea typeface="Microsoft YaHei" pitchFamily="32" charset="-122"/>
                        </a:rPr>
                        <a:t>db. </a:t>
                      </a:r>
                      <a:r>
                        <a:rPr kumimoji="0" lang="en-US" sz="2400" b="0" i="0" u="none" strike="noStrike" cap="none" normalizeH="0" baseline="0" dirty="0" err="1">
                          <a:ln>
                            <a:noFill/>
                          </a:ln>
                          <a:solidFill>
                            <a:srgbClr val="000000"/>
                          </a:solidFill>
                          <a:effectLst/>
                          <a:latin typeface="Calibri" pitchFamily="32" charset="0"/>
                          <a:ea typeface="Microsoft YaHei" pitchFamily="32" charset="-122"/>
                        </a:rPr>
                        <a:t>Teacher_info.remove</a:t>
                      </a:r>
                      <a:r>
                        <a:rPr kumimoji="0" lang="en-US" sz="2400" b="0" i="0" u="none" strike="noStrike" cap="none" normalizeH="0" baseline="0" dirty="0">
                          <a:ln>
                            <a:noFill/>
                          </a:ln>
                          <a:solidFill>
                            <a:srgbClr val="000000"/>
                          </a:solidFill>
                          <a:effectLst/>
                          <a:latin typeface="Calibri" pitchFamily="32" charset="0"/>
                          <a:ea typeface="Microsoft YaHei" pitchFamily="32" charset="-122"/>
                        </a:rPr>
                        <a:t>({}) </a:t>
                      </a:r>
                    </a:p>
                    <a:p>
                      <a:pPr marL="0" marR="0" lvl="0" indent="0" algn="l" defTabSz="449263" rtl="0" eaLnBrk="1" fontAlgn="base" latinLnBrk="0" hangingPunct="1">
                        <a:lnSpc>
                          <a:spcPct val="98000"/>
                        </a:lnSpc>
                        <a:spcBef>
                          <a:spcPct val="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endParaRPr kumimoji="0" lang="en-US" sz="2400" b="0" i="0" u="none" strike="noStrike" cap="none" normalizeH="0" baseline="0" dirty="0">
                        <a:ln>
                          <a:noFill/>
                        </a:ln>
                        <a:solidFill>
                          <a:srgbClr val="000000"/>
                        </a:solidFill>
                        <a:effectLst/>
                        <a:latin typeface="Calibri" pitchFamily="32" charset="0"/>
                        <a:ea typeface="Microsoft YaHei" pitchFamily="32" charset="-122"/>
                      </a:endParaRPr>
                    </a:p>
                  </a:txBody>
                  <a:tcPr marL="90000" marR="90000" marT="51351" marB="46780" horzOverflow="overflow">
                    <a:lnL w="5760" cap="flat" cmpd="sng" algn="ctr">
                      <a:solidFill>
                        <a:srgbClr val="FFFFFF"/>
                      </a:solidFill>
                      <a:prstDash val="solid"/>
                      <a:round/>
                      <a:headEnd type="none" w="med" len="med"/>
                      <a:tailEnd type="none" w="med" len="med"/>
                    </a:lnL>
                    <a:lnR w="5760" cap="flat" cmpd="sng" algn="ctr">
                      <a:solidFill>
                        <a:srgbClr val="FFFFFF"/>
                      </a:solidFill>
                      <a:prstDash val="solid"/>
                      <a:round/>
                      <a:headEnd type="none" w="med" len="med"/>
                      <a:tailEnd type="none" w="med" len="med"/>
                    </a:lnR>
                    <a:lnT w="5760" cap="flat" cmpd="sng" algn="ctr">
                      <a:solidFill>
                        <a:srgbClr val="FFFFFF"/>
                      </a:solidFill>
                      <a:prstDash val="solid"/>
                      <a:round/>
                      <a:headEnd type="none" w="med" len="med"/>
                      <a:tailEnd type="none" w="med" len="med"/>
                    </a:lnT>
                    <a:lnB w="5760" cap="flat" cmpd="sng" algn="ctr">
                      <a:solidFill>
                        <a:srgbClr val="FFFFFF"/>
                      </a:solidFill>
                      <a:prstDash val="solid"/>
                      <a:round/>
                      <a:headEnd type="none" w="med" len="med"/>
                      <a:tailEnd type="none" w="med" len="med"/>
                    </a:lnB>
                    <a:lnTlToBr>
                      <a:noFill/>
                    </a:lnTlToBr>
                    <a:lnBlToTr>
                      <a:noFill/>
                    </a:lnBlToTr>
                    <a:solidFill>
                      <a:srgbClr val="CBECDE"/>
                    </a:solidFill>
                  </a:tcPr>
                </a:tc>
                <a:extLst>
                  <a:ext uri="{0D108BD9-81ED-4DB2-BD59-A6C34878D82A}">
                    <a16:rowId xmlns:a16="http://schemas.microsoft.com/office/drawing/2014/main" val="10003"/>
                  </a:ext>
                </a:extLst>
              </a:tr>
            </a:tbl>
          </a:graphicData>
        </a:graphic>
      </p:graphicFrame>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2">
            <a:extLst>
              <a:ext uri="{FF2B5EF4-FFF2-40B4-BE49-F238E27FC236}">
                <a16:creationId xmlns:a16="http://schemas.microsoft.com/office/drawing/2014/main" id="{825F2195-0257-2411-1DA6-B9A81B888A88}"/>
              </a:ext>
            </a:extLst>
          </p:cNvPr>
          <p:cNvSpPr>
            <a:spLocks noGrp="1" noChangeArrowheads="1"/>
          </p:cNvSpPr>
          <p:nvPr>
            <p:ph type="title"/>
          </p:nvPr>
        </p:nvSpPr>
        <p:spPr>
          <a:xfrm>
            <a:off x="1295400" y="2514600"/>
            <a:ext cx="7497763" cy="1141413"/>
          </a:xfrm>
        </p:spPr>
        <p:txBody>
          <a:bodyPr/>
          <a:lstStyle/>
          <a:p>
            <a:r>
              <a:rPr lang="en-US" altLang="en-US"/>
              <a:t>Other Commands..</a:t>
            </a:r>
          </a:p>
        </p:txBody>
      </p:sp>
      <p:sp>
        <p:nvSpPr>
          <p:cNvPr id="71683" name="Date Placeholder 1">
            <a:extLst>
              <a:ext uri="{FF2B5EF4-FFF2-40B4-BE49-F238E27FC236}">
                <a16:creationId xmlns:a16="http://schemas.microsoft.com/office/drawing/2014/main" id="{D170B011-D83E-E3EA-AD70-FB3717A19067}"/>
              </a:ext>
            </a:extLst>
          </p:cNvPr>
          <p:cNvSpPr>
            <a:spLocks noGrp="1"/>
          </p:cNvSpPr>
          <p:nvPr>
            <p:ph type="dt" sz="quarter" idx="4294967295"/>
          </p:nvPr>
        </p:nvSpPr>
        <p:spPr bwMode="auto">
          <a:xfrm>
            <a:off x="6708775" y="3048000"/>
            <a:ext cx="2435225" cy="3619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r>
              <a:rPr lang="hu-HU" altLang="en-US"/>
              <a:t>2013.02.11.</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1">
            <a:extLst>
              <a:ext uri="{FF2B5EF4-FFF2-40B4-BE49-F238E27FC236}">
                <a16:creationId xmlns:a16="http://schemas.microsoft.com/office/drawing/2014/main" id="{83E7A350-2AF8-43C6-ABC9-F3383266F710}"/>
              </a:ext>
            </a:extLst>
          </p:cNvPr>
          <p:cNvSpPr txBox="1">
            <a:spLocks noChangeArrowheads="1"/>
          </p:cNvSpPr>
          <p:nvPr/>
        </p:nvSpPr>
        <p:spPr bwMode="auto">
          <a:xfrm>
            <a:off x="457200" y="274638"/>
            <a:ext cx="76184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100">
                <a:solidFill>
                  <a:srgbClr val="675E47"/>
                </a:solidFill>
                <a:latin typeface="Cambria" panose="02040503050406030204" pitchFamily="18" charset="0"/>
              </a:rPr>
              <a:t>1.Alter Table  in Oracle &amp; MongoDb</a:t>
            </a:r>
          </a:p>
        </p:txBody>
      </p:sp>
      <p:grpSp>
        <p:nvGrpSpPr>
          <p:cNvPr id="72707" name="Group 2">
            <a:extLst>
              <a:ext uri="{FF2B5EF4-FFF2-40B4-BE49-F238E27FC236}">
                <a16:creationId xmlns:a16="http://schemas.microsoft.com/office/drawing/2014/main" id="{0A3E17F3-164E-F575-260F-F7C9372FDC42}"/>
              </a:ext>
            </a:extLst>
          </p:cNvPr>
          <p:cNvGrpSpPr>
            <a:grpSpLocks/>
          </p:cNvGrpSpPr>
          <p:nvPr/>
        </p:nvGrpSpPr>
        <p:grpSpPr bwMode="auto">
          <a:xfrm>
            <a:off x="444500" y="1590675"/>
            <a:ext cx="7643813" cy="4821238"/>
            <a:chOff x="280" y="1002"/>
            <a:chExt cx="4815" cy="3037"/>
          </a:xfrm>
        </p:grpSpPr>
        <p:pic>
          <p:nvPicPr>
            <p:cNvPr id="72708" name="Picture 3">
              <a:extLst>
                <a:ext uri="{FF2B5EF4-FFF2-40B4-BE49-F238E27FC236}">
                  <a16:creationId xmlns:a16="http://schemas.microsoft.com/office/drawing/2014/main" id="{3E65F30B-3FBE-F446-0D42-ACFBBF675A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 y="1002"/>
              <a:ext cx="4815" cy="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72709" name="Text Box 4">
              <a:extLst>
                <a:ext uri="{FF2B5EF4-FFF2-40B4-BE49-F238E27FC236}">
                  <a16:creationId xmlns:a16="http://schemas.microsoft.com/office/drawing/2014/main" id="{B8367C56-8BFB-08D9-7399-CA910F260DDC}"/>
                </a:ext>
              </a:extLst>
            </p:cNvPr>
            <p:cNvSpPr txBox="1">
              <a:spLocks noChangeArrowheads="1"/>
            </p:cNvSpPr>
            <p:nvPr/>
          </p:nvSpPr>
          <p:spPr bwMode="auto">
            <a:xfrm>
              <a:off x="288" y="1008"/>
              <a:ext cx="4798" cy="3022"/>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547688" indent="-409575">
                <a:spcBef>
                  <a:spcPts val="550"/>
                </a:spcBef>
                <a:buClr>
                  <a:srgbClr val="000000"/>
                </a:buClr>
                <a:buSzPct val="100000"/>
                <a:buFont typeface="Times New Roman" panose="02020603050405020304" pitchFamily="18" charset="0"/>
                <a:buChar char="•"/>
                <a:tabLst>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 pos="9691688"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 pos="9691688"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 pos="9691688"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 pos="9691688"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 pos="9691688"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 pos="9691688"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 pos="9691688"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 pos="9691688"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547688" algn="l"/>
                  <a:tab pos="1004888" algn="l"/>
                  <a:tab pos="1462088" algn="l"/>
                  <a:tab pos="1919288" algn="l"/>
                  <a:tab pos="2376488" algn="l"/>
                  <a:tab pos="2833688" algn="l"/>
                  <a:tab pos="3290888" algn="l"/>
                  <a:tab pos="3748088" algn="l"/>
                  <a:tab pos="4205288" algn="l"/>
                  <a:tab pos="4662488" algn="l"/>
                  <a:tab pos="5119688" algn="l"/>
                  <a:tab pos="5576888" algn="l"/>
                  <a:tab pos="6034088" algn="l"/>
                  <a:tab pos="6491288" algn="l"/>
                  <a:tab pos="6948488" algn="l"/>
                  <a:tab pos="7405688" algn="l"/>
                  <a:tab pos="7862888" algn="l"/>
                  <a:tab pos="8320088" algn="l"/>
                  <a:tab pos="8777288" algn="l"/>
                  <a:tab pos="9234488" algn="l"/>
                  <a:tab pos="9691688"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buClrTx/>
                <a:buFontTx/>
                <a:buNone/>
              </a:pPr>
              <a:r>
                <a:rPr lang="en-US" altLang="en-US"/>
                <a:t>Oracle:</a:t>
              </a:r>
            </a:p>
            <a:p>
              <a:pPr eaLnBrk="1" hangingPunct="1">
                <a:buClrTx/>
                <a:buFontTx/>
                <a:buNone/>
              </a:pPr>
              <a:r>
                <a:rPr lang="en-US" altLang="en-US"/>
                <a:t>ALTER TABLE  Teacher_info ADD join_date DATETIME</a:t>
              </a:r>
            </a:p>
            <a:p>
              <a:pPr eaLnBrk="1" hangingPunct="1">
                <a:buClrTx/>
                <a:buFontTx/>
                <a:buNone/>
              </a:pPr>
              <a:endParaRPr lang="en-US" altLang="en-US"/>
            </a:p>
            <a:p>
              <a:pPr eaLnBrk="1" hangingPunct="1">
                <a:buClrTx/>
                <a:buFontTx/>
                <a:buNone/>
              </a:pPr>
              <a:r>
                <a:rPr lang="en-US" altLang="en-US"/>
                <a:t>MongoDb:</a:t>
              </a:r>
            </a:p>
            <a:p>
              <a:pPr eaLnBrk="1" hangingPunct="1">
                <a:buClrTx/>
                <a:buFontTx/>
                <a:buNone/>
              </a:pPr>
              <a:r>
                <a:rPr lang="en-US" altLang="en-US">
                  <a:solidFill>
                    <a:schemeClr val="tx1"/>
                  </a:solidFill>
                </a:rPr>
                <a:t>At  the document level, update ()operations can add fields to existing documents using the $set operator</a:t>
              </a:r>
              <a:r>
                <a:rPr lang="en-US" altLang="en-US"/>
                <a:t>.</a:t>
              </a:r>
            </a:p>
            <a:p>
              <a:pPr eaLnBrk="1" hangingPunct="1">
                <a:buClrTx/>
                <a:buFontTx/>
                <a:buNone/>
              </a:pPr>
              <a:r>
                <a:rPr lang="en-US" altLang="en-US"/>
                <a:t>Ex:</a:t>
              </a:r>
            </a:p>
            <a:p>
              <a:pPr eaLnBrk="1" hangingPunct="1">
                <a:buClrTx/>
                <a:buFontTx/>
                <a:buNone/>
              </a:pPr>
              <a:r>
                <a:rPr lang="en-US" altLang="en-US"/>
                <a:t>db.Teacher_info.update( { }, { $set: { join_date: new Date() } }, { multi: true} )</a:t>
              </a:r>
            </a:p>
          </p:txBody>
        </p:sp>
      </p:gr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1">
            <a:extLst>
              <a:ext uri="{FF2B5EF4-FFF2-40B4-BE49-F238E27FC236}">
                <a16:creationId xmlns:a16="http://schemas.microsoft.com/office/drawing/2014/main" id="{5FFDD468-17E1-8432-5D9A-FB4AE8CC063D}"/>
              </a:ext>
            </a:extLst>
          </p:cNvPr>
          <p:cNvSpPr txBox="1">
            <a:spLocks noChangeArrowheads="1"/>
          </p:cNvSpPr>
          <p:nvPr/>
        </p:nvSpPr>
        <p:spPr bwMode="auto">
          <a:xfrm>
            <a:off x="457200" y="274638"/>
            <a:ext cx="7618413"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en-US" altLang="en-US" sz="4600">
                <a:solidFill>
                  <a:srgbClr val="675E47"/>
                </a:solidFill>
                <a:latin typeface="Cambria" panose="02040503050406030204" pitchFamily="18" charset="0"/>
              </a:rPr>
              <a:t>2. Drop Command:</a:t>
            </a:r>
          </a:p>
        </p:txBody>
      </p:sp>
      <p:sp>
        <p:nvSpPr>
          <p:cNvPr id="74755" name="Text Box 2">
            <a:extLst>
              <a:ext uri="{FF2B5EF4-FFF2-40B4-BE49-F238E27FC236}">
                <a16:creationId xmlns:a16="http://schemas.microsoft.com/office/drawing/2014/main" id="{F7BFDA0E-A3A0-CE9D-EDBB-CDC899F5BB2E}"/>
              </a:ext>
            </a:extLst>
          </p:cNvPr>
          <p:cNvSpPr txBox="1">
            <a:spLocks noChangeArrowheads="1"/>
          </p:cNvSpPr>
          <p:nvPr/>
        </p:nvSpPr>
        <p:spPr bwMode="auto">
          <a:xfrm>
            <a:off x="457200" y="1600200"/>
            <a:ext cx="7618413" cy="479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42900" indent="-341313">
              <a:spcBef>
                <a:spcPts val="55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buClrTx/>
              <a:buFontTx/>
              <a:buNone/>
            </a:pPr>
            <a:endParaRPr lang="en-US" altLang="en-US"/>
          </a:p>
          <a:p>
            <a:pPr eaLnBrk="1" hangingPunct="1">
              <a:buClrTx/>
              <a:buFontTx/>
              <a:buNone/>
            </a:pPr>
            <a:r>
              <a:rPr lang="en-US" altLang="en-US"/>
              <a:t>Oracle:</a:t>
            </a:r>
          </a:p>
          <a:p>
            <a:pPr eaLnBrk="1" hangingPunct="1">
              <a:buClrTx/>
              <a:buFontTx/>
              <a:buNone/>
            </a:pPr>
            <a:r>
              <a:rPr lang="en-US" altLang="en-US"/>
              <a:t>DROP TABLE  Teacher_info</a:t>
            </a:r>
          </a:p>
          <a:p>
            <a:pPr eaLnBrk="1" hangingPunct="1">
              <a:buClrTx/>
              <a:buFontTx/>
              <a:buNone/>
            </a:pPr>
            <a:endParaRPr lang="en-US" altLang="en-US"/>
          </a:p>
          <a:p>
            <a:pPr eaLnBrk="1" hangingPunct="1">
              <a:buClrTx/>
              <a:buFontTx/>
              <a:buNone/>
            </a:pPr>
            <a:r>
              <a:rPr lang="en-US" altLang="en-US"/>
              <a:t>Mongo:</a:t>
            </a:r>
          </a:p>
          <a:p>
            <a:pPr eaLnBrk="1" hangingPunct="1">
              <a:buClrTx/>
              <a:buFontTx/>
              <a:buNone/>
            </a:pPr>
            <a:r>
              <a:rPr lang="en-US" altLang="en-US"/>
              <a:t>db.Teacher_info.drop() </a:t>
            </a:r>
          </a:p>
          <a:p>
            <a:pPr eaLnBrk="1" hangingPunct="1">
              <a:buClrTx/>
              <a:buFontTx/>
              <a:buNone/>
            </a:pPr>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ext Box 1">
            <a:extLst>
              <a:ext uri="{FF2B5EF4-FFF2-40B4-BE49-F238E27FC236}">
                <a16:creationId xmlns:a16="http://schemas.microsoft.com/office/drawing/2014/main" id="{7F800FF4-C1FE-68DB-CC45-4B3143B2C966}"/>
              </a:ext>
            </a:extLst>
          </p:cNvPr>
          <p:cNvSpPr txBox="1">
            <a:spLocks noChangeArrowheads="1"/>
          </p:cNvSpPr>
          <p:nvPr/>
        </p:nvSpPr>
        <p:spPr bwMode="auto">
          <a:xfrm>
            <a:off x="457200" y="274638"/>
            <a:ext cx="8001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2700" b="1">
                <a:solidFill>
                  <a:srgbClr val="575F6D"/>
                </a:solidFill>
                <a:latin typeface="Century Schoolbook" panose="02040604050505020304" pitchFamily="18" charset="0"/>
              </a:rPr>
              <a:t>3. INSERT A DOCUMENT WITH INSERT() METHOD</a:t>
            </a:r>
            <a:br>
              <a:rPr lang="en-US" altLang="en-US" sz="2700" b="1">
                <a:solidFill>
                  <a:srgbClr val="575F6D"/>
                </a:solidFill>
                <a:latin typeface="Century Schoolbook" panose="02040604050505020304" pitchFamily="18" charset="0"/>
              </a:rPr>
            </a:br>
            <a:endParaRPr lang="en-US" altLang="en-US" sz="2700" b="1">
              <a:solidFill>
                <a:srgbClr val="575F6D"/>
              </a:solidFill>
              <a:latin typeface="Century Schoolbook" panose="02040604050505020304" pitchFamily="18" charset="0"/>
            </a:endParaRPr>
          </a:p>
        </p:txBody>
      </p:sp>
      <p:sp>
        <p:nvSpPr>
          <p:cNvPr id="76803" name="Text Box 2">
            <a:extLst>
              <a:ext uri="{FF2B5EF4-FFF2-40B4-BE49-F238E27FC236}">
                <a16:creationId xmlns:a16="http://schemas.microsoft.com/office/drawing/2014/main" id="{21FE353A-DE17-732F-5334-B665BCC35AF7}"/>
              </a:ext>
            </a:extLst>
          </p:cNvPr>
          <p:cNvSpPr txBox="1">
            <a:spLocks noChangeArrowheads="1"/>
          </p:cNvSpPr>
          <p:nvPr/>
        </p:nvSpPr>
        <p:spPr bwMode="auto">
          <a:xfrm>
            <a:off x="457200" y="1600200"/>
            <a:ext cx="7467600" cy="487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69875" indent="-269875">
              <a:spcBef>
                <a:spcPts val="6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9pPr>
          </a:lstStyle>
          <a:p>
            <a:pPr eaLnBrk="1" hangingPunct="1">
              <a:buClr>
                <a:srgbClr val="FE8637"/>
              </a:buClr>
              <a:buFont typeface="Wingdings" panose="05000000000000000000" pitchFamily="2" charset="2"/>
              <a:buChar char=""/>
            </a:pPr>
            <a:r>
              <a:rPr lang="en-US" altLang="en-US" sz="2400">
                <a:latin typeface="Century Schoolbook" panose="02040604050505020304" pitchFamily="18" charset="0"/>
              </a:rPr>
              <a:t>The following statement inserts a document with three field</a:t>
            </a:r>
          </a:p>
        </p:txBody>
      </p:sp>
      <p:sp>
        <p:nvSpPr>
          <p:cNvPr id="76804" name="Rectangle 3">
            <a:extLst>
              <a:ext uri="{FF2B5EF4-FFF2-40B4-BE49-F238E27FC236}">
                <a16:creationId xmlns:a16="http://schemas.microsoft.com/office/drawing/2014/main" id="{40B7BDBD-3684-8201-09FC-6A2960EB22AC}"/>
              </a:ext>
            </a:extLst>
          </p:cNvPr>
          <p:cNvSpPr>
            <a:spLocks noChangeArrowheads="1"/>
          </p:cNvSpPr>
          <p:nvPr/>
        </p:nvSpPr>
        <p:spPr bwMode="auto">
          <a:xfrm>
            <a:off x="1143000" y="3278188"/>
            <a:ext cx="76200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2400">
                <a:solidFill>
                  <a:srgbClr val="862110"/>
                </a:solidFill>
                <a:latin typeface="Arial Unicode MS" charset="0"/>
                <a:cs typeface="Arial" panose="020B0604020202020204" pitchFamily="34" charset="0"/>
              </a:rPr>
              <a:t>db.inventory.insert( { _id</a:t>
            </a:r>
            <a:r>
              <a:rPr lang="en-US" altLang="en-US" sz="2400">
                <a:solidFill>
                  <a:srgbClr val="862110"/>
                </a:solidFill>
                <a:latin typeface="Arial" panose="020B0604020202020204" pitchFamily="34" charset="0"/>
                <a:cs typeface="Arial" panose="020B0604020202020204" pitchFamily="34" charset="0"/>
              </a:rPr>
              <a:t>:</a:t>
            </a:r>
            <a:r>
              <a:rPr lang="en-US" altLang="en-US" sz="2400">
                <a:solidFill>
                  <a:srgbClr val="862110"/>
                </a:solidFill>
                <a:latin typeface="Arial Unicode MS" charset="0"/>
                <a:cs typeface="Arial" panose="020B0604020202020204" pitchFamily="34" charset="0"/>
              </a:rPr>
              <a:t> 10, type</a:t>
            </a:r>
            <a:r>
              <a:rPr lang="en-US" altLang="en-US" sz="2400">
                <a:solidFill>
                  <a:srgbClr val="862110"/>
                </a:solidFill>
                <a:latin typeface="Arial" panose="020B0604020202020204" pitchFamily="34" charset="0"/>
                <a:cs typeface="Arial" panose="020B0604020202020204" pitchFamily="34" charset="0"/>
              </a:rPr>
              <a:t>:</a:t>
            </a:r>
            <a:r>
              <a:rPr lang="en-US" altLang="en-US" sz="2400">
                <a:solidFill>
                  <a:srgbClr val="862110"/>
                </a:solidFill>
                <a:latin typeface="Arial Unicode MS" charset="0"/>
                <a:cs typeface="Arial" panose="020B0604020202020204" pitchFamily="34" charset="0"/>
              </a:rPr>
              <a:t> "misc", item</a:t>
            </a:r>
            <a:r>
              <a:rPr lang="en-US" altLang="en-US" sz="2400">
                <a:solidFill>
                  <a:srgbClr val="862110"/>
                </a:solidFill>
                <a:latin typeface="Arial" panose="020B0604020202020204" pitchFamily="34" charset="0"/>
                <a:cs typeface="Arial" panose="020B0604020202020204" pitchFamily="34" charset="0"/>
              </a:rPr>
              <a:t>:</a:t>
            </a:r>
            <a:r>
              <a:rPr lang="en-US" altLang="en-US" sz="2400">
                <a:solidFill>
                  <a:srgbClr val="862110"/>
                </a:solidFill>
                <a:latin typeface="Arial Unicode MS" charset="0"/>
                <a:cs typeface="Arial" panose="020B0604020202020204" pitchFamily="34" charset="0"/>
              </a:rPr>
              <a:t> "card", qty</a:t>
            </a:r>
            <a:r>
              <a:rPr lang="en-US" altLang="en-US" sz="2400">
                <a:solidFill>
                  <a:srgbClr val="862110"/>
                </a:solidFill>
                <a:latin typeface="Arial" panose="020B0604020202020204" pitchFamily="34" charset="0"/>
                <a:cs typeface="Arial" panose="020B0604020202020204" pitchFamily="34" charset="0"/>
              </a:rPr>
              <a:t>:</a:t>
            </a:r>
            <a:r>
              <a:rPr lang="en-US" altLang="en-US" sz="2400">
                <a:solidFill>
                  <a:srgbClr val="862110"/>
                </a:solidFill>
                <a:latin typeface="Arial Unicode MS" charset="0"/>
                <a:cs typeface="Arial" panose="020B0604020202020204" pitchFamily="34" charset="0"/>
              </a:rPr>
              <a:t> 15 } )</a:t>
            </a:r>
            <a:r>
              <a:rPr lang="en-US" altLang="en-US" sz="2400">
                <a:solidFill>
                  <a:srgbClr val="862110"/>
                </a:solidFill>
                <a:latin typeface="Arial" panose="020B0604020202020204" pitchFamily="34" charset="0"/>
                <a:cs typeface="Arial" panose="020B0604020202020204" pitchFamily="34"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09CF6219-EA27-A144-EDB4-EB230402D7E8}"/>
              </a:ext>
            </a:extLst>
          </p:cNvPr>
          <p:cNvSpPr txBox="1">
            <a:spLocks noChangeArrowheads="1"/>
          </p:cNvSpPr>
          <p:nvPr/>
        </p:nvSpPr>
        <p:spPr bwMode="auto">
          <a:xfrm>
            <a:off x="685800" y="21304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4600">
                <a:solidFill>
                  <a:srgbClr val="675E47"/>
                </a:solidFill>
                <a:latin typeface="Cambria" panose="02040503050406030204" pitchFamily="18" charset="0"/>
              </a:rPr>
              <a:t>An introduction to MongoDB</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1">
            <a:extLst>
              <a:ext uri="{FF2B5EF4-FFF2-40B4-BE49-F238E27FC236}">
                <a16:creationId xmlns:a16="http://schemas.microsoft.com/office/drawing/2014/main" id="{BDB6DF43-AA2D-418D-5E47-CC6AB0D8D1AF}"/>
              </a:ext>
            </a:extLst>
          </p:cNvPr>
          <p:cNvSpPr txBox="1">
            <a:spLocks noChangeArrowheads="1"/>
          </p:cNvSpPr>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3000" b="1">
                <a:solidFill>
                  <a:srgbClr val="575F6D"/>
                </a:solidFill>
                <a:latin typeface="Century Schoolbook" panose="02040604050505020304" pitchFamily="18" charset="0"/>
              </a:rPr>
              <a:t>INSERT DOCUMENTS</a:t>
            </a:r>
            <a:br>
              <a:rPr lang="en-US" altLang="en-US" sz="3000" b="1">
                <a:solidFill>
                  <a:srgbClr val="575F6D"/>
                </a:solidFill>
                <a:latin typeface="Century Schoolbook" panose="02040604050505020304" pitchFamily="18" charset="0"/>
              </a:rPr>
            </a:br>
            <a:endParaRPr lang="en-US" altLang="en-US" sz="3000" b="1">
              <a:solidFill>
                <a:srgbClr val="575F6D"/>
              </a:solidFill>
              <a:latin typeface="Century Schoolbook" panose="02040604050505020304" pitchFamily="18" charset="0"/>
            </a:endParaRPr>
          </a:p>
        </p:txBody>
      </p:sp>
      <p:sp>
        <p:nvSpPr>
          <p:cNvPr id="41986" name="Text Box 2">
            <a:extLst>
              <a:ext uri="{FF2B5EF4-FFF2-40B4-BE49-F238E27FC236}">
                <a16:creationId xmlns:a16="http://schemas.microsoft.com/office/drawing/2014/main" id="{6B5F2526-EDD0-D5E2-ED70-9DE91C9DE133}"/>
              </a:ext>
            </a:extLst>
          </p:cNvPr>
          <p:cNvSpPr txBox="1">
            <a:spLocks noChangeArrowheads="1"/>
          </p:cNvSpPr>
          <p:nvPr/>
        </p:nvSpPr>
        <p:spPr bwMode="auto">
          <a:xfrm>
            <a:off x="457200" y="914400"/>
            <a:ext cx="7848600" cy="5559425"/>
          </a:xfrm>
          <a:prstGeom prst="rect">
            <a:avLst/>
          </a:prstGeom>
          <a:noFill/>
          <a:ln w="9525" cap="flat">
            <a:noFill/>
            <a:round/>
            <a:headEnd/>
            <a:tailEnd/>
          </a:ln>
          <a:effectLst/>
        </p:spPr>
        <p:txBody>
          <a:bodyPr lIns="90000" tIns="46800" rIns="90000" bIns="46800"/>
          <a:lstStyle/>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In MongoDB, the </a:t>
            </a:r>
            <a:r>
              <a:rPr lang="en-US" sz="2400" dirty="0" err="1">
                <a:solidFill>
                  <a:schemeClr val="tx1">
                    <a:lumMod val="95000"/>
                    <a:lumOff val="5000"/>
                  </a:schemeClr>
                </a:solidFill>
                <a:latin typeface="Century Schoolbook" pitchFamily="16" charset="0"/>
                <a:ea typeface="Microsoft YaHei" pitchFamily="32" charset="-122"/>
              </a:rPr>
              <a:t>db.collection.insert</a:t>
            </a:r>
            <a:r>
              <a:rPr lang="en-US" sz="2400" dirty="0">
                <a:solidFill>
                  <a:schemeClr val="tx1">
                    <a:lumMod val="95000"/>
                    <a:lumOff val="5000"/>
                  </a:schemeClr>
                </a:solidFill>
                <a:latin typeface="Century Schoolbook" pitchFamily="16" charset="0"/>
                <a:ea typeface="Microsoft YaHei" pitchFamily="32" charset="-122"/>
              </a:rPr>
              <a:t>() method adds new documents into a collection.</a:t>
            </a: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chemeClr val="tx1">
                  <a:lumMod val="95000"/>
                  <a:lumOff val="5000"/>
                </a:schemeClr>
              </a:solidFill>
              <a:latin typeface="Century Schoolbook" pitchFamily="16" charset="0"/>
              <a:ea typeface="Microsoft YaHei" pitchFamily="32" charset="-122"/>
            </a:endParaRP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chemeClr val="tx1">
                  <a:lumMod val="95000"/>
                  <a:lumOff val="5000"/>
                </a:schemeClr>
              </a:solidFill>
              <a:latin typeface="Century Schoolbook" pitchFamily="16" charset="0"/>
              <a:ea typeface="Microsoft YaHei" pitchFamily="32" charset="-122"/>
            </a:endParaRP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chemeClr val="tx1">
                    <a:lumMod val="95000"/>
                    <a:lumOff val="5000"/>
                  </a:schemeClr>
                </a:solidFill>
                <a:latin typeface="Century Schoolbook" pitchFamily="16" charset="0"/>
                <a:ea typeface="Microsoft YaHei" pitchFamily="32" charset="-122"/>
              </a:rPr>
              <a:t> In addition, both the </a:t>
            </a:r>
            <a:r>
              <a:rPr lang="en-US" sz="2400" dirty="0" err="1">
                <a:solidFill>
                  <a:schemeClr val="tx1">
                    <a:lumMod val="95000"/>
                    <a:lumOff val="5000"/>
                  </a:schemeClr>
                </a:solidFill>
                <a:latin typeface="Century Schoolbook" pitchFamily="16" charset="0"/>
                <a:ea typeface="Microsoft YaHei" pitchFamily="32" charset="-122"/>
              </a:rPr>
              <a:t>db.collection.update</a:t>
            </a:r>
            <a:r>
              <a:rPr lang="en-US" sz="2400" dirty="0">
                <a:solidFill>
                  <a:schemeClr val="tx1">
                    <a:lumMod val="95000"/>
                    <a:lumOff val="5000"/>
                  </a:schemeClr>
                </a:solidFill>
                <a:latin typeface="Century Schoolbook" pitchFamily="16" charset="0"/>
                <a:ea typeface="Microsoft YaHei" pitchFamily="32" charset="-122"/>
              </a:rPr>
              <a:t>() method and the </a:t>
            </a:r>
            <a:r>
              <a:rPr lang="en-US" sz="2400" dirty="0" err="1">
                <a:solidFill>
                  <a:schemeClr val="tx1">
                    <a:lumMod val="95000"/>
                    <a:lumOff val="5000"/>
                  </a:schemeClr>
                </a:solidFill>
                <a:latin typeface="Century Schoolbook" pitchFamily="16" charset="0"/>
                <a:ea typeface="Microsoft YaHei" pitchFamily="32" charset="-122"/>
              </a:rPr>
              <a:t>db.collection.save</a:t>
            </a:r>
            <a:r>
              <a:rPr lang="en-US" sz="2400" dirty="0">
                <a:solidFill>
                  <a:schemeClr val="tx1">
                    <a:lumMod val="95000"/>
                    <a:lumOff val="5000"/>
                  </a:schemeClr>
                </a:solidFill>
                <a:latin typeface="Century Schoolbook" pitchFamily="16" charset="0"/>
                <a:ea typeface="Microsoft YaHei" pitchFamily="32" charset="-122"/>
              </a:rPr>
              <a:t>() method </a:t>
            </a:r>
            <a:r>
              <a:rPr lang="en-US" sz="2400" dirty="0">
                <a:solidFill>
                  <a:srgbClr val="000000"/>
                </a:solidFill>
                <a:latin typeface="Century Schoolbook" pitchFamily="16" charset="0"/>
                <a:ea typeface="Microsoft YaHei" pitchFamily="32" charset="-122"/>
              </a:rPr>
              <a:t>can also add new documents through an operation called an </a:t>
            </a:r>
            <a:r>
              <a:rPr lang="en-US" sz="2400" i="1" dirty="0" err="1">
                <a:solidFill>
                  <a:srgbClr val="000000"/>
                </a:solidFill>
                <a:latin typeface="Century Schoolbook" pitchFamily="16" charset="0"/>
                <a:ea typeface="Microsoft YaHei" pitchFamily="32" charset="-122"/>
              </a:rPr>
              <a:t>upsert</a:t>
            </a:r>
            <a:r>
              <a:rPr lang="en-US" sz="2400" dirty="0">
                <a:solidFill>
                  <a:srgbClr val="000000"/>
                </a:solidFill>
                <a:latin typeface="Century Schoolbook" pitchFamily="16" charset="0"/>
                <a:ea typeface="Microsoft YaHei" pitchFamily="32" charset="-122"/>
              </a:rPr>
              <a:t>.</a:t>
            </a: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An </a:t>
            </a:r>
            <a:r>
              <a:rPr lang="en-US" sz="2400" i="1" dirty="0" err="1">
                <a:solidFill>
                  <a:srgbClr val="000000"/>
                </a:solidFill>
                <a:latin typeface="Century Schoolbook" pitchFamily="16" charset="0"/>
                <a:ea typeface="Microsoft YaHei" pitchFamily="32" charset="-122"/>
              </a:rPr>
              <a:t>upsert</a:t>
            </a:r>
            <a:r>
              <a:rPr lang="en-US" sz="2400" dirty="0">
                <a:solidFill>
                  <a:srgbClr val="000000"/>
                </a:solidFill>
                <a:latin typeface="Century Schoolbook" pitchFamily="16" charset="0"/>
                <a:ea typeface="Microsoft YaHei" pitchFamily="32" charset="-122"/>
              </a:rPr>
              <a:t> is an operation that performs either an update of an existing document or an insert of a new document if the document to modify does not exist.</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ext Box 1">
            <a:extLst>
              <a:ext uri="{FF2B5EF4-FFF2-40B4-BE49-F238E27FC236}">
                <a16:creationId xmlns:a16="http://schemas.microsoft.com/office/drawing/2014/main" id="{7EDA1EB7-A936-5847-CB2E-3E0E29C35181}"/>
              </a:ext>
            </a:extLst>
          </p:cNvPr>
          <p:cNvSpPr txBox="1">
            <a:spLocks noChangeArrowheads="1"/>
          </p:cNvSpPr>
          <p:nvPr/>
        </p:nvSpPr>
        <p:spPr bwMode="auto">
          <a:xfrm>
            <a:off x="457200" y="274638"/>
            <a:ext cx="8382000" cy="1325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2700" b="1">
                <a:solidFill>
                  <a:srgbClr val="575F6D"/>
                </a:solidFill>
                <a:latin typeface="Century Schoolbook" panose="02040604050505020304" pitchFamily="18" charset="0"/>
              </a:rPr>
              <a:t>INSERT A DOCUMENT WITH UPDATE() METHOD</a:t>
            </a:r>
            <a:br>
              <a:rPr lang="en-US" altLang="en-US" sz="2700" b="1">
                <a:solidFill>
                  <a:srgbClr val="575F6D"/>
                </a:solidFill>
                <a:latin typeface="Century Schoolbook" panose="02040604050505020304" pitchFamily="18" charset="0"/>
              </a:rPr>
            </a:br>
            <a:endParaRPr lang="en-US" altLang="en-US" sz="2700" b="1">
              <a:solidFill>
                <a:srgbClr val="575F6D"/>
              </a:solidFill>
              <a:latin typeface="Century Schoolbook" panose="02040604050505020304" pitchFamily="18" charset="0"/>
            </a:endParaRPr>
          </a:p>
        </p:txBody>
      </p:sp>
      <p:sp>
        <p:nvSpPr>
          <p:cNvPr id="43010" name="Text Box 2">
            <a:extLst>
              <a:ext uri="{FF2B5EF4-FFF2-40B4-BE49-F238E27FC236}">
                <a16:creationId xmlns:a16="http://schemas.microsoft.com/office/drawing/2014/main" id="{9F0319F5-D82C-8B9B-3A4B-FD04B459F7CB}"/>
              </a:ext>
            </a:extLst>
          </p:cNvPr>
          <p:cNvSpPr txBox="1">
            <a:spLocks noChangeArrowheads="1"/>
          </p:cNvSpPr>
          <p:nvPr/>
        </p:nvSpPr>
        <p:spPr bwMode="auto">
          <a:xfrm>
            <a:off x="457200" y="1219200"/>
            <a:ext cx="8382000" cy="5254625"/>
          </a:xfrm>
          <a:prstGeom prst="rect">
            <a:avLst/>
          </a:prstGeom>
          <a:noFill/>
          <a:ln w="9525" cap="flat">
            <a:noFill/>
            <a:round/>
            <a:headEnd/>
            <a:tailEnd/>
          </a:ln>
          <a:effectLst/>
        </p:spPr>
        <p:txBody>
          <a:bodyPr lIns="90000" tIns="46800" rIns="90000" bIns="46800"/>
          <a:lstStyle/>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000000"/>
                </a:solidFill>
                <a:latin typeface="Century Schoolbook" pitchFamily="16" charset="0"/>
                <a:ea typeface="Microsoft YaHei" pitchFamily="32" charset="-122"/>
              </a:rPr>
              <a:t>The following example creates a new document if no document in the inventory collection contains { type: "books", item : "journal"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862110"/>
                </a:solidFill>
                <a:latin typeface="Century Schoolbook" pitchFamily="16" charset="0"/>
                <a:ea typeface="Microsoft YaHei" pitchFamily="32" charset="-122"/>
              </a:rPr>
              <a:t>db.inventory.update( { type: "book", item : "journal" }, { $set : { qty: 10 } }, { upsert : true }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1">
            <a:extLst>
              <a:ext uri="{FF2B5EF4-FFF2-40B4-BE49-F238E27FC236}">
                <a16:creationId xmlns:a16="http://schemas.microsoft.com/office/drawing/2014/main" id="{5AFA2671-B2E9-B521-C130-AA9A5A37C547}"/>
              </a:ext>
            </a:extLst>
          </p:cNvPr>
          <p:cNvSpPr txBox="1">
            <a:spLocks noChangeArrowheads="1"/>
          </p:cNvSpPr>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2700" b="1">
                <a:solidFill>
                  <a:srgbClr val="575F6D"/>
                </a:solidFill>
                <a:latin typeface="Century Schoolbook" panose="02040604050505020304" pitchFamily="18" charset="0"/>
              </a:rPr>
              <a:t>INSERT A DOCUMENT WITH SAVE() METHOD</a:t>
            </a:r>
            <a:br>
              <a:rPr lang="en-US" altLang="en-US" sz="2700" b="1">
                <a:solidFill>
                  <a:srgbClr val="575F6D"/>
                </a:solidFill>
                <a:latin typeface="Century Schoolbook" panose="02040604050505020304" pitchFamily="18" charset="0"/>
              </a:rPr>
            </a:br>
            <a:endParaRPr lang="en-US" altLang="en-US" sz="2700" b="1">
              <a:solidFill>
                <a:srgbClr val="575F6D"/>
              </a:solidFill>
              <a:latin typeface="Century Schoolbook" panose="02040604050505020304" pitchFamily="18" charset="0"/>
            </a:endParaRPr>
          </a:p>
        </p:txBody>
      </p:sp>
      <p:sp>
        <p:nvSpPr>
          <p:cNvPr id="44034" name="Text Box 2">
            <a:extLst>
              <a:ext uri="{FF2B5EF4-FFF2-40B4-BE49-F238E27FC236}">
                <a16:creationId xmlns:a16="http://schemas.microsoft.com/office/drawing/2014/main" id="{DAD38B8E-E482-4B29-47A8-3F3F068DAA88}"/>
              </a:ext>
            </a:extLst>
          </p:cNvPr>
          <p:cNvSpPr txBox="1">
            <a:spLocks noChangeArrowheads="1"/>
          </p:cNvSpPr>
          <p:nvPr/>
        </p:nvSpPr>
        <p:spPr bwMode="auto">
          <a:xfrm>
            <a:off x="457200" y="1600200"/>
            <a:ext cx="7467600" cy="4873625"/>
          </a:xfrm>
          <a:prstGeom prst="rect">
            <a:avLst/>
          </a:prstGeom>
          <a:noFill/>
          <a:ln w="9525" cap="flat">
            <a:noFill/>
            <a:round/>
            <a:headEnd/>
            <a:tailEnd/>
          </a:ln>
          <a:effectLst/>
        </p:spPr>
        <p:txBody>
          <a:bodyPr lIns="90000" tIns="46800" rIns="90000" bIns="46800"/>
          <a:lstStyle/>
          <a:p>
            <a:pPr marL="269875" indent="-269875" algn="just" eaLnBrk="1" hangingPunct="1">
              <a:spcBef>
                <a:spcPts val="600"/>
              </a:spcBef>
              <a:buClr>
                <a:srgbClr val="FE8637"/>
              </a:buClr>
              <a:buSzPct val="100000"/>
              <a:buFont typeface="Wingdings" pitchFamily="2" charset="2"/>
              <a:buChar char="Ø"/>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err="1">
                <a:solidFill>
                  <a:srgbClr val="9A3D01"/>
                </a:solidFill>
                <a:latin typeface="Century Schoolbook" pitchFamily="16" charset="0"/>
                <a:ea typeface="Microsoft YaHei" pitchFamily="32" charset="-122"/>
              </a:rPr>
              <a:t>db.inventory.save</a:t>
            </a:r>
            <a:r>
              <a:rPr lang="en-US" sz="2400" dirty="0">
                <a:solidFill>
                  <a:srgbClr val="9A3D01"/>
                </a:solidFill>
                <a:latin typeface="Century Schoolbook" pitchFamily="16" charset="0"/>
                <a:ea typeface="Microsoft YaHei" pitchFamily="32" charset="-122"/>
              </a:rPr>
              <a:t>( { type: "book", item: "notebook", qty: 40 } )</a:t>
            </a:r>
          </a:p>
          <a:p>
            <a:pPr marL="271463" indent="-269875" algn="just"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MongoDB adds the _id field and assigns as its value a unique </a:t>
            </a:r>
            <a:r>
              <a:rPr lang="en-US" sz="2400" dirty="0" err="1">
                <a:solidFill>
                  <a:srgbClr val="000000"/>
                </a:solidFill>
                <a:latin typeface="Century Schoolbook" pitchFamily="16" charset="0"/>
                <a:ea typeface="Microsoft YaHei" pitchFamily="32" charset="-122"/>
              </a:rPr>
              <a:t>ObjectId</a:t>
            </a:r>
            <a:r>
              <a:rPr lang="en-US" sz="2400" dirty="0">
                <a:solidFill>
                  <a:srgbClr val="000000"/>
                </a:solidFill>
                <a:latin typeface="Century Schoolbook" pitchFamily="16" charset="0"/>
                <a:ea typeface="Microsoft YaHei" pitchFamily="32" charset="-122"/>
              </a:rPr>
              <a:t>.</a:t>
            </a:r>
          </a:p>
          <a:p>
            <a:pPr marL="269875" indent="-269875" algn="just" eaLnBrk="1" hangingPunct="1">
              <a:spcBef>
                <a:spcPts val="600"/>
              </a:spcBef>
              <a:buClr>
                <a:srgbClr val="FE8637"/>
              </a:buClr>
              <a:buSzPct val="100000"/>
              <a:buFont typeface="Wingdings" pitchFamily="2" charset="2"/>
              <a:buChar char="Ø"/>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9A3D01"/>
                </a:solidFill>
                <a:latin typeface="Century Schoolbook" pitchFamily="16" charset="0"/>
                <a:ea typeface="Microsoft YaHei" pitchFamily="32" charset="-122"/>
              </a:rPr>
              <a:t>{ "_id" : </a:t>
            </a:r>
            <a:r>
              <a:rPr lang="en-US" sz="2400" dirty="0" err="1">
                <a:solidFill>
                  <a:srgbClr val="9A3D01"/>
                </a:solidFill>
                <a:latin typeface="Century Schoolbook" pitchFamily="16" charset="0"/>
                <a:ea typeface="Microsoft YaHei" pitchFamily="32" charset="-122"/>
              </a:rPr>
              <a:t>ObjectId</a:t>
            </a:r>
            <a:r>
              <a:rPr lang="en-US" sz="2400" dirty="0">
                <a:solidFill>
                  <a:srgbClr val="9A3D01"/>
                </a:solidFill>
                <a:latin typeface="Century Schoolbook" pitchFamily="16" charset="0"/>
                <a:ea typeface="Microsoft YaHei" pitchFamily="32" charset="-122"/>
              </a:rPr>
              <a:t>("51e866e48737f72b32ae4fbc"), "type" : "book", "item" : "notebook", "qty" : 40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a:extLst>
              <a:ext uri="{FF2B5EF4-FFF2-40B4-BE49-F238E27FC236}">
                <a16:creationId xmlns:a16="http://schemas.microsoft.com/office/drawing/2014/main" id="{39653D54-48DA-8398-C2DA-7DAA49341EB1}"/>
              </a:ext>
            </a:extLst>
          </p:cNvPr>
          <p:cNvSpPr txBox="1">
            <a:spLocks noChangeArrowheads="1"/>
          </p:cNvSpPr>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3000" b="1">
                <a:solidFill>
                  <a:srgbClr val="575F6D"/>
                </a:solidFill>
                <a:latin typeface="Century Schoolbook" panose="02040604050505020304" pitchFamily="18" charset="0"/>
              </a:rPr>
              <a:t>4. QUERY DOCUMENTS</a:t>
            </a:r>
            <a:br>
              <a:rPr lang="en-US" altLang="en-US" sz="3000" b="1">
                <a:solidFill>
                  <a:srgbClr val="575F6D"/>
                </a:solidFill>
                <a:latin typeface="Century Schoolbook" panose="02040604050505020304" pitchFamily="18" charset="0"/>
              </a:rPr>
            </a:br>
            <a:endParaRPr lang="en-US" altLang="en-US" sz="3000" b="1">
              <a:solidFill>
                <a:srgbClr val="575F6D"/>
              </a:solidFill>
              <a:latin typeface="Century Schoolbook" panose="02040604050505020304" pitchFamily="18" charset="0"/>
            </a:endParaRPr>
          </a:p>
        </p:txBody>
      </p:sp>
      <p:sp>
        <p:nvSpPr>
          <p:cNvPr id="84995" name="Text Box 2">
            <a:extLst>
              <a:ext uri="{FF2B5EF4-FFF2-40B4-BE49-F238E27FC236}">
                <a16:creationId xmlns:a16="http://schemas.microsoft.com/office/drawing/2014/main" id="{42F79E58-F861-715D-CD08-2E437FD2E44C}"/>
              </a:ext>
            </a:extLst>
          </p:cNvPr>
          <p:cNvSpPr txBox="1">
            <a:spLocks noChangeArrowheads="1"/>
          </p:cNvSpPr>
          <p:nvPr/>
        </p:nvSpPr>
        <p:spPr bwMode="auto">
          <a:xfrm>
            <a:off x="457200" y="1066800"/>
            <a:ext cx="8077200" cy="540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69875" indent="-269875">
              <a:spcBef>
                <a:spcPts val="6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sz="2000">
                <a:solidFill>
                  <a:srgbClr val="000000"/>
                </a:solidFill>
                <a:latin typeface="Gill Sans MT" panose="020B0502020104020203" pitchFamily="34" charset="0"/>
                <a:cs typeface="Noto Sans CJK SC Regular" charset="0"/>
              </a:defRPr>
            </a:lvl9pPr>
          </a:lstStyle>
          <a:p>
            <a:pPr eaLnBrk="1" hangingPunct="1">
              <a:buClr>
                <a:srgbClr val="FE8637"/>
              </a:buClr>
              <a:buFont typeface="Wingdings" panose="05000000000000000000" pitchFamily="2" charset="2"/>
              <a:buChar char=""/>
            </a:pPr>
            <a:r>
              <a:rPr lang="en-US" altLang="en-US" sz="2400">
                <a:latin typeface="Century Schoolbook" panose="02040604050505020304" pitchFamily="18" charset="0"/>
              </a:rPr>
              <a:t>In MongoDB, the </a:t>
            </a:r>
            <a:r>
              <a:rPr lang="en-US" altLang="en-US" sz="2400">
                <a:solidFill>
                  <a:srgbClr val="AD1F1F"/>
                </a:solidFill>
                <a:latin typeface="Century Schoolbook" panose="02040604050505020304" pitchFamily="18" charset="0"/>
              </a:rPr>
              <a:t>db.collection.find()</a:t>
            </a:r>
            <a:r>
              <a:rPr lang="en-US" altLang="en-US" sz="2400">
                <a:latin typeface="Century Schoolbook" panose="02040604050505020304" pitchFamily="18" charset="0"/>
              </a:rPr>
              <a:t> method retrieves documents from a collection. </a:t>
            </a:r>
            <a:endParaRPr lang="en-US" altLang="en-US" sz="2400">
              <a:solidFill>
                <a:srgbClr val="AD1F1F"/>
              </a:solidFill>
              <a:latin typeface="Century Schoolbook" panose="02040604050505020304" pitchFamily="18" charset="0"/>
            </a:endParaRPr>
          </a:p>
          <a:p>
            <a:pPr eaLnBrk="1" hangingPunct="1">
              <a:buClr>
                <a:srgbClr val="FE8637"/>
              </a:buClr>
              <a:buFont typeface="Wingdings" panose="05000000000000000000" pitchFamily="2" charset="2"/>
              <a:buChar char=""/>
            </a:pPr>
            <a:endParaRPr lang="en-US" altLang="en-US" sz="2400">
              <a:solidFill>
                <a:srgbClr val="AD1F1F"/>
              </a:solidFill>
              <a:latin typeface="Century Schoolbook" panose="02040604050505020304" pitchFamily="18" charset="0"/>
            </a:endParaRPr>
          </a:p>
          <a:p>
            <a:pPr eaLnBrk="1" hangingPunct="1">
              <a:buClr>
                <a:srgbClr val="FE8637"/>
              </a:buClr>
              <a:buFont typeface="Wingdings" panose="05000000000000000000" pitchFamily="2" charset="2"/>
              <a:buChar char=""/>
            </a:pPr>
            <a:r>
              <a:rPr lang="en-US" altLang="en-US" sz="2400">
                <a:latin typeface="Century Schoolbook" panose="02040604050505020304" pitchFamily="18" charset="0"/>
              </a:rPr>
              <a:t>The </a:t>
            </a:r>
            <a:r>
              <a:rPr lang="en-US" altLang="en-US" sz="2400">
                <a:solidFill>
                  <a:srgbClr val="AD1F1F"/>
                </a:solidFill>
                <a:latin typeface="Century Schoolbook" panose="02040604050505020304" pitchFamily="18" charset="0"/>
              </a:rPr>
              <a:t>db.collection.find()</a:t>
            </a:r>
            <a:r>
              <a:rPr lang="en-US" altLang="en-US" sz="2400">
                <a:latin typeface="Century Schoolbook" panose="02040604050505020304" pitchFamily="18" charset="0"/>
              </a:rPr>
              <a:t> method returns a </a:t>
            </a:r>
            <a:r>
              <a:rPr lang="en-US" altLang="en-US" sz="2400" i="1">
                <a:solidFill>
                  <a:srgbClr val="AD1F1F"/>
                </a:solidFill>
                <a:latin typeface="Century Schoolbook" panose="02040604050505020304" pitchFamily="18" charset="0"/>
              </a:rPr>
              <a:t>cursor</a:t>
            </a:r>
            <a:r>
              <a:rPr lang="en-US" altLang="en-US" sz="2400">
                <a:latin typeface="Century Schoolbook" panose="02040604050505020304" pitchFamily="18" charset="0"/>
              </a:rPr>
              <a:t> to the retrieved documents.</a:t>
            </a:r>
          </a:p>
          <a:p>
            <a:pPr eaLnBrk="1" hangingPunct="1">
              <a:buClr>
                <a:srgbClr val="FE8637"/>
              </a:buClr>
              <a:buFont typeface="Wingdings" panose="05000000000000000000" pitchFamily="2" charset="2"/>
              <a:buChar char=""/>
            </a:pPr>
            <a:endParaRPr lang="en-US" altLang="en-US" sz="2400">
              <a:latin typeface="Century Schoolbook" panose="02040604050505020304" pitchFamily="18" charset="0"/>
            </a:endParaRPr>
          </a:p>
          <a:p>
            <a:pPr eaLnBrk="1" hangingPunct="1">
              <a:buClr>
                <a:srgbClr val="FE8637"/>
              </a:buClr>
              <a:buFont typeface="Wingdings" panose="05000000000000000000" pitchFamily="2" charset="2"/>
              <a:buChar char=""/>
            </a:pPr>
            <a:r>
              <a:rPr lang="en-US" altLang="en-US" sz="2400">
                <a:latin typeface="Century Schoolbook" panose="02040604050505020304" pitchFamily="18" charset="0"/>
              </a:rPr>
              <a:t>The </a:t>
            </a:r>
            <a:r>
              <a:rPr lang="en-US" altLang="en-US" sz="2400">
                <a:solidFill>
                  <a:srgbClr val="AD1F1F"/>
                </a:solidFill>
                <a:latin typeface="Century Schoolbook" panose="02040604050505020304" pitchFamily="18" charset="0"/>
              </a:rPr>
              <a:t>db.collection.findOne()</a:t>
            </a:r>
            <a:r>
              <a:rPr lang="en-US" altLang="en-US" sz="2400">
                <a:latin typeface="Century Schoolbook" panose="02040604050505020304" pitchFamily="18" charset="0"/>
              </a:rPr>
              <a:t> method also performs a read operation to return a single document. </a:t>
            </a:r>
          </a:p>
          <a:p>
            <a:pPr eaLnBrk="1" hangingPunct="1">
              <a:buClr>
                <a:srgbClr val="FE8637"/>
              </a:buClr>
              <a:buFont typeface="Wingdings" panose="05000000000000000000" pitchFamily="2" charset="2"/>
              <a:buChar char=""/>
            </a:pPr>
            <a:endParaRPr lang="en-US" altLang="en-US" sz="2400">
              <a:latin typeface="Century Schoolbook" panose="02040604050505020304" pitchFamily="18" charset="0"/>
            </a:endParaRPr>
          </a:p>
          <a:p>
            <a:pPr eaLnBrk="1" hangingPunct="1">
              <a:buClr>
                <a:srgbClr val="FE8637"/>
              </a:buClr>
              <a:buFont typeface="Wingdings" panose="05000000000000000000" pitchFamily="2" charset="2"/>
              <a:buChar char=""/>
            </a:pPr>
            <a:r>
              <a:rPr lang="en-US" altLang="en-US" sz="2400">
                <a:latin typeface="Century Schoolbook" panose="02040604050505020304" pitchFamily="18" charset="0"/>
              </a:rPr>
              <a:t>Internally, the </a:t>
            </a:r>
            <a:r>
              <a:rPr lang="en-US" altLang="en-US" sz="2400">
                <a:solidFill>
                  <a:srgbClr val="AD1F1F"/>
                </a:solidFill>
                <a:latin typeface="Century Schoolbook" panose="02040604050505020304" pitchFamily="18" charset="0"/>
              </a:rPr>
              <a:t>db.collection.findOne()</a:t>
            </a:r>
            <a:r>
              <a:rPr lang="en-US" altLang="en-US" sz="2400">
                <a:latin typeface="Century Schoolbook" panose="02040604050505020304" pitchFamily="18" charset="0"/>
              </a:rPr>
              <a:t> method is the </a:t>
            </a:r>
            <a:r>
              <a:rPr lang="en-US" altLang="en-US" sz="2400">
                <a:solidFill>
                  <a:srgbClr val="AD1F1F"/>
                </a:solidFill>
                <a:latin typeface="Century Schoolbook" panose="02040604050505020304" pitchFamily="18" charset="0"/>
              </a:rPr>
              <a:t>db.collection.find()</a:t>
            </a:r>
            <a:r>
              <a:rPr lang="en-US" altLang="en-US" sz="2400">
                <a:latin typeface="Century Schoolbook" panose="02040604050505020304" pitchFamily="18" charset="0"/>
              </a:rPr>
              <a:t> method with a limit of 1</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ext Box 1">
            <a:extLst>
              <a:ext uri="{FF2B5EF4-FFF2-40B4-BE49-F238E27FC236}">
                <a16:creationId xmlns:a16="http://schemas.microsoft.com/office/drawing/2014/main" id="{0FFF97DF-481A-0E9F-CD9D-8A4F0341B79D}"/>
              </a:ext>
            </a:extLst>
          </p:cNvPr>
          <p:cNvSpPr txBox="1">
            <a:spLocks noChangeArrowheads="1"/>
          </p:cNvSpPr>
          <p:nvPr/>
        </p:nvSpPr>
        <p:spPr bwMode="auto">
          <a:xfrm>
            <a:off x="457200" y="0"/>
            <a:ext cx="8229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3000" b="1">
                <a:solidFill>
                  <a:srgbClr val="575F6D"/>
                </a:solidFill>
                <a:latin typeface="Century Schoolbook" panose="02040604050505020304" pitchFamily="18" charset="0"/>
              </a:rPr>
              <a:t>READ OPERATIONS </a:t>
            </a:r>
            <a:br>
              <a:rPr lang="en-US" altLang="en-US" sz="3000" b="1">
                <a:solidFill>
                  <a:srgbClr val="575F6D"/>
                </a:solidFill>
                <a:latin typeface="Century Schoolbook" panose="02040604050505020304" pitchFamily="18" charset="0"/>
              </a:rPr>
            </a:br>
            <a:endParaRPr lang="en-US" altLang="en-US" sz="3000" b="1">
              <a:solidFill>
                <a:srgbClr val="575F6D"/>
              </a:solidFill>
              <a:latin typeface="Century Schoolbook" panose="02040604050505020304" pitchFamily="18" charset="0"/>
            </a:endParaRPr>
          </a:p>
        </p:txBody>
      </p:sp>
      <p:sp>
        <p:nvSpPr>
          <p:cNvPr id="46082" name="Text Box 2">
            <a:extLst>
              <a:ext uri="{FF2B5EF4-FFF2-40B4-BE49-F238E27FC236}">
                <a16:creationId xmlns:a16="http://schemas.microsoft.com/office/drawing/2014/main" id="{0D3BC847-052A-CFEC-4A53-DB03D3E77B6E}"/>
              </a:ext>
            </a:extLst>
          </p:cNvPr>
          <p:cNvSpPr txBox="1">
            <a:spLocks noChangeArrowheads="1"/>
          </p:cNvSpPr>
          <p:nvPr/>
        </p:nvSpPr>
        <p:spPr bwMode="auto">
          <a:xfrm>
            <a:off x="457200" y="990600"/>
            <a:ext cx="8229600" cy="5334000"/>
          </a:xfrm>
          <a:prstGeom prst="rect">
            <a:avLst/>
          </a:prstGeom>
          <a:noFill/>
          <a:ln w="9525" cap="flat">
            <a:noFill/>
            <a:round/>
            <a:headEnd/>
            <a:tailEnd/>
          </a:ln>
          <a:effectLst/>
        </p:spPr>
        <p:txBody>
          <a:bodyPr lIns="90000" tIns="46800" rIns="90000" bIns="46800"/>
          <a:lstStyle/>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Read operations, or </a:t>
            </a:r>
            <a:r>
              <a:rPr lang="en-US" sz="2400" i="1" dirty="0">
                <a:solidFill>
                  <a:srgbClr val="AD1F1F"/>
                </a:solidFill>
                <a:latin typeface="Century Schoolbook" pitchFamily="16" charset="0"/>
                <a:ea typeface="Microsoft YaHei" pitchFamily="32" charset="-122"/>
              </a:rPr>
              <a:t>queries</a:t>
            </a:r>
            <a:r>
              <a:rPr lang="en-US" sz="2400" i="1" dirty="0">
                <a:solidFill>
                  <a:srgbClr val="000000"/>
                </a:solidFill>
                <a:latin typeface="Century Schoolbook" pitchFamily="16" charset="0"/>
                <a:ea typeface="Microsoft YaHei" pitchFamily="32" charset="-122"/>
              </a:rPr>
              <a:t> </a:t>
            </a:r>
            <a:r>
              <a:rPr lang="en-US" sz="2400" dirty="0">
                <a:solidFill>
                  <a:srgbClr val="000000"/>
                </a:solidFill>
                <a:latin typeface="Century Schoolbook" pitchFamily="16" charset="0"/>
                <a:ea typeface="Microsoft YaHei" pitchFamily="32" charset="-122"/>
              </a:rPr>
              <a:t>retrieve data stored in the database.</a:t>
            </a: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For query operations, MongoDB provide a </a:t>
            </a:r>
            <a:r>
              <a:rPr lang="en-US" sz="2400" dirty="0" err="1">
                <a:solidFill>
                  <a:srgbClr val="AD1F1F"/>
                </a:solidFill>
                <a:latin typeface="Century Schoolbook" pitchFamily="16" charset="0"/>
                <a:ea typeface="Microsoft YaHei" pitchFamily="32" charset="-122"/>
              </a:rPr>
              <a:t>db.collection.find</a:t>
            </a:r>
            <a:r>
              <a:rPr lang="en-US" sz="2400" dirty="0">
                <a:solidFill>
                  <a:srgbClr val="AD1F1F"/>
                </a:solidFill>
                <a:latin typeface="Century Schoolbook" pitchFamily="16" charset="0"/>
                <a:ea typeface="Microsoft YaHei" pitchFamily="32" charset="-122"/>
              </a:rPr>
              <a:t>() </a:t>
            </a:r>
            <a:r>
              <a:rPr lang="en-US" sz="2400" dirty="0">
                <a:solidFill>
                  <a:srgbClr val="000000"/>
                </a:solidFill>
                <a:latin typeface="Century Schoolbook" pitchFamily="16" charset="0"/>
                <a:ea typeface="Microsoft YaHei" pitchFamily="32" charset="-122"/>
              </a:rPr>
              <a:t> method.</a:t>
            </a: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a:p>
            <a:pPr marL="269875" indent="-269875" algn="just"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method accepts both the query criteria and projections and returns a </a:t>
            </a:r>
            <a:r>
              <a:rPr lang="en-US" sz="2400" i="1" dirty="0">
                <a:solidFill>
                  <a:srgbClr val="AD1F1F"/>
                </a:solidFill>
                <a:latin typeface="Century Schoolbook" pitchFamily="16" charset="0"/>
                <a:ea typeface="Microsoft YaHei" pitchFamily="32" charset="-122"/>
              </a:rPr>
              <a:t>cursor.</a:t>
            </a:r>
            <a:endParaRPr lang="en-US" sz="2400" i="1" dirty="0">
              <a:solidFill>
                <a:srgbClr val="AD1F1F"/>
              </a:solidFill>
              <a:latin typeface="Century Schoolbook" pitchFamily="16" charset="0"/>
              <a:ea typeface="Microsoft YaHei" pitchFamily="32" charset="-122"/>
              <a:hlinkClick r:id="rId3"/>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i="1" dirty="0">
              <a:solidFill>
                <a:srgbClr val="D2611C"/>
              </a:solidFill>
              <a:latin typeface="Century Schoolbook" pitchFamily="16" charset="0"/>
              <a:ea typeface="Microsoft YaHei" pitchFamily="3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ext Box 1">
            <a:extLst>
              <a:ext uri="{FF2B5EF4-FFF2-40B4-BE49-F238E27FC236}">
                <a16:creationId xmlns:a16="http://schemas.microsoft.com/office/drawing/2014/main" id="{88645BC3-7F0D-6A9F-D7D1-172AA89A131B}"/>
              </a:ext>
            </a:extLst>
          </p:cNvPr>
          <p:cNvSpPr txBox="1">
            <a:spLocks noChangeArrowheads="1"/>
          </p:cNvSpPr>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2700" b="1">
                <a:solidFill>
                  <a:srgbClr val="575F6D"/>
                </a:solidFill>
                <a:latin typeface="Century Schoolbook" panose="02040604050505020304" pitchFamily="18" charset="0"/>
              </a:rPr>
              <a:t>SELECT ALL DOCUMENTS IN A COLLECTION</a:t>
            </a:r>
            <a:br>
              <a:rPr lang="en-US" altLang="en-US" sz="2700" b="1">
                <a:solidFill>
                  <a:srgbClr val="575F6D"/>
                </a:solidFill>
                <a:latin typeface="Century Schoolbook" panose="02040604050505020304" pitchFamily="18" charset="0"/>
              </a:rPr>
            </a:br>
            <a:endParaRPr lang="en-US" altLang="en-US" sz="2700" b="1">
              <a:solidFill>
                <a:srgbClr val="575F6D"/>
              </a:solidFill>
              <a:latin typeface="Century Schoolbook" panose="02040604050505020304" pitchFamily="18" charset="0"/>
            </a:endParaRPr>
          </a:p>
        </p:txBody>
      </p:sp>
      <p:sp>
        <p:nvSpPr>
          <p:cNvPr id="47106" name="Text Box 2">
            <a:extLst>
              <a:ext uri="{FF2B5EF4-FFF2-40B4-BE49-F238E27FC236}">
                <a16:creationId xmlns:a16="http://schemas.microsoft.com/office/drawing/2014/main" id="{519BE974-CF32-A59C-8F5E-E622F6D392E1}"/>
              </a:ext>
            </a:extLst>
          </p:cNvPr>
          <p:cNvSpPr txBox="1">
            <a:spLocks noChangeArrowheads="1"/>
          </p:cNvSpPr>
          <p:nvPr/>
        </p:nvSpPr>
        <p:spPr bwMode="auto">
          <a:xfrm>
            <a:off x="457200" y="1600200"/>
            <a:ext cx="7467600" cy="4873625"/>
          </a:xfrm>
          <a:prstGeom prst="rect">
            <a:avLst/>
          </a:prstGeom>
          <a:noFill/>
          <a:ln w="9525" cap="flat">
            <a:noFill/>
            <a:round/>
            <a:headEnd/>
            <a:tailEnd/>
          </a:ln>
          <a:effectLst/>
        </p:spPr>
        <p:txBody>
          <a:bodyPr lIns="90000" tIns="46800" rIns="90000" bIns="46800"/>
          <a:lstStyle/>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000000"/>
                </a:solidFill>
                <a:latin typeface="Century Schoolbook" pitchFamily="16" charset="0"/>
                <a:ea typeface="Microsoft YaHei" pitchFamily="32" charset="-122"/>
              </a:rPr>
              <a:t>An empty query document ({ }) selects all documents in the collection:</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862110"/>
                </a:solidFill>
                <a:latin typeface="Century Schoolbook" pitchFamily="16" charset="0"/>
                <a:ea typeface="Microsoft YaHei" pitchFamily="32" charset="-122"/>
              </a:rPr>
              <a:t>          db.inventory.find( { } )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862110"/>
                </a:solidFill>
                <a:latin typeface="Century Schoolbook" pitchFamily="16" charset="0"/>
                <a:ea typeface="Microsoft YaHei" pitchFamily="32" charset="-122"/>
              </a:rPr>
              <a:t>                          OR</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862110"/>
                </a:solidFill>
                <a:latin typeface="Century Schoolbook" pitchFamily="16" charset="0"/>
                <a:ea typeface="Microsoft YaHei" pitchFamily="32" charset="-122"/>
              </a:rPr>
              <a:t>         db.inventory.find()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86211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862110"/>
              </a:solidFill>
              <a:latin typeface="Century Schoolbook" pitchFamily="16" charset="0"/>
              <a:ea typeface="Microsoft YaHei" pitchFamily="3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0D6140B9-588E-5EC0-F3A0-53A788430700}"/>
              </a:ext>
            </a:extLst>
          </p:cNvPr>
          <p:cNvSpPr>
            <a:spLocks noGrp="1" noChangeArrowheads="1"/>
          </p:cNvSpPr>
          <p:nvPr>
            <p:ph type="title"/>
          </p:nvPr>
        </p:nvSpPr>
        <p:spPr>
          <a:xfrm>
            <a:off x="1447800" y="2819400"/>
            <a:ext cx="7497763" cy="1141413"/>
          </a:xfrm>
        </p:spPr>
        <p:txBody>
          <a:bodyPr/>
          <a:lstStyle/>
          <a:p>
            <a:r>
              <a:rPr lang="en-US" altLang="en-US"/>
              <a:t>Conditional Operators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ext Box 1">
            <a:extLst>
              <a:ext uri="{FF2B5EF4-FFF2-40B4-BE49-F238E27FC236}">
                <a16:creationId xmlns:a16="http://schemas.microsoft.com/office/drawing/2014/main" id="{C29EBA55-5C9C-7BFC-F2E9-A73DF368C2F6}"/>
              </a:ext>
            </a:extLst>
          </p:cNvPr>
          <p:cNvSpPr txBox="1">
            <a:spLocks noChangeArrowheads="1"/>
          </p:cNvSpPr>
          <p:nvPr/>
        </p:nvSpPr>
        <p:spPr bwMode="auto">
          <a:xfrm>
            <a:off x="457200" y="274638"/>
            <a:ext cx="7467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3000" b="1">
                <a:solidFill>
                  <a:srgbClr val="575F6D"/>
                </a:solidFill>
                <a:latin typeface="Century Schoolbook" panose="02040604050505020304" pitchFamily="18" charset="0"/>
              </a:rPr>
              <a:t>SPECIFY EQUALITY CONDITION</a:t>
            </a:r>
            <a:br>
              <a:rPr lang="en-US" altLang="en-US" sz="3000" b="1">
                <a:solidFill>
                  <a:srgbClr val="575F6D"/>
                </a:solidFill>
                <a:latin typeface="Century Schoolbook" panose="02040604050505020304" pitchFamily="18" charset="0"/>
              </a:rPr>
            </a:br>
            <a:endParaRPr lang="en-US" altLang="en-US" sz="3000" b="1">
              <a:solidFill>
                <a:srgbClr val="575F6D"/>
              </a:solidFill>
              <a:latin typeface="Century Schoolbook" panose="02040604050505020304" pitchFamily="18" charset="0"/>
            </a:endParaRPr>
          </a:p>
        </p:txBody>
      </p:sp>
      <p:sp>
        <p:nvSpPr>
          <p:cNvPr id="48130" name="Text Box 2">
            <a:extLst>
              <a:ext uri="{FF2B5EF4-FFF2-40B4-BE49-F238E27FC236}">
                <a16:creationId xmlns:a16="http://schemas.microsoft.com/office/drawing/2014/main" id="{E1494453-3026-A428-1407-7CD2012D7516}"/>
              </a:ext>
            </a:extLst>
          </p:cNvPr>
          <p:cNvSpPr txBox="1">
            <a:spLocks noChangeArrowheads="1"/>
          </p:cNvSpPr>
          <p:nvPr/>
        </p:nvSpPr>
        <p:spPr bwMode="auto">
          <a:xfrm>
            <a:off x="457200" y="914400"/>
            <a:ext cx="8382000" cy="5559425"/>
          </a:xfrm>
          <a:prstGeom prst="rect">
            <a:avLst/>
          </a:prstGeom>
          <a:noFill/>
          <a:ln w="9525" cap="flat">
            <a:noFill/>
            <a:round/>
            <a:headEnd/>
            <a:tailEnd/>
          </a:ln>
          <a:effectLst/>
        </p:spPr>
        <p:txBody>
          <a:bodyPr lIns="90000" tIns="46800" rIns="90000" bIns="46800"/>
          <a:lstStyle/>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000000"/>
                </a:solidFill>
                <a:latin typeface="Century Schoolbook" pitchFamily="16" charset="0"/>
                <a:ea typeface="Microsoft YaHei" pitchFamily="32" charset="-122"/>
              </a:rPr>
              <a:t>The following example retrieves from the inventory collection all documents where the type field has the value snacks:</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862110"/>
                </a:solidFill>
                <a:latin typeface="Century Schoolbook" pitchFamily="16" charset="0"/>
                <a:ea typeface="Microsoft YaHei" pitchFamily="32" charset="-122"/>
              </a:rPr>
              <a:t>           db.inventory.find( { type: "snacks" } )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b="1">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b="1">
                <a:solidFill>
                  <a:srgbClr val="000000"/>
                </a:solidFill>
                <a:latin typeface="Century Schoolbook" pitchFamily="16" charset="0"/>
                <a:ea typeface="Microsoft YaHei" pitchFamily="32" charset="-122"/>
              </a:rPr>
              <a:t>Specify Conditions Using Query Operators</a:t>
            </a: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000000"/>
                </a:solidFill>
                <a:latin typeface="Century Schoolbook" pitchFamily="16" charset="0"/>
                <a:ea typeface="Microsoft YaHei" pitchFamily="32" charset="-122"/>
              </a:rPr>
              <a:t>The following example selects all documents in the inventory collection where the value of the type field is either 'food' or 'snacks':</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862110"/>
                </a:solidFill>
                <a:latin typeface="Century Schoolbook" pitchFamily="16" charset="0"/>
                <a:ea typeface="Microsoft YaHei" pitchFamily="32" charset="-122"/>
              </a:rPr>
              <a:t> db.inventory.find( { type: { $in: [ 'food', 'snacks' ] } } )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b="1">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86211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862110"/>
              </a:solidFill>
              <a:latin typeface="Century Schoolbook" pitchFamily="16" charset="0"/>
              <a:ea typeface="Microsoft YaHei" pitchFamily="3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ext Box 1">
            <a:extLst>
              <a:ext uri="{FF2B5EF4-FFF2-40B4-BE49-F238E27FC236}">
                <a16:creationId xmlns:a16="http://schemas.microsoft.com/office/drawing/2014/main" id="{3773C747-E87B-B326-E8A4-33D4FC7A4392}"/>
              </a:ext>
            </a:extLst>
          </p:cNvPr>
          <p:cNvSpPr txBox="1">
            <a:spLocks noChangeArrowheads="1"/>
          </p:cNvSpPr>
          <p:nvPr/>
        </p:nvSpPr>
        <p:spPr bwMode="auto">
          <a:xfrm>
            <a:off x="457200" y="274638"/>
            <a:ext cx="7772400" cy="71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2700" b="1">
                <a:solidFill>
                  <a:srgbClr val="575F6D"/>
                </a:solidFill>
                <a:latin typeface="Century Schoolbook" panose="02040604050505020304" pitchFamily="18" charset="0"/>
              </a:rPr>
              <a:t>SPECIFY AND CONDITIONS</a:t>
            </a:r>
            <a:br>
              <a:rPr lang="en-US" altLang="en-US" sz="2700" b="1">
                <a:solidFill>
                  <a:srgbClr val="575F6D"/>
                </a:solidFill>
                <a:latin typeface="Century Schoolbook" panose="02040604050505020304" pitchFamily="18" charset="0"/>
              </a:rPr>
            </a:br>
            <a:endParaRPr lang="en-US" altLang="en-US" sz="2700" b="1">
              <a:solidFill>
                <a:srgbClr val="575F6D"/>
              </a:solidFill>
              <a:latin typeface="Century Schoolbook" panose="02040604050505020304" pitchFamily="18" charset="0"/>
            </a:endParaRPr>
          </a:p>
        </p:txBody>
      </p:sp>
      <p:sp>
        <p:nvSpPr>
          <p:cNvPr id="49154" name="Text Box 2">
            <a:extLst>
              <a:ext uri="{FF2B5EF4-FFF2-40B4-BE49-F238E27FC236}">
                <a16:creationId xmlns:a16="http://schemas.microsoft.com/office/drawing/2014/main" id="{1AA82562-067C-3B51-A7C1-79BD293B32DB}"/>
              </a:ext>
            </a:extLst>
          </p:cNvPr>
          <p:cNvSpPr txBox="1">
            <a:spLocks noChangeArrowheads="1"/>
          </p:cNvSpPr>
          <p:nvPr/>
        </p:nvSpPr>
        <p:spPr bwMode="auto">
          <a:xfrm>
            <a:off x="457200" y="685800"/>
            <a:ext cx="8153400" cy="5788025"/>
          </a:xfrm>
          <a:prstGeom prst="rect">
            <a:avLst/>
          </a:prstGeom>
          <a:noFill/>
          <a:ln w="9525" cap="flat">
            <a:noFill/>
            <a:round/>
            <a:headEnd/>
            <a:tailEnd/>
          </a:ln>
          <a:effectLst/>
        </p:spPr>
        <p:txBody>
          <a:bodyPr lIns="90000" tIns="46800" rIns="90000" bIns="46800"/>
          <a:lstStyle/>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In the following example, the query document specifies an equality match on the field type </a:t>
            </a:r>
            <a:r>
              <a:rPr lang="en-US" sz="2400" b="1" dirty="0">
                <a:solidFill>
                  <a:srgbClr val="000000"/>
                </a:solidFill>
                <a:latin typeface="Century Schoolbook" pitchFamily="16" charset="0"/>
                <a:ea typeface="Microsoft YaHei" pitchFamily="32" charset="-122"/>
              </a:rPr>
              <a:t>and</a:t>
            </a:r>
            <a:r>
              <a:rPr lang="en-US" sz="2400" dirty="0">
                <a:solidFill>
                  <a:srgbClr val="000000"/>
                </a:solidFill>
                <a:latin typeface="Century Schoolbook" pitchFamily="16" charset="0"/>
                <a:ea typeface="Microsoft YaHei" pitchFamily="32" charset="-122"/>
              </a:rPr>
              <a:t> a less than (</a:t>
            </a:r>
            <a:r>
              <a:rPr lang="en-US" sz="2400" dirty="0">
                <a:solidFill>
                  <a:srgbClr val="AD1F1F"/>
                </a:solidFill>
                <a:latin typeface="Century Schoolbook" pitchFamily="16" charset="0"/>
                <a:ea typeface="Microsoft YaHei" pitchFamily="32" charset="-122"/>
              </a:rPr>
              <a:t>$</a:t>
            </a:r>
            <a:r>
              <a:rPr lang="en-US" sz="2400" dirty="0" err="1">
                <a:solidFill>
                  <a:srgbClr val="AD1F1F"/>
                </a:solidFill>
                <a:latin typeface="Century Schoolbook" pitchFamily="16" charset="0"/>
                <a:ea typeface="Microsoft YaHei" pitchFamily="32" charset="-122"/>
              </a:rPr>
              <a:t>lt</a:t>
            </a:r>
            <a:r>
              <a:rPr lang="en-US" sz="2400" dirty="0">
                <a:solidFill>
                  <a:srgbClr val="000000"/>
                </a:solidFill>
                <a:latin typeface="Century Schoolbook" pitchFamily="16" charset="0"/>
                <a:ea typeface="Microsoft YaHei" pitchFamily="32" charset="-122"/>
              </a:rPr>
              <a:t>) comparison match on the field price:</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    </a:t>
            </a:r>
            <a:r>
              <a:rPr lang="en-US" sz="2400" dirty="0" err="1">
                <a:solidFill>
                  <a:srgbClr val="862110"/>
                </a:solidFill>
                <a:latin typeface="Century Schoolbook" pitchFamily="16" charset="0"/>
                <a:ea typeface="Microsoft YaHei" pitchFamily="32" charset="-122"/>
              </a:rPr>
              <a:t>db.inventory.find</a:t>
            </a:r>
            <a:r>
              <a:rPr lang="en-US" sz="2400" dirty="0">
                <a:solidFill>
                  <a:srgbClr val="862110"/>
                </a:solidFill>
                <a:latin typeface="Century Schoolbook" pitchFamily="16" charset="0"/>
                <a:ea typeface="Microsoft YaHei" pitchFamily="32" charset="-122"/>
              </a:rPr>
              <a:t>( { type: 'food', price: { $</a:t>
            </a:r>
            <a:r>
              <a:rPr lang="en-US" sz="2400" dirty="0" err="1">
                <a:solidFill>
                  <a:srgbClr val="862110"/>
                </a:solidFill>
                <a:latin typeface="Century Schoolbook" pitchFamily="16" charset="0"/>
                <a:ea typeface="Microsoft YaHei" pitchFamily="32" charset="-122"/>
              </a:rPr>
              <a:t>lt</a:t>
            </a:r>
            <a:r>
              <a:rPr lang="en-US" sz="2400" dirty="0">
                <a:solidFill>
                  <a:srgbClr val="862110"/>
                </a:solidFill>
                <a:latin typeface="Century Schoolbook" pitchFamily="16" charset="0"/>
                <a:ea typeface="Microsoft YaHei" pitchFamily="32" charset="-122"/>
              </a:rPr>
              <a:t>: 9.95 } } )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862110"/>
              </a:solidFill>
              <a:latin typeface="Century Schoolbook" pitchFamily="16" charset="0"/>
              <a:ea typeface="Microsoft YaHei" pitchFamily="32" charset="-122"/>
            </a:endParaRP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b="1" dirty="0">
                <a:solidFill>
                  <a:srgbClr val="000000"/>
                </a:solidFill>
                <a:latin typeface="Century Schoolbook" pitchFamily="16" charset="0"/>
                <a:ea typeface="Microsoft YaHei" pitchFamily="32" charset="-122"/>
              </a:rPr>
              <a:t>Specify OR Conditions</a:t>
            </a: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In the following example, the compound query document selects all documents in the collection where the value of the type field is 'food' </a:t>
            </a:r>
            <a:r>
              <a:rPr lang="en-US" sz="2400" b="1" dirty="0">
                <a:solidFill>
                  <a:srgbClr val="000000"/>
                </a:solidFill>
                <a:latin typeface="Century Schoolbook" pitchFamily="16" charset="0"/>
                <a:ea typeface="Microsoft YaHei" pitchFamily="32" charset="-122"/>
              </a:rPr>
              <a:t>and</a:t>
            </a:r>
            <a:r>
              <a:rPr lang="en-US" sz="2400" dirty="0">
                <a:solidFill>
                  <a:srgbClr val="000000"/>
                </a:solidFill>
                <a:latin typeface="Century Schoolbook" pitchFamily="16" charset="0"/>
                <a:ea typeface="Microsoft YaHei" pitchFamily="32" charset="-122"/>
              </a:rPr>
              <a:t> </a:t>
            </a:r>
            <a:r>
              <a:rPr lang="en-US" sz="2400" i="1" dirty="0">
                <a:solidFill>
                  <a:srgbClr val="000000"/>
                </a:solidFill>
                <a:latin typeface="Century Schoolbook" pitchFamily="16" charset="0"/>
                <a:ea typeface="Microsoft YaHei" pitchFamily="32" charset="-122"/>
              </a:rPr>
              <a:t>either</a:t>
            </a:r>
            <a:r>
              <a:rPr lang="en-US" sz="2400" dirty="0">
                <a:solidFill>
                  <a:srgbClr val="000000"/>
                </a:solidFill>
                <a:latin typeface="Century Schoolbook" pitchFamily="16" charset="0"/>
                <a:ea typeface="Microsoft YaHei" pitchFamily="32" charset="-122"/>
              </a:rPr>
              <a:t> the qty has a value greater than (</a:t>
            </a:r>
            <a:r>
              <a:rPr lang="en-US" sz="2400" dirty="0">
                <a:solidFill>
                  <a:srgbClr val="AD1F1F"/>
                </a:solidFill>
                <a:latin typeface="Century Schoolbook" pitchFamily="16" charset="0"/>
                <a:ea typeface="Microsoft YaHei" pitchFamily="32" charset="-122"/>
              </a:rPr>
              <a:t>$</a:t>
            </a:r>
            <a:r>
              <a:rPr lang="en-US" sz="2400" dirty="0" err="1">
                <a:solidFill>
                  <a:srgbClr val="AD1F1F"/>
                </a:solidFill>
                <a:latin typeface="Century Schoolbook" pitchFamily="16" charset="0"/>
                <a:ea typeface="Microsoft YaHei" pitchFamily="32" charset="-122"/>
              </a:rPr>
              <a:t>gt</a:t>
            </a:r>
            <a:r>
              <a:rPr lang="en-US" sz="2400" dirty="0">
                <a:solidFill>
                  <a:srgbClr val="000000"/>
                </a:solidFill>
                <a:latin typeface="Century Schoolbook" pitchFamily="16" charset="0"/>
                <a:ea typeface="Microsoft YaHei" pitchFamily="32" charset="-122"/>
              </a:rPr>
              <a:t>) 100 </a:t>
            </a:r>
            <a:r>
              <a:rPr lang="en-US" sz="2400" i="1" dirty="0">
                <a:solidFill>
                  <a:srgbClr val="000000"/>
                </a:solidFill>
                <a:latin typeface="Century Schoolbook" pitchFamily="16" charset="0"/>
                <a:ea typeface="Microsoft YaHei" pitchFamily="32" charset="-122"/>
              </a:rPr>
              <a:t>or</a:t>
            </a:r>
            <a:r>
              <a:rPr lang="en-US" sz="2400" dirty="0">
                <a:solidFill>
                  <a:srgbClr val="000000"/>
                </a:solidFill>
                <a:latin typeface="Century Schoolbook" pitchFamily="16" charset="0"/>
                <a:ea typeface="Microsoft YaHei" pitchFamily="32" charset="-122"/>
              </a:rPr>
              <a:t> the value of the price field is less than (</a:t>
            </a:r>
            <a:r>
              <a:rPr lang="en-US" sz="2400" dirty="0">
                <a:solidFill>
                  <a:srgbClr val="AD1F1F"/>
                </a:solidFill>
                <a:latin typeface="Century Schoolbook" pitchFamily="16" charset="0"/>
                <a:ea typeface="Microsoft YaHei" pitchFamily="32" charset="-122"/>
              </a:rPr>
              <a:t>$</a:t>
            </a:r>
            <a:r>
              <a:rPr lang="en-US" sz="2400" dirty="0" err="1">
                <a:solidFill>
                  <a:srgbClr val="AD1F1F"/>
                </a:solidFill>
                <a:latin typeface="Century Schoolbook" pitchFamily="16" charset="0"/>
                <a:ea typeface="Microsoft YaHei" pitchFamily="32" charset="-122"/>
              </a:rPr>
              <a:t>lt</a:t>
            </a:r>
            <a:r>
              <a:rPr lang="en-US" sz="2400" dirty="0">
                <a:solidFill>
                  <a:srgbClr val="000000"/>
                </a:solidFill>
                <a:latin typeface="Century Schoolbook" pitchFamily="16" charset="0"/>
                <a:ea typeface="Microsoft YaHei" pitchFamily="32" charset="-122"/>
              </a:rPr>
              <a:t>) 9.95:</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 </a:t>
            </a:r>
            <a:r>
              <a:rPr lang="en-US" sz="2400" dirty="0" err="1">
                <a:solidFill>
                  <a:srgbClr val="862110"/>
                </a:solidFill>
                <a:latin typeface="Century Schoolbook" pitchFamily="16" charset="0"/>
                <a:ea typeface="Microsoft YaHei" pitchFamily="32" charset="-122"/>
              </a:rPr>
              <a:t>db.inventory.find</a:t>
            </a:r>
            <a:r>
              <a:rPr lang="en-US" sz="2400" dirty="0">
                <a:solidFill>
                  <a:srgbClr val="862110"/>
                </a:solidFill>
                <a:latin typeface="Century Schoolbook" pitchFamily="16" charset="0"/>
                <a:ea typeface="Microsoft YaHei" pitchFamily="32" charset="-122"/>
              </a:rPr>
              <a:t>( { type: 'food', $or: [ { qty: { $</a:t>
            </a:r>
            <a:r>
              <a:rPr lang="en-US" sz="2400" dirty="0" err="1">
                <a:solidFill>
                  <a:srgbClr val="862110"/>
                </a:solidFill>
                <a:latin typeface="Century Schoolbook" pitchFamily="16" charset="0"/>
                <a:ea typeface="Microsoft YaHei" pitchFamily="32" charset="-122"/>
              </a:rPr>
              <a:t>gt</a:t>
            </a:r>
            <a:r>
              <a:rPr lang="en-US" sz="2400" dirty="0">
                <a:solidFill>
                  <a:srgbClr val="862110"/>
                </a:solidFill>
                <a:latin typeface="Century Schoolbook" pitchFamily="16" charset="0"/>
                <a:ea typeface="Microsoft YaHei" pitchFamily="32" charset="-122"/>
              </a:rPr>
              <a:t>: 100 } }, { price: { $</a:t>
            </a:r>
            <a:r>
              <a:rPr lang="en-US" sz="2400" dirty="0" err="1">
                <a:solidFill>
                  <a:srgbClr val="862110"/>
                </a:solidFill>
                <a:latin typeface="Century Schoolbook" pitchFamily="16" charset="0"/>
                <a:ea typeface="Microsoft YaHei" pitchFamily="32" charset="-122"/>
              </a:rPr>
              <a:t>lt</a:t>
            </a:r>
            <a:r>
              <a:rPr lang="en-US" sz="2400" dirty="0">
                <a:solidFill>
                  <a:srgbClr val="862110"/>
                </a:solidFill>
                <a:latin typeface="Century Schoolbook" pitchFamily="16" charset="0"/>
                <a:ea typeface="Microsoft YaHei" pitchFamily="32" charset="-122"/>
              </a:rPr>
              <a:t>: 9.95 } } ] } )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862110"/>
              </a:solidFill>
              <a:latin typeface="Century Schoolbook" pitchFamily="16" charset="0"/>
              <a:ea typeface="Microsoft YaHei" pitchFamily="3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1">
            <a:extLst>
              <a:ext uri="{FF2B5EF4-FFF2-40B4-BE49-F238E27FC236}">
                <a16:creationId xmlns:a16="http://schemas.microsoft.com/office/drawing/2014/main" id="{E9914BA0-AD02-ECCA-3D14-4FEFEA5B479E}"/>
              </a:ext>
            </a:extLst>
          </p:cNvPr>
          <p:cNvSpPr txBox="1">
            <a:spLocks noChangeArrowheads="1"/>
          </p:cNvSpPr>
          <p:nvPr/>
        </p:nvSpPr>
        <p:spPr bwMode="auto">
          <a:xfrm>
            <a:off x="457200" y="533400"/>
            <a:ext cx="7467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000000"/>
                </a:solidFill>
                <a:latin typeface="Gill Sans MT" panose="020B0502020104020203" pitchFamily="34" charset="0"/>
                <a:cs typeface="Noto Sans CJK SC Regular" charset="0"/>
              </a:defRPr>
            </a:lvl9pPr>
          </a:lstStyle>
          <a:p>
            <a:pPr eaLnBrk="1" hangingPunct="1">
              <a:spcBef>
                <a:spcPct val="0"/>
              </a:spcBef>
              <a:buClrTx/>
              <a:buFontTx/>
              <a:buNone/>
            </a:pPr>
            <a:r>
              <a:rPr lang="en-US" altLang="en-US" sz="2700" b="1">
                <a:solidFill>
                  <a:srgbClr val="575F6D"/>
                </a:solidFill>
                <a:latin typeface="Century Schoolbook" panose="02040604050505020304" pitchFamily="18" charset="0"/>
              </a:rPr>
              <a:t>              </a:t>
            </a: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endParaRPr lang="en-US" altLang="en-US" sz="2700" b="1">
              <a:solidFill>
                <a:srgbClr val="575F6D"/>
              </a:solidFill>
              <a:latin typeface="Century Schoolbook" panose="02040604050505020304" pitchFamily="18" charset="0"/>
            </a:endParaRPr>
          </a:p>
          <a:p>
            <a:pPr eaLnBrk="1" hangingPunct="1">
              <a:spcBef>
                <a:spcPct val="0"/>
              </a:spcBef>
              <a:buClrTx/>
              <a:buFontTx/>
              <a:buNone/>
            </a:pPr>
            <a:r>
              <a:rPr lang="en-US" altLang="en-US" sz="3600" b="1">
                <a:solidFill>
                  <a:srgbClr val="575F6D"/>
                </a:solidFill>
                <a:latin typeface="Century Schoolbook" panose="02040604050505020304" pitchFamily="18" charset="0"/>
              </a:rPr>
              <a:t>             </a:t>
            </a:r>
            <a:r>
              <a:rPr lang="en-US" altLang="en-US" sz="3600" b="1">
                <a:solidFill>
                  <a:srgbClr val="FF0000"/>
                </a:solidFill>
                <a:latin typeface="Century Schoolbook" panose="02040604050505020304" pitchFamily="18" charset="0"/>
              </a:rPr>
              <a:t>ARRAYS</a:t>
            </a:r>
            <a:br>
              <a:rPr lang="en-US" altLang="en-US" sz="2700" b="1">
                <a:solidFill>
                  <a:srgbClr val="FF0000"/>
                </a:solidFill>
                <a:latin typeface="Century Schoolbook" panose="02040604050505020304" pitchFamily="18" charset="0"/>
              </a:rPr>
            </a:br>
            <a:endParaRPr lang="en-US" altLang="en-US" sz="2700" b="1">
              <a:solidFill>
                <a:srgbClr val="FF0000"/>
              </a:solidFill>
              <a:latin typeface="Century Schoolbook" panose="02040604050505020304" pitchFamily="18" charset="0"/>
            </a:endParaRPr>
          </a:p>
        </p:txBody>
      </p:sp>
      <p:sp>
        <p:nvSpPr>
          <p:cNvPr id="50178" name="Text Box 2">
            <a:extLst>
              <a:ext uri="{FF2B5EF4-FFF2-40B4-BE49-F238E27FC236}">
                <a16:creationId xmlns:a16="http://schemas.microsoft.com/office/drawing/2014/main" id="{C20CAC03-38BD-CD8A-F31C-3644925AA19D}"/>
              </a:ext>
            </a:extLst>
          </p:cNvPr>
          <p:cNvSpPr txBox="1">
            <a:spLocks noChangeArrowheads="1"/>
          </p:cNvSpPr>
          <p:nvPr/>
        </p:nvSpPr>
        <p:spPr bwMode="auto">
          <a:xfrm>
            <a:off x="457200" y="990600"/>
            <a:ext cx="8153400" cy="5483225"/>
          </a:xfrm>
          <a:prstGeom prst="rect">
            <a:avLst/>
          </a:prstGeom>
          <a:noFill/>
          <a:ln w="9525" cap="flat">
            <a:noFill/>
            <a:round/>
            <a:headEnd/>
            <a:tailEnd/>
          </a:ln>
          <a:effectLst/>
        </p:spPr>
        <p:txBody>
          <a:bodyPr lIns="90000" tIns="46800" rIns="90000" bIns="46800"/>
          <a:lstStyle/>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000000"/>
                </a:solidFill>
                <a:latin typeface="Century Schoolbook" pitchFamily="16" charset="0"/>
                <a:ea typeface="Microsoft YaHei" pitchFamily="32" charset="-122"/>
              </a:rPr>
              <a:t>{ _id: 5, type: "food", item: "aaa", ratings: [ 5, 8, 9 ] } </a:t>
            </a: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000000"/>
                </a:solidFill>
                <a:latin typeface="Century Schoolbook" pitchFamily="16" charset="0"/>
                <a:ea typeface="Microsoft YaHei" pitchFamily="32" charset="-122"/>
              </a:rPr>
              <a:t>{ _id: 6, type: "food", item: "bbb", ratings: [ 5, 9 ]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000000"/>
              </a:solidFill>
              <a:latin typeface="Century Schoolbook" pitchFamily="16" charset="0"/>
              <a:ea typeface="Microsoft YaHei" pitchFamily="32" charset="-122"/>
            </a:endParaRP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000000"/>
                </a:solidFill>
                <a:latin typeface="Century Schoolbook" pitchFamily="16" charset="0"/>
                <a:ea typeface="Microsoft YaHei" pitchFamily="32" charset="-122"/>
              </a:rPr>
              <a:t>The following example queries for all documents where the field ratings is an array that holds exactly three elements, 5, 8, and 9, in this order:</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00000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862110"/>
                </a:solidFill>
                <a:latin typeface="Century Schoolbook" pitchFamily="16" charset="0"/>
                <a:ea typeface="Microsoft YaHei" pitchFamily="32" charset="-122"/>
              </a:rPr>
              <a:t>      db.inventory.find( { ratings: [ 5, 8, 9 ] } )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862110"/>
              </a:solidFill>
              <a:latin typeface="Century Schoolbook" pitchFamily="16" charset="0"/>
              <a:ea typeface="Microsoft YaHei" pitchFamily="32" charset="-122"/>
            </a:endParaRP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000000"/>
                </a:solidFill>
                <a:latin typeface="Century Schoolbook" pitchFamily="16" charset="0"/>
                <a:ea typeface="Microsoft YaHei" pitchFamily="32" charset="-122"/>
              </a:rPr>
              <a:t>The operation returns the following document:</a:t>
            </a: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a:solidFill>
                  <a:srgbClr val="000000"/>
                </a:solidFill>
                <a:latin typeface="Century Schoolbook" pitchFamily="16" charset="0"/>
                <a:ea typeface="Microsoft YaHei" pitchFamily="32" charset="-122"/>
              </a:rPr>
              <a:t>{ "_id" : 5, "type" : "food", "item" : "aaa", "ratings" : [ 5, 8, 9 ] }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862110"/>
              </a:solidFill>
              <a:latin typeface="Century Schoolbook" pitchFamily="16" charset="0"/>
              <a:ea typeface="Microsoft YaHei" pitchFamily="32" charset="-122"/>
            </a:endParaRP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a:solidFill>
                <a:srgbClr val="862110"/>
              </a:solidFill>
              <a:latin typeface="Century Schoolbook" pitchFamily="16" charset="0"/>
              <a:ea typeface="Microsoft YaHei" pitchFamily="3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4">
            <a:extLst>
              <a:ext uri="{FF2B5EF4-FFF2-40B4-BE49-F238E27FC236}">
                <a16:creationId xmlns:a16="http://schemas.microsoft.com/office/drawing/2014/main" id="{915685B4-3DB4-F36C-31A3-A538B6D4B1CC}"/>
              </a:ext>
            </a:extLst>
          </p:cNvPr>
          <p:cNvSpPr>
            <a:spLocks noGrp="1" noChangeArrowheads="1"/>
          </p:cNvSpPr>
          <p:nvPr>
            <p:ph type="title"/>
          </p:nvPr>
        </p:nvSpPr>
        <p:spPr>
          <a:xfrm>
            <a:off x="228600" y="838200"/>
            <a:ext cx="8763000" cy="609600"/>
          </a:xfrm>
        </p:spPr>
        <p:txBody>
          <a:bodyPr lIns="0" rIns="0">
            <a:normAutofit fontScale="90000"/>
          </a:bodyPr>
          <a:lstStyle/>
          <a:p>
            <a:pPr fontAlgn="auto">
              <a:spcAft>
                <a:spcPts val="0"/>
              </a:spcAft>
              <a:buFont typeface="Times New Roman" pitchFamily="16" charset="0"/>
              <a:buNone/>
              <a:defRPr/>
            </a:pPr>
            <a:r>
              <a:rPr lang="en-US" dirty="0"/>
              <a:t>Big Data Every Where! </a:t>
            </a:r>
          </a:p>
        </p:txBody>
      </p:sp>
      <p:sp>
        <p:nvSpPr>
          <p:cNvPr id="15363" name="Rectangle 2">
            <a:extLst>
              <a:ext uri="{FF2B5EF4-FFF2-40B4-BE49-F238E27FC236}">
                <a16:creationId xmlns:a16="http://schemas.microsoft.com/office/drawing/2014/main" id="{28E32C12-B9F7-E03A-813D-503B13645297}"/>
              </a:ext>
            </a:extLst>
          </p:cNvPr>
          <p:cNvSpPr>
            <a:spLocks noGrp="1" noChangeArrowheads="1"/>
          </p:cNvSpPr>
          <p:nvPr>
            <p:ph idx="1"/>
          </p:nvPr>
        </p:nvSpPr>
        <p:spPr>
          <a:xfrm>
            <a:off x="152400" y="1752600"/>
            <a:ext cx="8763000" cy="5334000"/>
          </a:xfrm>
        </p:spPr>
        <p:txBody>
          <a:bodyPr/>
          <a:lstStyle/>
          <a:p>
            <a:r>
              <a:rPr lang="en-US" altLang="en-US"/>
              <a:t>Lots of data is being collected </a:t>
            </a:r>
            <a:br>
              <a:rPr lang="en-US" altLang="en-US"/>
            </a:br>
            <a:r>
              <a:rPr lang="en-US" altLang="en-US"/>
              <a:t>and warehoused </a:t>
            </a:r>
          </a:p>
          <a:p>
            <a:pPr lvl="1"/>
            <a:r>
              <a:rPr lang="en-US" altLang="en-US"/>
              <a:t>Web data, e-commerce</a:t>
            </a:r>
          </a:p>
          <a:p>
            <a:pPr lvl="1"/>
            <a:r>
              <a:rPr lang="en-US" altLang="en-US"/>
              <a:t>purchases at department/</a:t>
            </a:r>
            <a:br>
              <a:rPr lang="en-US" altLang="en-US"/>
            </a:br>
            <a:r>
              <a:rPr lang="en-US" altLang="en-US"/>
              <a:t>grocery stores</a:t>
            </a:r>
          </a:p>
          <a:p>
            <a:pPr lvl="1"/>
            <a:r>
              <a:rPr lang="en-US" altLang="en-US"/>
              <a:t>Bank/Credit Card </a:t>
            </a:r>
            <a:br>
              <a:rPr lang="en-US" altLang="en-US"/>
            </a:br>
            <a:r>
              <a:rPr lang="en-US" altLang="en-US"/>
              <a:t>transactions</a:t>
            </a:r>
          </a:p>
          <a:p>
            <a:pPr lvl="1"/>
            <a:r>
              <a:rPr lang="en-US" altLang="en-US"/>
              <a:t>Social Network</a:t>
            </a:r>
          </a:p>
        </p:txBody>
      </p:sp>
      <p:graphicFrame>
        <p:nvGraphicFramePr>
          <p:cNvPr id="15364" name="Object 2">
            <a:extLst>
              <a:ext uri="{FF2B5EF4-FFF2-40B4-BE49-F238E27FC236}">
                <a16:creationId xmlns:a16="http://schemas.microsoft.com/office/drawing/2014/main" id="{A62CE2DB-BF82-5011-7C96-03FB2DF8355D}"/>
              </a:ext>
            </a:extLst>
          </p:cNvPr>
          <p:cNvGraphicFramePr>
            <a:graphicFrameLocks noChangeAspect="1"/>
          </p:cNvGraphicFramePr>
          <p:nvPr/>
        </p:nvGraphicFramePr>
        <p:xfrm>
          <a:off x="5791200" y="3505200"/>
          <a:ext cx="2146300" cy="2341563"/>
        </p:xfrm>
        <a:graphic>
          <a:graphicData uri="http://schemas.openxmlformats.org/presentationml/2006/ole">
            <mc:AlternateContent xmlns:mc="http://schemas.openxmlformats.org/markup-compatibility/2006">
              <mc:Choice xmlns:v="urn:schemas-microsoft-com:vml" Requires="v">
                <p:oleObj name="VISIO" r:id="rId3" imgW="2142744" imgH="2343912" progId="">
                  <p:embed/>
                </p:oleObj>
              </mc:Choice>
              <mc:Fallback>
                <p:oleObj name="VISIO" r:id="rId3" imgW="2142744" imgH="2343912" progId="">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200" y="3505200"/>
                        <a:ext cx="2146300" cy="2341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5365" name="Picture 5" descr="story-3dimensional-2">
            <a:extLst>
              <a:ext uri="{FF2B5EF4-FFF2-40B4-BE49-F238E27FC236}">
                <a16:creationId xmlns:a16="http://schemas.microsoft.com/office/drawing/2014/main" id="{282B4A17-DF5C-9DF2-B0CA-76737775D7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43400" y="1905000"/>
            <a:ext cx="1965325" cy="1417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366" name="Object 3">
            <a:extLst>
              <a:ext uri="{FF2B5EF4-FFF2-40B4-BE49-F238E27FC236}">
                <a16:creationId xmlns:a16="http://schemas.microsoft.com/office/drawing/2014/main" id="{8DD12068-FB18-9C6A-DDF0-614F782DF8C8}"/>
              </a:ext>
            </a:extLst>
          </p:cNvPr>
          <p:cNvGraphicFramePr>
            <a:graphicFrameLocks noChangeAspect="1"/>
          </p:cNvGraphicFramePr>
          <p:nvPr/>
        </p:nvGraphicFramePr>
        <p:xfrm>
          <a:off x="6324600" y="2209800"/>
          <a:ext cx="685800" cy="681038"/>
        </p:xfrm>
        <a:graphic>
          <a:graphicData uri="http://schemas.openxmlformats.org/presentationml/2006/ole">
            <mc:AlternateContent xmlns:mc="http://schemas.openxmlformats.org/markup-compatibility/2006">
              <mc:Choice xmlns:v="urn:schemas-microsoft-com:vml" Requires="v">
                <p:oleObj name="VISIO" r:id="rId6" imgW="617220" imgH="615696" progId="">
                  <p:embed/>
                </p:oleObj>
              </mc:Choice>
              <mc:Fallback>
                <p:oleObj name="VISIO" r:id="rId6" imgW="617220" imgH="615696" progId="">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4600" y="2209800"/>
                        <a:ext cx="685800" cy="681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7" name="Object 4">
            <a:extLst>
              <a:ext uri="{FF2B5EF4-FFF2-40B4-BE49-F238E27FC236}">
                <a16:creationId xmlns:a16="http://schemas.microsoft.com/office/drawing/2014/main" id="{5109452E-9BA6-0DE4-0C9A-91935D0F0682}"/>
              </a:ext>
            </a:extLst>
          </p:cNvPr>
          <p:cNvGraphicFramePr>
            <a:graphicFrameLocks noChangeAspect="1"/>
          </p:cNvGraphicFramePr>
          <p:nvPr/>
        </p:nvGraphicFramePr>
        <p:xfrm>
          <a:off x="5257800" y="3027363"/>
          <a:ext cx="685800" cy="563562"/>
        </p:xfrm>
        <a:graphic>
          <a:graphicData uri="http://schemas.openxmlformats.org/presentationml/2006/ole">
            <mc:AlternateContent xmlns:mc="http://schemas.openxmlformats.org/markup-compatibility/2006">
              <mc:Choice xmlns:v="urn:schemas-microsoft-com:vml" Requires="v">
                <p:oleObj name="VISIO" r:id="rId8" imgW="806196" imgH="662940" progId="">
                  <p:embed/>
                </p:oleObj>
              </mc:Choice>
              <mc:Fallback>
                <p:oleObj name="VISIO" r:id="rId8" imgW="806196" imgH="662940" progId="">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7800" y="3027363"/>
                        <a:ext cx="685800" cy="56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5368" name="Object 5">
            <a:extLst>
              <a:ext uri="{FF2B5EF4-FFF2-40B4-BE49-F238E27FC236}">
                <a16:creationId xmlns:a16="http://schemas.microsoft.com/office/drawing/2014/main" id="{3F10D8E6-1D6A-D91C-F8B6-255B613D4C1D}"/>
              </a:ext>
            </a:extLst>
          </p:cNvPr>
          <p:cNvGraphicFramePr>
            <a:graphicFrameLocks noChangeAspect="1"/>
          </p:cNvGraphicFramePr>
          <p:nvPr/>
        </p:nvGraphicFramePr>
        <p:xfrm>
          <a:off x="4267200" y="3505200"/>
          <a:ext cx="1485900" cy="1558925"/>
        </p:xfrm>
        <a:graphic>
          <a:graphicData uri="http://schemas.openxmlformats.org/presentationml/2006/ole">
            <mc:AlternateContent xmlns:mc="http://schemas.openxmlformats.org/markup-compatibility/2006">
              <mc:Choice xmlns:v="urn:schemas-microsoft-com:vml" Requires="v">
                <p:oleObj name="VISIO" r:id="rId10" imgW="1661160" imgH="1748028" progId="">
                  <p:embed/>
                </p:oleObj>
              </mc:Choice>
              <mc:Fallback>
                <p:oleObj name="VISIO" r:id="rId10" imgW="1661160" imgH="1748028" progId="">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67200" y="3505200"/>
                        <a:ext cx="1485900"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ext Box 1">
            <a:extLst>
              <a:ext uri="{FF2B5EF4-FFF2-40B4-BE49-F238E27FC236}">
                <a16:creationId xmlns:a16="http://schemas.microsoft.com/office/drawing/2014/main" id="{BD5D5C58-37A1-3C5D-61B4-C90E0BEAD9ED}"/>
              </a:ext>
            </a:extLst>
          </p:cNvPr>
          <p:cNvSpPr txBox="1">
            <a:spLocks noChangeArrowheads="1"/>
          </p:cNvSpPr>
          <p:nvPr/>
        </p:nvSpPr>
        <p:spPr bwMode="auto">
          <a:xfrm>
            <a:off x="457200" y="457200"/>
            <a:ext cx="8229600" cy="5867400"/>
          </a:xfrm>
          <a:prstGeom prst="rect">
            <a:avLst/>
          </a:prstGeom>
          <a:noFill/>
          <a:ln w="9525" cap="flat">
            <a:noFill/>
            <a:round/>
            <a:headEnd/>
            <a:tailEnd/>
          </a:ln>
          <a:effectLst/>
        </p:spPr>
        <p:txBody>
          <a:bodyPr lIns="90000" tIns="46800" rIns="90000" bIns="46800"/>
          <a:lstStyle/>
          <a:p>
            <a:pPr marL="269875" indent="-269875" eaLnBrk="1" hangingPunct="1">
              <a:spcBef>
                <a:spcPts val="600"/>
              </a:spcBef>
              <a:buClr>
                <a:srgbClr val="FE8637"/>
              </a:buClr>
              <a:buSzPct val="100000"/>
              <a:buFont typeface="Times New Roman" pitchFamily="16" charset="0"/>
              <a:buNone/>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3200" dirty="0">
                <a:solidFill>
                  <a:srgbClr val="FF0000"/>
                </a:solidFill>
                <a:latin typeface="Century Schoolbook" pitchFamily="16" charset="0"/>
                <a:ea typeface="Microsoft YaHei" pitchFamily="32" charset="-122"/>
              </a:rPr>
              <a:t>Example</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000" dirty="0">
              <a:solidFill>
                <a:srgbClr val="000000"/>
              </a:solidFill>
              <a:latin typeface="Century Schoolbook" pitchFamily="16" charset="0"/>
              <a:ea typeface="Microsoft YaHei" pitchFamily="32" charset="-122"/>
            </a:endParaRP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000" dirty="0" err="1">
                <a:solidFill>
                  <a:srgbClr val="000000"/>
                </a:solidFill>
                <a:latin typeface="Century Schoolbook" pitchFamily="16" charset="0"/>
                <a:ea typeface="Microsoft YaHei" pitchFamily="32" charset="-122"/>
              </a:rPr>
              <a:t>db.users.find</a:t>
            </a:r>
            <a:r>
              <a:rPr lang="en-US" sz="2000" dirty="0">
                <a:solidFill>
                  <a:srgbClr val="000000"/>
                </a:solidFill>
                <a:latin typeface="Century Schoolbook" pitchFamily="16" charset="0"/>
                <a:ea typeface="Microsoft YaHei" pitchFamily="32" charset="-122"/>
              </a:rPr>
              <a:t>( { age: { $</a:t>
            </a:r>
            <a:r>
              <a:rPr lang="en-US" sz="2000" dirty="0" err="1">
                <a:solidFill>
                  <a:srgbClr val="000000"/>
                </a:solidFill>
                <a:latin typeface="Century Schoolbook" pitchFamily="16" charset="0"/>
                <a:ea typeface="Microsoft YaHei" pitchFamily="32" charset="-122"/>
              </a:rPr>
              <a:t>gt</a:t>
            </a:r>
            <a:r>
              <a:rPr lang="en-US" sz="2000" dirty="0">
                <a:solidFill>
                  <a:srgbClr val="000000"/>
                </a:solidFill>
                <a:latin typeface="Century Schoolbook" pitchFamily="16" charset="0"/>
                <a:ea typeface="Microsoft YaHei" pitchFamily="32" charset="-122"/>
              </a:rPr>
              <a:t>: 18 } }, { name: 1, address: 1 } ).limit(5) </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This query selects the documents in the users collection that match the condition age is greater than 18. </a:t>
            </a: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To specify the greater than condition, query criteria uses the greater than (i.e</a:t>
            </a:r>
            <a:r>
              <a:rPr lang="en-US" sz="2800" dirty="0">
                <a:solidFill>
                  <a:srgbClr val="292400"/>
                </a:solidFill>
                <a:latin typeface="Century Schoolbook" pitchFamily="16" charset="0"/>
                <a:ea typeface="Microsoft YaHei" pitchFamily="32" charset="-122"/>
              </a:rPr>
              <a:t>. </a:t>
            </a:r>
            <a:r>
              <a:rPr lang="en-US" sz="2800" dirty="0">
                <a:solidFill>
                  <a:srgbClr val="AD1F1F"/>
                </a:solidFill>
                <a:latin typeface="Century Schoolbook" pitchFamily="16" charset="0"/>
                <a:ea typeface="Microsoft YaHei" pitchFamily="32" charset="-122"/>
              </a:rPr>
              <a:t>$</a:t>
            </a:r>
            <a:r>
              <a:rPr lang="en-US" sz="2800" dirty="0" err="1">
                <a:solidFill>
                  <a:srgbClr val="AD1F1F"/>
                </a:solidFill>
                <a:latin typeface="Century Schoolbook" pitchFamily="16" charset="0"/>
                <a:ea typeface="Microsoft YaHei" pitchFamily="32" charset="-122"/>
              </a:rPr>
              <a:t>gt</a:t>
            </a:r>
            <a:r>
              <a:rPr lang="en-US" sz="2800" dirty="0">
                <a:solidFill>
                  <a:srgbClr val="292400"/>
                </a:solidFill>
                <a:latin typeface="Century Schoolbook" pitchFamily="16" charset="0"/>
                <a:ea typeface="Microsoft YaHei" pitchFamily="32" charset="-122"/>
              </a:rPr>
              <a:t>) </a:t>
            </a:r>
            <a:r>
              <a:rPr lang="en-US" sz="2800" i="1" dirty="0">
                <a:solidFill>
                  <a:srgbClr val="AD1F1F"/>
                </a:solidFill>
                <a:latin typeface="Century Schoolbook" pitchFamily="16" charset="0"/>
                <a:ea typeface="Microsoft YaHei" pitchFamily="32" charset="-122"/>
              </a:rPr>
              <a:t>query selection operator</a:t>
            </a:r>
            <a:r>
              <a:rPr lang="en-US" sz="2400" dirty="0">
                <a:solidFill>
                  <a:srgbClr val="000000"/>
                </a:solidFill>
                <a:latin typeface="Century Schoolbook" pitchFamily="16" charset="0"/>
                <a:ea typeface="Microsoft YaHei" pitchFamily="32" charset="-122"/>
              </a:rPr>
              <a:t>. </a:t>
            </a: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a:p>
            <a:pPr marL="269875" indent="-269875" eaLnBrk="1" hangingPunct="1">
              <a:spcBef>
                <a:spcPts val="600"/>
              </a:spcBef>
              <a:buClr>
                <a:srgbClr val="FE8637"/>
              </a:buClr>
              <a:buSzPct val="100000"/>
              <a:buFont typeface="Wingdings" charset="2"/>
              <a:buChar char=""/>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r>
              <a:rPr lang="en-US" sz="2400" dirty="0">
                <a:solidFill>
                  <a:srgbClr val="000000"/>
                </a:solidFill>
                <a:latin typeface="Century Schoolbook" pitchFamily="16" charset="0"/>
                <a:ea typeface="Microsoft YaHei" pitchFamily="32" charset="-122"/>
              </a:rPr>
              <a:t>The query returns at most 5 matching documents (or more precisely, a cursor to those documents). The matching documents will return with only the _id, name and address fields</a:t>
            </a:r>
          </a:p>
          <a:p>
            <a:pPr marL="271463" indent="-269875" eaLnBrk="1" hangingPunct="1">
              <a:spcBef>
                <a:spcPts val="600"/>
              </a:spcBef>
              <a:buSzPct val="100000"/>
              <a:tabLst>
                <a:tab pos="269875" algn="l"/>
                <a:tab pos="727075" algn="l"/>
                <a:tab pos="1184275" algn="l"/>
                <a:tab pos="1641475" algn="l"/>
                <a:tab pos="2098675" algn="l"/>
                <a:tab pos="2555875" algn="l"/>
                <a:tab pos="3013075" algn="l"/>
                <a:tab pos="3470275" algn="l"/>
                <a:tab pos="3927475" algn="l"/>
                <a:tab pos="4384675" algn="l"/>
                <a:tab pos="4841875" algn="l"/>
                <a:tab pos="5299075" algn="l"/>
                <a:tab pos="5756275" algn="l"/>
                <a:tab pos="6213475" algn="l"/>
                <a:tab pos="6670675" algn="l"/>
                <a:tab pos="7127875" algn="l"/>
                <a:tab pos="7585075" algn="l"/>
                <a:tab pos="8042275" algn="l"/>
                <a:tab pos="8499475" algn="l"/>
                <a:tab pos="8956675" algn="l"/>
                <a:tab pos="9413875" algn="l"/>
              </a:tabLst>
              <a:defRPr/>
            </a:pPr>
            <a:endParaRPr lang="en-US" sz="2400" dirty="0">
              <a:solidFill>
                <a:srgbClr val="000000"/>
              </a:solidFill>
              <a:latin typeface="Century Schoolbook" pitchFamily="16" charset="0"/>
              <a:ea typeface="Microsoft YaHei" pitchFamily="32"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ext Box 1">
            <a:extLst>
              <a:ext uri="{FF2B5EF4-FFF2-40B4-BE49-F238E27FC236}">
                <a16:creationId xmlns:a16="http://schemas.microsoft.com/office/drawing/2014/main" id="{C0BD5E11-CFB2-942A-2971-3EA095409FEF}"/>
              </a:ext>
            </a:extLst>
          </p:cNvPr>
          <p:cNvSpPr txBox="1">
            <a:spLocks noChangeArrowheads="1"/>
          </p:cNvSpPr>
          <p:nvPr/>
        </p:nvSpPr>
        <p:spPr bwMode="auto">
          <a:xfrm>
            <a:off x="1435100" y="274638"/>
            <a:ext cx="7499350" cy="1143000"/>
          </a:xfrm>
          <a:prstGeom prst="rect">
            <a:avLst/>
          </a:prstGeom>
          <a:noFill/>
          <a:ln w="9525" cap="flat">
            <a:noFill/>
            <a:round/>
            <a:headEnd/>
            <a:tailEnd/>
          </a:ln>
          <a:effectLst/>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4300">
                <a:solidFill>
                  <a:srgbClr val="000000"/>
                </a:solidFill>
                <a:effectLst>
                  <a:outerShdw blurRad="38100" dist="38100" dir="2700000" algn="tl">
                    <a:srgbClr val="C0C0C0"/>
                  </a:outerShdw>
                </a:effectLst>
                <a:latin typeface="Gill Sans MT" pitchFamily="32" charset="0"/>
                <a:ea typeface="Microsoft YaHei" pitchFamily="32" charset="-122"/>
              </a:rPr>
              <a:t>Querying Arrays</a:t>
            </a:r>
          </a:p>
        </p:txBody>
      </p:sp>
      <p:sp>
        <p:nvSpPr>
          <p:cNvPr id="100355" name="Text Box 2">
            <a:extLst>
              <a:ext uri="{FF2B5EF4-FFF2-40B4-BE49-F238E27FC236}">
                <a16:creationId xmlns:a16="http://schemas.microsoft.com/office/drawing/2014/main" id="{A51CF726-187F-A5EE-71E1-134D7C66B2DF}"/>
              </a:ext>
            </a:extLst>
          </p:cNvPr>
          <p:cNvSpPr txBox="1">
            <a:spLocks noChangeArrowheads="1"/>
          </p:cNvSpPr>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363538" indent="-282575">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rgbClr val="000000"/>
                </a:solidFill>
                <a:latin typeface="Gill Sans MT" panose="020B0502020104020203" pitchFamily="34" charset="0"/>
                <a:cs typeface="Noto Sans CJK SC Regular" charset="0"/>
              </a:defRPr>
            </a:lvl9pPr>
          </a:lstStyle>
          <a:p>
            <a:pPr eaLnBrk="1" hangingPunct="1">
              <a:lnSpc>
                <a:spcPct val="90000"/>
              </a:lnSpc>
              <a:buClr>
                <a:srgbClr val="F0A22E"/>
              </a:buClr>
              <a:buSzPct val="80000"/>
              <a:buFont typeface="Wingdings 2" panose="05020102010507070707" pitchFamily="18" charset="2"/>
              <a:buChar char=""/>
            </a:pPr>
            <a:r>
              <a:rPr lang="en-US" altLang="en-US" sz="3000"/>
              <a:t>Querying for elements of an array is simple. An array can mostly be treated as though each element is the value of the overall key. For example, if the array is a list of fruits, like this:</a:t>
            </a:r>
          </a:p>
          <a:p>
            <a:pPr eaLnBrk="1" hangingPunct="1">
              <a:lnSpc>
                <a:spcPct val="90000"/>
              </a:lnSpc>
              <a:buClr>
                <a:srgbClr val="F0A22E"/>
              </a:buClr>
              <a:buSzPct val="80000"/>
              <a:buFont typeface="Times New Roman" panose="02020603050405020304" pitchFamily="18" charset="0"/>
              <a:buNone/>
            </a:pPr>
            <a:r>
              <a:rPr lang="en-US" altLang="en-US" sz="3000"/>
              <a:t>&gt; db.food.insert({"fruit" : ["apple", "banana", "peach"]})</a:t>
            </a:r>
          </a:p>
          <a:p>
            <a:pPr eaLnBrk="1" hangingPunct="1">
              <a:lnSpc>
                <a:spcPct val="90000"/>
              </a:lnSpc>
              <a:buClr>
                <a:srgbClr val="F0A22E"/>
              </a:buClr>
              <a:buSzPct val="80000"/>
              <a:buFont typeface="Wingdings 2" panose="05020102010507070707" pitchFamily="18" charset="2"/>
              <a:buChar char=""/>
            </a:pPr>
            <a:r>
              <a:rPr lang="en-US" altLang="en-US" sz="3000"/>
              <a:t>the following query:</a:t>
            </a:r>
          </a:p>
          <a:p>
            <a:pPr eaLnBrk="1" hangingPunct="1">
              <a:lnSpc>
                <a:spcPct val="90000"/>
              </a:lnSpc>
              <a:buClr>
                <a:srgbClr val="F0A22E"/>
              </a:buClr>
              <a:buSzPct val="80000"/>
              <a:buFont typeface="Times New Roman" panose="02020603050405020304" pitchFamily="18" charset="0"/>
              <a:buNone/>
            </a:pPr>
            <a:r>
              <a:rPr lang="en-US" altLang="en-US" sz="3000"/>
              <a:t>&gt; db.food.find({"fruit" : "banana"})</a:t>
            </a:r>
          </a:p>
          <a:p>
            <a:pPr eaLnBrk="1" hangingPunct="1">
              <a:lnSpc>
                <a:spcPct val="90000"/>
              </a:lnSpc>
              <a:buClr>
                <a:srgbClr val="F0A22E"/>
              </a:buClr>
              <a:buSzPct val="80000"/>
              <a:buFont typeface="Wingdings 2" panose="05020102010507070707" pitchFamily="18" charset="2"/>
              <a:buChar char=""/>
            </a:pPr>
            <a:r>
              <a:rPr lang="en-US" altLang="en-US" sz="3000"/>
              <a:t>will successfully match the document.</a:t>
            </a:r>
          </a:p>
        </p:txBody>
      </p:sp>
      <p:sp>
        <p:nvSpPr>
          <p:cNvPr id="100356" name="Text Box 3">
            <a:extLst>
              <a:ext uri="{FF2B5EF4-FFF2-40B4-BE49-F238E27FC236}">
                <a16:creationId xmlns:a16="http://schemas.microsoft.com/office/drawing/2014/main" id="{0D74F777-91B4-53B4-82CD-EF8FED227DAB}"/>
              </a:ext>
            </a:extLst>
          </p:cNvPr>
          <p:cNvSpPr txBox="1">
            <a:spLocks noChangeArrowheads="1"/>
          </p:cNvSpPr>
          <p:nvPr/>
        </p:nvSpPr>
        <p:spPr bwMode="auto">
          <a:xfrm>
            <a:off x="3581400" y="63055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ext Box 1">
            <a:extLst>
              <a:ext uri="{FF2B5EF4-FFF2-40B4-BE49-F238E27FC236}">
                <a16:creationId xmlns:a16="http://schemas.microsoft.com/office/drawing/2014/main" id="{33AE7AA9-E571-13BB-8E5D-1B1B6C50CAAF}"/>
              </a:ext>
            </a:extLst>
          </p:cNvPr>
          <p:cNvSpPr txBox="1">
            <a:spLocks noChangeArrowheads="1"/>
          </p:cNvSpPr>
          <p:nvPr/>
        </p:nvSpPr>
        <p:spPr bwMode="auto">
          <a:xfrm>
            <a:off x="301625" y="457200"/>
            <a:ext cx="8534400" cy="762000"/>
          </a:xfrm>
          <a:prstGeom prst="rect">
            <a:avLst/>
          </a:prstGeom>
          <a:noFill/>
          <a:ln w="9525" cap="flat">
            <a:noFill/>
            <a:round/>
            <a:headEnd/>
            <a:tailEnd/>
          </a:ln>
          <a:effectLst/>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br>
              <a:rPr lang="en-US" sz="3900" dirty="0">
                <a:solidFill>
                  <a:srgbClr val="533A2C"/>
                </a:solidFill>
                <a:effectLst>
                  <a:outerShdw blurRad="38100" dist="38100" dir="2700000" algn="tl">
                    <a:srgbClr val="C0C0C0"/>
                  </a:outerShdw>
                </a:effectLst>
                <a:latin typeface="Gill Sans MT" pitchFamily="32" charset="0"/>
                <a:ea typeface="Microsoft YaHei" pitchFamily="32" charset="-122"/>
              </a:rPr>
            </a:br>
            <a:br>
              <a:rPr lang="en-US" sz="3900" dirty="0">
                <a:solidFill>
                  <a:srgbClr val="533A2C"/>
                </a:solidFill>
                <a:effectLst>
                  <a:outerShdw blurRad="38100" dist="38100" dir="2700000" algn="tl">
                    <a:srgbClr val="C0C0C0"/>
                  </a:outerShdw>
                </a:effectLst>
                <a:latin typeface="Gill Sans MT" pitchFamily="32" charset="0"/>
                <a:ea typeface="Microsoft YaHei" pitchFamily="32" charset="-122"/>
              </a:rPr>
            </a:br>
            <a:br>
              <a:rPr lang="en-US" sz="3900" dirty="0">
                <a:solidFill>
                  <a:srgbClr val="533A2C"/>
                </a:solidFill>
                <a:effectLst>
                  <a:outerShdw blurRad="38100" dist="38100" dir="2700000" algn="tl">
                    <a:srgbClr val="C0C0C0"/>
                  </a:outerShdw>
                </a:effectLst>
                <a:latin typeface="Gill Sans MT" pitchFamily="32" charset="0"/>
                <a:ea typeface="Microsoft YaHei" pitchFamily="32" charset="-122"/>
              </a:rPr>
            </a:br>
            <a:br>
              <a:rPr lang="en-US" sz="3900" dirty="0">
                <a:solidFill>
                  <a:srgbClr val="533A2C"/>
                </a:solidFill>
                <a:effectLst>
                  <a:outerShdw blurRad="38100" dist="38100" dir="2700000" algn="tl">
                    <a:srgbClr val="C0C0C0"/>
                  </a:outerShdw>
                </a:effectLst>
                <a:latin typeface="Gill Sans MT" pitchFamily="32" charset="0"/>
                <a:ea typeface="Microsoft YaHei" pitchFamily="32" charset="-122"/>
              </a:rPr>
            </a:br>
            <a:br>
              <a:rPr lang="en-US" sz="3900" dirty="0">
                <a:solidFill>
                  <a:srgbClr val="000000"/>
                </a:solidFill>
                <a:effectLst>
                  <a:outerShdw blurRad="38100" dist="38100" dir="2700000" algn="tl">
                    <a:srgbClr val="C0C0C0"/>
                  </a:outerShdw>
                </a:effectLst>
                <a:latin typeface="Gill Sans MT" pitchFamily="32" charset="0"/>
                <a:ea typeface="Microsoft YaHei" pitchFamily="32" charset="-122"/>
              </a:rPr>
            </a:br>
            <a:endParaRPr lang="en-US" sz="3900" dirty="0">
              <a:solidFill>
                <a:srgbClr val="000000"/>
              </a:solidFill>
              <a:effectLst>
                <a:outerShdw blurRad="38100" dist="38100" dir="2700000" algn="tl">
                  <a:srgbClr val="C0C0C0"/>
                </a:outerShdw>
              </a:effectLst>
              <a:latin typeface="Gill Sans MT" pitchFamily="32" charset="0"/>
              <a:ea typeface="Microsoft YaHei" pitchFamily="32" charset="-122"/>
            </a:endParaRPr>
          </a:p>
        </p:txBody>
      </p:sp>
      <p:sp>
        <p:nvSpPr>
          <p:cNvPr id="102403" name="Text Box 2">
            <a:extLst>
              <a:ext uri="{FF2B5EF4-FFF2-40B4-BE49-F238E27FC236}">
                <a16:creationId xmlns:a16="http://schemas.microsoft.com/office/drawing/2014/main" id="{4B694A3B-7BCB-7AFF-46AF-44963A02646E}"/>
              </a:ext>
            </a:extLst>
          </p:cNvPr>
          <p:cNvSpPr txBox="1">
            <a:spLocks noChangeArrowheads="1"/>
          </p:cNvSpPr>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71463" indent="-271463">
              <a:spcBef>
                <a:spcPts val="6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9pPr>
          </a:lstStyle>
          <a:p>
            <a:pPr eaLnBrk="1" hangingPunct="1">
              <a:lnSpc>
                <a:spcPct val="80000"/>
              </a:lnSpc>
              <a:buClr>
                <a:srgbClr val="F0A22E"/>
              </a:buClr>
              <a:buSzPct val="80000"/>
              <a:buFont typeface="Wingdings 2" panose="05020102010507070707" pitchFamily="18" charset="2"/>
              <a:buChar char=""/>
            </a:pPr>
            <a:endParaRPr lang="en-US" altLang="en-US" sz="2000"/>
          </a:p>
        </p:txBody>
      </p:sp>
      <p:sp>
        <p:nvSpPr>
          <p:cNvPr id="102404" name="Text Box 3">
            <a:extLst>
              <a:ext uri="{FF2B5EF4-FFF2-40B4-BE49-F238E27FC236}">
                <a16:creationId xmlns:a16="http://schemas.microsoft.com/office/drawing/2014/main" id="{26BB7886-4409-4072-466B-2F970EB0DECE}"/>
              </a:ext>
            </a:extLst>
          </p:cNvPr>
          <p:cNvSpPr txBox="1">
            <a:spLocks noChangeArrowheads="1"/>
          </p:cNvSpPr>
          <p:nvPr/>
        </p:nvSpPr>
        <p:spPr bwMode="auto">
          <a:xfrm>
            <a:off x="3581400" y="63055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6" name="Title 5">
            <a:extLst>
              <a:ext uri="{FF2B5EF4-FFF2-40B4-BE49-F238E27FC236}">
                <a16:creationId xmlns:a16="http://schemas.microsoft.com/office/drawing/2014/main" id="{D778D3A1-A43A-FD3F-6933-8D92B511DBF2}"/>
              </a:ext>
            </a:extLst>
          </p:cNvPr>
          <p:cNvSpPr>
            <a:spLocks noGrp="1"/>
          </p:cNvSpPr>
          <p:nvPr>
            <p:ph type="title"/>
          </p:nvPr>
        </p:nvSpPr>
        <p:spPr/>
        <p:txBody>
          <a:bodyPr/>
          <a:lstStyle/>
          <a:p>
            <a:pPr>
              <a:buFont typeface="Times New Roman" pitchFamily="16" charset="0"/>
              <a:buNone/>
              <a:defRPr/>
            </a:pPr>
            <a:r>
              <a:rPr lang="en-US" sz="4400" dirty="0">
                <a:solidFill>
                  <a:srgbClr val="000000"/>
                </a:solidFill>
                <a:effectLst>
                  <a:outerShdw blurRad="38100" dist="38100" dir="2700000" algn="tl">
                    <a:srgbClr val="C0C0C0"/>
                  </a:outerShdw>
                </a:effectLst>
              </a:rPr>
              <a:t>$all</a:t>
            </a:r>
            <a:endParaRPr lang="en-US" dirty="0"/>
          </a:p>
        </p:txBody>
      </p:sp>
      <p:sp>
        <p:nvSpPr>
          <p:cNvPr id="7" name="Content Placeholder 6">
            <a:extLst>
              <a:ext uri="{FF2B5EF4-FFF2-40B4-BE49-F238E27FC236}">
                <a16:creationId xmlns:a16="http://schemas.microsoft.com/office/drawing/2014/main" id="{2E5BAD60-43AC-CF06-CA65-9BA428C7597B}"/>
              </a:ext>
            </a:extLst>
          </p:cNvPr>
          <p:cNvSpPr>
            <a:spLocks noGrp="1"/>
          </p:cNvSpPr>
          <p:nvPr>
            <p:ph idx="1"/>
          </p:nvPr>
        </p:nvSpPr>
        <p:spPr>
          <a:xfrm>
            <a:off x="457200" y="1447800"/>
            <a:ext cx="8475663" cy="4953000"/>
          </a:xfrm>
        </p:spPr>
        <p:txBody>
          <a:bodyPr/>
          <a:lstStyle/>
          <a:p>
            <a:pPr marL="271463" indent="-271463">
              <a:lnSpc>
                <a:spcPct val="80000"/>
              </a:lnSpc>
              <a:buClr>
                <a:srgbClr val="F0A22E"/>
              </a:buClr>
              <a:buSzPct val="80000"/>
              <a:buFont typeface="Wingdings 2" pitchFamily="16" charset="2"/>
              <a:buChar char=""/>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sz="2400" dirty="0">
                <a:latin typeface="Times New Roman" pitchFamily="18" charset="0"/>
                <a:cs typeface="Times New Roman" pitchFamily="18" charset="0"/>
              </a:rPr>
              <a:t>If you need to match arrays by more than one element, you can use "$all</a:t>
            </a:r>
          </a:p>
          <a:p>
            <a:pPr marL="271463" indent="-271463">
              <a:lnSpc>
                <a:spcPct val="80000"/>
              </a:lnSpc>
              <a:buClr>
                <a:srgbClr val="F0A22E"/>
              </a:buClr>
              <a:buSzPct val="80000"/>
              <a:buFont typeface="Times New Roman" pitchFamily="16" charset="0"/>
              <a:buNone/>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sz="2400" dirty="0">
                <a:latin typeface="Times New Roman" pitchFamily="18" charset="0"/>
                <a:cs typeface="Times New Roman" pitchFamily="18" charset="0"/>
              </a:rPr>
              <a:t>&gt; </a:t>
            </a:r>
            <a:r>
              <a:rPr lang="en-US" sz="2400" dirty="0" err="1">
                <a:latin typeface="Times New Roman" pitchFamily="18" charset="0"/>
                <a:cs typeface="Times New Roman" pitchFamily="18" charset="0"/>
              </a:rPr>
              <a:t>db.food.insert</a:t>
            </a:r>
            <a:r>
              <a:rPr lang="en-US" sz="2400" dirty="0">
                <a:latin typeface="Times New Roman" pitchFamily="18" charset="0"/>
                <a:cs typeface="Times New Roman" pitchFamily="18" charset="0"/>
              </a:rPr>
              <a:t>({"_id" : 1, "fruit" : ["apple", "banana", "peach"]})</a:t>
            </a:r>
          </a:p>
          <a:p>
            <a:pPr marL="271463" indent="-271463">
              <a:lnSpc>
                <a:spcPct val="80000"/>
              </a:lnSpc>
              <a:buClr>
                <a:srgbClr val="F0A22E"/>
              </a:buClr>
              <a:buSzPct val="80000"/>
              <a:buFont typeface="Times New Roman" pitchFamily="16" charset="0"/>
              <a:buNone/>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sz="2400" dirty="0">
                <a:latin typeface="Times New Roman" pitchFamily="18" charset="0"/>
                <a:cs typeface="Times New Roman" pitchFamily="18" charset="0"/>
              </a:rPr>
              <a:t>&gt; </a:t>
            </a:r>
            <a:r>
              <a:rPr lang="en-US" sz="2400" dirty="0" err="1">
                <a:latin typeface="Times New Roman" pitchFamily="18" charset="0"/>
                <a:cs typeface="Times New Roman" pitchFamily="18" charset="0"/>
              </a:rPr>
              <a:t>db.food.insert</a:t>
            </a:r>
            <a:r>
              <a:rPr lang="en-US" sz="2400" dirty="0">
                <a:latin typeface="Times New Roman" pitchFamily="18" charset="0"/>
                <a:cs typeface="Times New Roman" pitchFamily="18" charset="0"/>
              </a:rPr>
              <a:t>({"_id" : 2, "fruit" : ["apple", "kumquat", "orange"]})</a:t>
            </a:r>
          </a:p>
          <a:p>
            <a:pPr marL="271463" indent="-271463">
              <a:lnSpc>
                <a:spcPct val="80000"/>
              </a:lnSpc>
              <a:buClr>
                <a:srgbClr val="F0A22E"/>
              </a:buClr>
              <a:buSzPct val="80000"/>
              <a:buFont typeface="Wingdings" pitchFamily="2" charset="2"/>
              <a:buChar char="Ø"/>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sz="2400" dirty="0" err="1">
                <a:latin typeface="Times New Roman" pitchFamily="18" charset="0"/>
                <a:cs typeface="Times New Roman" pitchFamily="18" charset="0"/>
              </a:rPr>
              <a:t>db.food.insert</a:t>
            </a:r>
            <a:r>
              <a:rPr lang="en-US" sz="2400" dirty="0">
                <a:latin typeface="Times New Roman" pitchFamily="18" charset="0"/>
                <a:cs typeface="Times New Roman" pitchFamily="18" charset="0"/>
              </a:rPr>
              <a:t>({"_id" : 3, "fruit" : ["cherry", "banana", "apple"]})</a:t>
            </a:r>
          </a:p>
          <a:p>
            <a:pPr marL="271463" indent="-271463">
              <a:lnSpc>
                <a:spcPct val="80000"/>
              </a:lnSpc>
              <a:buClr>
                <a:srgbClr val="F0A22E"/>
              </a:buClr>
              <a:buSzPct val="80000"/>
              <a:buFont typeface="Wingdings" pitchFamily="2" charset="2"/>
              <a:buChar char="Ø"/>
              <a:tabLst>
                <a:tab pos="819150" algn="l"/>
                <a:tab pos="1733550" algn="l"/>
                <a:tab pos="2647950" algn="l"/>
                <a:tab pos="3562350" algn="l"/>
                <a:tab pos="4476750" algn="l"/>
                <a:tab pos="5391150" algn="l"/>
                <a:tab pos="6305550" algn="l"/>
                <a:tab pos="7219950" algn="l"/>
                <a:tab pos="8134350" algn="l"/>
                <a:tab pos="9048750" algn="l"/>
                <a:tab pos="9963150" algn="l"/>
              </a:tabLst>
              <a:defRPr/>
            </a:pPr>
            <a:endParaRPr lang="en-US" sz="2400" dirty="0">
              <a:latin typeface="Times New Roman" pitchFamily="18" charset="0"/>
              <a:cs typeface="Times New Roman" pitchFamily="18" charset="0"/>
            </a:endParaRPr>
          </a:p>
          <a:p>
            <a:pPr marL="271463" indent="-271463">
              <a:lnSpc>
                <a:spcPct val="80000"/>
              </a:lnSpc>
              <a:buClr>
                <a:srgbClr val="F0A22E"/>
              </a:buClr>
              <a:buSzPct val="80000"/>
              <a:buFont typeface="Wingdings 2" pitchFamily="16" charset="2"/>
              <a:buChar char=""/>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sz="2400" dirty="0">
                <a:latin typeface="Times New Roman" pitchFamily="18" charset="0"/>
                <a:cs typeface="Times New Roman" pitchFamily="18" charset="0"/>
              </a:rPr>
              <a:t>Then we can find all documents with both "apple" and "banana" elements by querying  with "$all":</a:t>
            </a:r>
          </a:p>
          <a:p>
            <a:pPr marL="271463" indent="-271463">
              <a:lnSpc>
                <a:spcPct val="80000"/>
              </a:lnSpc>
              <a:buClr>
                <a:srgbClr val="F0A22E"/>
              </a:buClr>
              <a:buSzPct val="80000"/>
              <a:buFont typeface="Times New Roman" pitchFamily="16" charset="0"/>
              <a:buNone/>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sz="2400" dirty="0">
                <a:latin typeface="Times New Roman" pitchFamily="18" charset="0"/>
                <a:cs typeface="Times New Roman" pitchFamily="18" charset="0"/>
              </a:rPr>
              <a:t>&gt; </a:t>
            </a:r>
            <a:r>
              <a:rPr lang="en-US" sz="2400" dirty="0" err="1">
                <a:latin typeface="Times New Roman" pitchFamily="18" charset="0"/>
                <a:cs typeface="Times New Roman" pitchFamily="18" charset="0"/>
              </a:rPr>
              <a:t>db.food.find</a:t>
            </a:r>
            <a:r>
              <a:rPr lang="en-US" sz="2400" dirty="0">
                <a:latin typeface="Times New Roman" pitchFamily="18" charset="0"/>
                <a:cs typeface="Times New Roman" pitchFamily="18" charset="0"/>
              </a:rPr>
              <a:t>({fruit : {$all : ["apple", "banana"]}})</a:t>
            </a:r>
          </a:p>
          <a:p>
            <a:pPr marL="271463" indent="-271463">
              <a:lnSpc>
                <a:spcPct val="80000"/>
              </a:lnSpc>
              <a:buClr>
                <a:srgbClr val="F0A22E"/>
              </a:buClr>
              <a:buSzPct val="80000"/>
              <a:buFont typeface="Times New Roman" pitchFamily="16" charset="0"/>
              <a:buNone/>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sz="2400" b="1" dirty="0">
                <a:latin typeface="Times New Roman" pitchFamily="18" charset="0"/>
                <a:cs typeface="Times New Roman" pitchFamily="18" charset="0"/>
              </a:rPr>
              <a:t>Output:-</a:t>
            </a:r>
          </a:p>
          <a:p>
            <a:pPr marL="271463" indent="-271463">
              <a:lnSpc>
                <a:spcPct val="80000"/>
              </a:lnSpc>
              <a:buClr>
                <a:srgbClr val="F0A22E"/>
              </a:buClr>
              <a:buSzPct val="80000"/>
              <a:buFont typeface="Times New Roman" pitchFamily="16" charset="0"/>
              <a:buNone/>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sz="2400" dirty="0">
                <a:latin typeface="Times New Roman" pitchFamily="18" charset="0"/>
                <a:cs typeface="Times New Roman" pitchFamily="18" charset="0"/>
              </a:rPr>
              <a:t>{"_id" : 1, "fruit" : ["apple", "banana", "peach"]}</a:t>
            </a:r>
          </a:p>
          <a:p>
            <a:pPr marL="271463" indent="-271463">
              <a:lnSpc>
                <a:spcPct val="80000"/>
              </a:lnSpc>
              <a:buClr>
                <a:srgbClr val="F0A22E"/>
              </a:buClr>
              <a:buSzPct val="80000"/>
              <a:buFont typeface="Times New Roman" pitchFamily="16" charset="0"/>
              <a:buNone/>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sz="2400" dirty="0">
                <a:latin typeface="Times New Roman" pitchFamily="18" charset="0"/>
                <a:cs typeface="Times New Roman" pitchFamily="18" charset="0"/>
              </a:rPr>
              <a:t>{"_id" : 3, "fruit" : ["cherry", "banana", "apple"]}</a:t>
            </a:r>
          </a:p>
          <a:p>
            <a:pPr>
              <a:buFont typeface="Times New Roman" pitchFamily="16" charset="0"/>
              <a:buNone/>
              <a:defRPr/>
            </a:pPr>
            <a:endParaRPr lang="en-US"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ext Box 1">
            <a:extLst>
              <a:ext uri="{FF2B5EF4-FFF2-40B4-BE49-F238E27FC236}">
                <a16:creationId xmlns:a16="http://schemas.microsoft.com/office/drawing/2014/main" id="{3638596F-354E-4DC2-F2E0-95BF41F223ED}"/>
              </a:ext>
            </a:extLst>
          </p:cNvPr>
          <p:cNvSpPr txBox="1">
            <a:spLocks noChangeArrowheads="1"/>
          </p:cNvSpPr>
          <p:nvPr/>
        </p:nvSpPr>
        <p:spPr bwMode="auto">
          <a:xfrm>
            <a:off x="301625" y="228600"/>
            <a:ext cx="8534400" cy="1295400"/>
          </a:xfrm>
          <a:prstGeom prst="rect">
            <a:avLst/>
          </a:prstGeom>
          <a:noFill/>
          <a:ln w="9525" cap="flat">
            <a:noFill/>
            <a:round/>
            <a:headEnd/>
            <a:tailEnd/>
          </a:ln>
          <a:effectLst/>
        </p:spPr>
        <p:txBody>
          <a:bodyPr lIns="90000" tIns="46800" rIns="90000" bIns="46800" anchor="ctr"/>
          <a:lstStyle/>
          <a:p>
            <a:pPr eaLnBrk="1" hangingPunct="1">
              <a:buSzPct val="1000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US" sz="3900">
                <a:solidFill>
                  <a:srgbClr val="000000"/>
                </a:solidFill>
                <a:effectLst>
                  <a:outerShdw blurRad="38100" dist="38100" dir="2700000" algn="tl">
                    <a:srgbClr val="C0C0C0"/>
                  </a:outerShdw>
                </a:effectLst>
                <a:latin typeface="Gill Sans MT" pitchFamily="32" charset="0"/>
                <a:ea typeface="Microsoft YaHei" pitchFamily="32" charset="-122"/>
              </a:rPr>
              <a:t>$size</a:t>
            </a:r>
            <a:br>
              <a:rPr lang="en-US" sz="3900">
                <a:solidFill>
                  <a:srgbClr val="7B9899"/>
                </a:solidFill>
                <a:effectLst>
                  <a:outerShdw blurRad="38100" dist="38100" dir="2700000" algn="tl">
                    <a:srgbClr val="C0C0C0"/>
                  </a:outerShdw>
                </a:effectLst>
                <a:latin typeface="Gill Sans MT" pitchFamily="32" charset="0"/>
                <a:ea typeface="Microsoft YaHei" pitchFamily="32" charset="-122"/>
              </a:rPr>
            </a:br>
            <a:endParaRPr lang="en-US" sz="3900">
              <a:solidFill>
                <a:srgbClr val="7B9899"/>
              </a:solidFill>
              <a:effectLst>
                <a:outerShdw blurRad="38100" dist="38100" dir="2700000" algn="tl">
                  <a:srgbClr val="C0C0C0"/>
                </a:outerShdw>
              </a:effectLst>
              <a:latin typeface="Gill Sans MT" pitchFamily="32" charset="0"/>
              <a:ea typeface="Microsoft YaHei" pitchFamily="32" charset="-122"/>
            </a:endParaRPr>
          </a:p>
        </p:txBody>
      </p:sp>
      <p:sp>
        <p:nvSpPr>
          <p:cNvPr id="104451" name="Text Box 2">
            <a:extLst>
              <a:ext uri="{FF2B5EF4-FFF2-40B4-BE49-F238E27FC236}">
                <a16:creationId xmlns:a16="http://schemas.microsoft.com/office/drawing/2014/main" id="{53C42019-CB4C-711C-B3A5-EA78E54E8B5B}"/>
              </a:ext>
            </a:extLst>
          </p:cNvPr>
          <p:cNvSpPr txBox="1">
            <a:spLocks noChangeArrowheads="1"/>
          </p:cNvSpPr>
          <p:nvPr/>
        </p:nvSpPr>
        <p:spPr bwMode="auto">
          <a:xfrm>
            <a:off x="1435100" y="1447800"/>
            <a:ext cx="749935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71463" indent="-271463">
              <a:spcBef>
                <a:spcPts val="6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9pPr>
          </a:lstStyle>
          <a:p>
            <a:pPr eaLnBrk="1" hangingPunct="1">
              <a:lnSpc>
                <a:spcPct val="90000"/>
              </a:lnSpc>
              <a:buClr>
                <a:srgbClr val="F0A22E"/>
              </a:buClr>
              <a:buSzPct val="80000"/>
              <a:buFont typeface="Wingdings 2" panose="05020102010507070707" pitchFamily="18" charset="2"/>
              <a:buChar char=""/>
            </a:pPr>
            <a:r>
              <a:rPr lang="en-US" altLang="en-US" sz="2700"/>
              <a:t>A useful conditional for querying arrays is "$size", which allows you to query for arrays of a given size. Here’s an example:</a:t>
            </a:r>
          </a:p>
          <a:p>
            <a:pPr eaLnBrk="1" hangingPunct="1">
              <a:lnSpc>
                <a:spcPct val="90000"/>
              </a:lnSpc>
              <a:buClr>
                <a:srgbClr val="F0A22E"/>
              </a:buClr>
              <a:buSzPct val="80000"/>
              <a:buFont typeface="Wingdings 2" panose="05020102010507070707" pitchFamily="18" charset="2"/>
              <a:buChar char=""/>
            </a:pPr>
            <a:r>
              <a:rPr lang="en-US" altLang="en-US" sz="2700"/>
              <a:t>&gt; db.food.find({"fruit" : {"$size" : 3}})</a:t>
            </a:r>
          </a:p>
          <a:p>
            <a:pPr eaLnBrk="1" hangingPunct="1">
              <a:lnSpc>
                <a:spcPct val="90000"/>
              </a:lnSpc>
              <a:buClr>
                <a:srgbClr val="F0A22E"/>
              </a:buClr>
              <a:buSzPct val="80000"/>
              <a:buFont typeface="Wingdings 2" panose="05020102010507070707" pitchFamily="18" charset="2"/>
              <a:buChar char=""/>
            </a:pPr>
            <a:endParaRPr lang="en-US" altLang="en-US" sz="2700"/>
          </a:p>
        </p:txBody>
      </p:sp>
      <p:sp>
        <p:nvSpPr>
          <p:cNvPr id="104452" name="Text Box 3">
            <a:extLst>
              <a:ext uri="{FF2B5EF4-FFF2-40B4-BE49-F238E27FC236}">
                <a16:creationId xmlns:a16="http://schemas.microsoft.com/office/drawing/2014/main" id="{3AC9A3F9-716C-1E4F-DE38-365ADA11E3F4}"/>
              </a:ext>
            </a:extLst>
          </p:cNvPr>
          <p:cNvSpPr txBox="1">
            <a:spLocks noChangeArrowheads="1"/>
          </p:cNvSpPr>
          <p:nvPr/>
        </p:nvSpPr>
        <p:spPr bwMode="auto">
          <a:xfrm>
            <a:off x="3581400" y="63055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8053C3BB-946A-E508-5347-9DA67FC34356}"/>
              </a:ext>
            </a:extLst>
          </p:cNvPr>
          <p:cNvSpPr>
            <a:spLocks noGrp="1" noChangeArrowheads="1"/>
          </p:cNvSpPr>
          <p:nvPr>
            <p:ph type="title"/>
          </p:nvPr>
        </p:nvSpPr>
        <p:spPr/>
        <p:txBody>
          <a:bodyPr/>
          <a:lstStyle/>
          <a:p>
            <a:r>
              <a:rPr lang="en-US" altLang="en-US"/>
              <a:t>$slice</a:t>
            </a:r>
          </a:p>
        </p:txBody>
      </p:sp>
      <p:sp>
        <p:nvSpPr>
          <p:cNvPr id="3" name="Content Placeholder 2">
            <a:extLst>
              <a:ext uri="{FF2B5EF4-FFF2-40B4-BE49-F238E27FC236}">
                <a16:creationId xmlns:a16="http://schemas.microsoft.com/office/drawing/2014/main" id="{7AC74D0F-F220-7D27-F643-819A04C7D885}"/>
              </a:ext>
            </a:extLst>
          </p:cNvPr>
          <p:cNvSpPr>
            <a:spLocks noGrp="1"/>
          </p:cNvSpPr>
          <p:nvPr>
            <p:ph idx="1"/>
          </p:nvPr>
        </p:nvSpPr>
        <p:spPr/>
        <p:txBody>
          <a:bodyPr/>
          <a:lstStyle/>
          <a:p>
            <a:pPr marL="271463" indent="-271463">
              <a:lnSpc>
                <a:spcPct val="90000"/>
              </a:lnSpc>
              <a:buClr>
                <a:srgbClr val="F0A22E"/>
              </a:buClr>
              <a:buSzPct val="80000"/>
              <a:buFont typeface="Wingdings 2" pitchFamily="18" charset="2"/>
              <a:buChar char=""/>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dirty="0"/>
              <a:t>The special </a:t>
            </a:r>
            <a:r>
              <a:rPr lang="en-US" b="1" dirty="0"/>
              <a:t>"$slice" operator </a:t>
            </a:r>
            <a:r>
              <a:rPr lang="en-US" dirty="0"/>
              <a:t>can be used to return a subset of elements for an array key.</a:t>
            </a:r>
          </a:p>
          <a:p>
            <a:pPr marL="271463" indent="-271463">
              <a:lnSpc>
                <a:spcPct val="90000"/>
              </a:lnSpc>
              <a:buClr>
                <a:srgbClr val="F0A22E"/>
              </a:buClr>
              <a:buSzPct val="80000"/>
              <a:buFont typeface="Times New Roman" panose="02020603050405020304" pitchFamily="18" charset="0"/>
              <a:buNone/>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dirty="0"/>
              <a:t>For example, suppose we had a blog post document and we wanted to return the first 10 comments:</a:t>
            </a:r>
          </a:p>
          <a:p>
            <a:pPr marL="271463" indent="-271463">
              <a:lnSpc>
                <a:spcPct val="90000"/>
              </a:lnSpc>
              <a:buClr>
                <a:srgbClr val="F0A22E"/>
              </a:buClr>
              <a:buSzPct val="80000"/>
              <a:buFont typeface="Wingdings 2" pitchFamily="18" charset="2"/>
              <a:buChar char=""/>
              <a:tabLst>
                <a:tab pos="819150" algn="l"/>
                <a:tab pos="1733550" algn="l"/>
                <a:tab pos="2647950" algn="l"/>
                <a:tab pos="3562350" algn="l"/>
                <a:tab pos="4476750" algn="l"/>
                <a:tab pos="5391150" algn="l"/>
                <a:tab pos="6305550" algn="l"/>
                <a:tab pos="7219950" algn="l"/>
                <a:tab pos="8134350" algn="l"/>
                <a:tab pos="9048750" algn="l"/>
                <a:tab pos="9963150" algn="l"/>
              </a:tabLst>
              <a:defRPr/>
            </a:pPr>
            <a:r>
              <a:rPr lang="en-US" dirty="0"/>
              <a:t>&gt; </a:t>
            </a:r>
            <a:r>
              <a:rPr lang="en-US" dirty="0" err="1"/>
              <a:t>db.blog.posts.findOne</a:t>
            </a:r>
            <a:r>
              <a:rPr lang="en-US" dirty="0"/>
              <a:t>(criteria, {"comments" : {"$slice" : 10}})</a:t>
            </a:r>
          </a:p>
          <a:p>
            <a:pPr>
              <a:defRPr/>
            </a:pP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1">
            <a:extLst>
              <a:ext uri="{FF2B5EF4-FFF2-40B4-BE49-F238E27FC236}">
                <a16:creationId xmlns:a16="http://schemas.microsoft.com/office/drawing/2014/main" id="{3B42E3A8-4752-73A1-FACC-4E6235C10D8C}"/>
              </a:ext>
            </a:extLst>
          </p:cNvPr>
          <p:cNvSpPr txBox="1">
            <a:spLocks noChangeArrowheads="1"/>
          </p:cNvSpPr>
          <p:nvPr/>
        </p:nvSpPr>
        <p:spPr bwMode="auto">
          <a:xfrm>
            <a:off x="1435100" y="274638"/>
            <a:ext cx="74993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
        <p:nvSpPr>
          <p:cNvPr id="107523" name="Text Box 2">
            <a:extLst>
              <a:ext uri="{FF2B5EF4-FFF2-40B4-BE49-F238E27FC236}">
                <a16:creationId xmlns:a16="http://schemas.microsoft.com/office/drawing/2014/main" id="{784F5AE4-72EC-6CF6-17EE-0845222A4593}"/>
              </a:ext>
            </a:extLst>
          </p:cNvPr>
          <p:cNvSpPr txBox="1">
            <a:spLocks noChangeArrowheads="1"/>
          </p:cNvSpPr>
          <p:nvPr/>
        </p:nvSpPr>
        <p:spPr bwMode="auto">
          <a:xfrm>
            <a:off x="1143000" y="990600"/>
            <a:ext cx="779145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marL="271463" indent="-271463">
              <a:spcBef>
                <a:spcPts val="6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3200">
                <a:solidFill>
                  <a:srgbClr val="000000"/>
                </a:solidFill>
                <a:latin typeface="Gill Sans MT" panose="020B0502020104020203" pitchFamily="34" charset="0"/>
                <a:cs typeface="Noto Sans CJK SC Regular" charset="0"/>
              </a:defRPr>
            </a:lvl1pPr>
            <a:lvl2pPr>
              <a:spcBef>
                <a:spcPts val="55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800">
                <a:solidFill>
                  <a:srgbClr val="000000"/>
                </a:solidFill>
                <a:latin typeface="Gill Sans MT" panose="020B0502020104020203" pitchFamily="34" charset="0"/>
                <a:cs typeface="Noto Sans CJK SC Regular" charset="0"/>
              </a:defRPr>
            </a:lvl2pPr>
            <a:lvl3pPr>
              <a:spcBef>
                <a:spcPts val="6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400">
                <a:solidFill>
                  <a:srgbClr val="000000"/>
                </a:solidFill>
                <a:latin typeface="Gill Sans MT" panose="020B0502020104020203" pitchFamily="34" charset="0"/>
                <a:cs typeface="Noto Sans CJK SC Regular" charset="0"/>
              </a:defRPr>
            </a:lvl3pPr>
            <a:lvl4pPr>
              <a:spcBef>
                <a:spcPts val="5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4pPr>
            <a:lvl5pPr>
              <a:spcBef>
                <a:spcPts val="500"/>
              </a:spcBef>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buChar char="»"/>
              <a:tabLst>
                <a:tab pos="819150" algn="l"/>
                <a:tab pos="1733550" algn="l"/>
                <a:tab pos="2647950" algn="l"/>
                <a:tab pos="3562350" algn="l"/>
                <a:tab pos="4476750" algn="l"/>
                <a:tab pos="5391150" algn="l"/>
                <a:tab pos="6305550" algn="l"/>
                <a:tab pos="7219950" algn="l"/>
                <a:tab pos="8134350" algn="l"/>
                <a:tab pos="9048750" algn="l"/>
                <a:tab pos="9963150" algn="l"/>
              </a:tabLst>
              <a:defRPr sz="2000">
                <a:solidFill>
                  <a:srgbClr val="000000"/>
                </a:solidFill>
                <a:latin typeface="Gill Sans MT" panose="020B0502020104020203" pitchFamily="34" charset="0"/>
                <a:cs typeface="Noto Sans CJK SC Regular" charset="0"/>
              </a:defRPr>
            </a:lvl9pPr>
          </a:lstStyle>
          <a:p>
            <a:pPr eaLnBrk="1" hangingPunct="1">
              <a:lnSpc>
                <a:spcPct val="80000"/>
              </a:lnSpc>
              <a:buClr>
                <a:srgbClr val="F0A22E"/>
              </a:buClr>
              <a:buSzPct val="80000"/>
              <a:buFont typeface="Wingdings 2" panose="05020102010507070707" pitchFamily="18" charset="2"/>
              <a:buChar char=""/>
            </a:pPr>
            <a:r>
              <a:rPr lang="en-US" altLang="en-US" sz="2700"/>
              <a:t>Alternatively, if we wanted the last 10 comments, we could use -10:</a:t>
            </a:r>
          </a:p>
          <a:p>
            <a:pPr eaLnBrk="1" hangingPunct="1">
              <a:lnSpc>
                <a:spcPct val="80000"/>
              </a:lnSpc>
              <a:buClr>
                <a:srgbClr val="F0A22E"/>
              </a:buClr>
              <a:buSzPct val="80000"/>
              <a:buFont typeface="Wingdings" panose="05000000000000000000" pitchFamily="2" charset="2"/>
              <a:buChar char="Ø"/>
            </a:pPr>
            <a:r>
              <a:rPr lang="en-US" altLang="en-US" sz="2700"/>
              <a:t>db.blog.posts.findOne(criteria, {"comments" : {"$slice" : -10}})</a:t>
            </a:r>
          </a:p>
          <a:p>
            <a:pPr eaLnBrk="1" hangingPunct="1">
              <a:lnSpc>
                <a:spcPct val="80000"/>
              </a:lnSpc>
              <a:buClr>
                <a:srgbClr val="F0A22E"/>
              </a:buClr>
              <a:buSzPct val="80000"/>
              <a:buFont typeface="Wingdings" panose="05000000000000000000" pitchFamily="2" charset="2"/>
              <a:buChar char="Ø"/>
            </a:pPr>
            <a:endParaRPr lang="en-US" altLang="en-US" sz="2700"/>
          </a:p>
          <a:p>
            <a:pPr eaLnBrk="1" hangingPunct="1">
              <a:lnSpc>
                <a:spcPct val="80000"/>
              </a:lnSpc>
              <a:buClr>
                <a:srgbClr val="F0A22E"/>
              </a:buClr>
              <a:buSzPct val="80000"/>
              <a:buFont typeface="Wingdings 2" panose="05020102010507070707" pitchFamily="18" charset="2"/>
              <a:buChar char=""/>
            </a:pPr>
            <a:r>
              <a:rPr lang="en-US" altLang="en-US" sz="2700"/>
              <a:t>"$slice" can also return pages in the middle of the results by taking an offset and the number of elements to return:</a:t>
            </a:r>
          </a:p>
          <a:p>
            <a:pPr eaLnBrk="1" hangingPunct="1">
              <a:lnSpc>
                <a:spcPct val="80000"/>
              </a:lnSpc>
              <a:buClr>
                <a:srgbClr val="F0A22E"/>
              </a:buClr>
              <a:buSzPct val="80000"/>
              <a:buFont typeface="Wingdings 2" panose="05020102010507070707" pitchFamily="18" charset="2"/>
              <a:buChar char=""/>
            </a:pPr>
            <a:r>
              <a:rPr lang="en-US" altLang="en-US" sz="2700"/>
              <a:t>&gt; db.blog.posts.findOne(criteria, {"comments" : {"$slice" : [23, 10]}})</a:t>
            </a:r>
          </a:p>
          <a:p>
            <a:pPr eaLnBrk="1" hangingPunct="1">
              <a:lnSpc>
                <a:spcPct val="80000"/>
              </a:lnSpc>
              <a:buClr>
                <a:srgbClr val="F0A22E"/>
              </a:buClr>
              <a:buSzPct val="80000"/>
              <a:buFont typeface="Wingdings 2" panose="05020102010507070707" pitchFamily="18" charset="2"/>
              <a:buChar char=""/>
            </a:pPr>
            <a:endParaRPr lang="en-US" altLang="en-US" sz="2700"/>
          </a:p>
          <a:p>
            <a:pPr eaLnBrk="1" hangingPunct="1">
              <a:lnSpc>
                <a:spcPct val="80000"/>
              </a:lnSpc>
              <a:buClr>
                <a:srgbClr val="F0A22E"/>
              </a:buClr>
              <a:buSzPct val="80000"/>
              <a:buFont typeface="Wingdings 2" panose="05020102010507070707" pitchFamily="18" charset="2"/>
              <a:buChar char=""/>
            </a:pPr>
            <a:r>
              <a:rPr lang="en-US" altLang="en-US" sz="2700"/>
              <a:t>This would skip the first 23 elements and return the 24th through 34th. If there are fewer than 34 elements in the array, it will return as many as possible.</a:t>
            </a:r>
          </a:p>
        </p:txBody>
      </p:sp>
      <p:sp>
        <p:nvSpPr>
          <p:cNvPr id="107524" name="Text Box 3">
            <a:extLst>
              <a:ext uri="{FF2B5EF4-FFF2-40B4-BE49-F238E27FC236}">
                <a16:creationId xmlns:a16="http://schemas.microsoft.com/office/drawing/2014/main" id="{D47A390A-1EAF-FF2A-59FD-27F742D1FFEE}"/>
              </a:ext>
            </a:extLst>
          </p:cNvPr>
          <p:cNvSpPr txBox="1">
            <a:spLocks noChangeArrowheads="1"/>
          </p:cNvSpPr>
          <p:nvPr/>
        </p:nvSpPr>
        <p:spPr bwMode="auto">
          <a:xfrm>
            <a:off x="3581400" y="6305550"/>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en-US" alt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CA69EEA-6A78-02EB-1A6A-334653642547}"/>
              </a:ext>
            </a:extLst>
          </p:cNvPr>
          <p:cNvSpPr>
            <a:spLocks noGrp="1" noChangeArrowheads="1"/>
          </p:cNvSpPr>
          <p:nvPr>
            <p:ph type="title"/>
          </p:nvPr>
        </p:nvSpPr>
        <p:spPr/>
        <p:txBody>
          <a:bodyPr/>
          <a:lstStyle/>
          <a:p>
            <a:r>
              <a:rPr lang="en-US" altLang="en-US"/>
              <a:t>How much data?</a:t>
            </a:r>
          </a:p>
        </p:txBody>
      </p:sp>
      <p:sp>
        <p:nvSpPr>
          <p:cNvPr id="17411" name="Content Placeholder 2">
            <a:extLst>
              <a:ext uri="{FF2B5EF4-FFF2-40B4-BE49-F238E27FC236}">
                <a16:creationId xmlns:a16="http://schemas.microsoft.com/office/drawing/2014/main" id="{89F5019A-179D-1282-95F8-52D57CB6EF37}"/>
              </a:ext>
            </a:extLst>
          </p:cNvPr>
          <p:cNvSpPr>
            <a:spLocks noGrp="1" noChangeArrowheads="1"/>
          </p:cNvSpPr>
          <p:nvPr>
            <p:ph idx="1"/>
          </p:nvPr>
        </p:nvSpPr>
        <p:spPr>
          <a:xfrm>
            <a:off x="152400" y="1219200"/>
            <a:ext cx="8534400" cy="4525963"/>
          </a:xfrm>
        </p:spPr>
        <p:txBody>
          <a:bodyPr/>
          <a:lstStyle/>
          <a:p>
            <a:r>
              <a:rPr lang="en-US" altLang="en-US" sz="2800"/>
              <a:t>Google processes 20 PB a day (2008)</a:t>
            </a:r>
          </a:p>
          <a:p>
            <a:r>
              <a:rPr lang="en-US" altLang="en-US" sz="2800"/>
              <a:t>Wayback Machine has 3 PB + 100 TB/month (3/2009)</a:t>
            </a:r>
          </a:p>
          <a:p>
            <a:r>
              <a:rPr lang="en-US" altLang="en-US" sz="2800"/>
              <a:t>Facebook has 2.5 PB of user data + 15 TB/day (4/2009) </a:t>
            </a:r>
          </a:p>
          <a:p>
            <a:r>
              <a:rPr lang="en-US" altLang="en-US" sz="2800"/>
              <a:t>eBay has 6.5 PB of user data + 50 TB/day (5/2009)</a:t>
            </a:r>
          </a:p>
          <a:p>
            <a:r>
              <a:rPr lang="en-US" altLang="en-US" sz="2800"/>
              <a:t>CERN’s Large Hydron Collider (LHC) generates 15 PB a year </a:t>
            </a:r>
          </a:p>
          <a:p>
            <a:endParaRPr lang="en-US" altLang="en-US"/>
          </a:p>
          <a:p>
            <a:endParaRPr lang="en-US" altLang="en-US"/>
          </a:p>
          <a:p>
            <a:endParaRPr lang="en-US" altLang="en-US"/>
          </a:p>
          <a:p>
            <a:endParaRPr lang="en-US" altLang="en-US"/>
          </a:p>
        </p:txBody>
      </p:sp>
      <p:pic>
        <p:nvPicPr>
          <p:cNvPr id="8196" name="Picture 5" descr="bill_gates_01.jpg">
            <a:extLst>
              <a:ext uri="{FF2B5EF4-FFF2-40B4-BE49-F238E27FC236}">
                <a16:creationId xmlns:a16="http://schemas.microsoft.com/office/drawing/2014/main" id="{5AD79B3A-9494-155A-B8C3-93E63B62FE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343400"/>
            <a:ext cx="3140075" cy="207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ounded Rectangular Callout 4">
            <a:extLst>
              <a:ext uri="{FF2B5EF4-FFF2-40B4-BE49-F238E27FC236}">
                <a16:creationId xmlns:a16="http://schemas.microsoft.com/office/drawing/2014/main" id="{80D86B75-D032-D744-DA6A-3B5B75D64ABC}"/>
              </a:ext>
            </a:extLst>
          </p:cNvPr>
          <p:cNvSpPr>
            <a:spLocks noChangeArrowheads="1"/>
          </p:cNvSpPr>
          <p:nvPr/>
        </p:nvSpPr>
        <p:spPr bwMode="auto">
          <a:xfrm>
            <a:off x="5334000" y="4724400"/>
            <a:ext cx="2362200" cy="990600"/>
          </a:xfrm>
          <a:prstGeom prst="wedgeRoundRectCallout">
            <a:avLst>
              <a:gd name="adj1" fmla="val -76861"/>
              <a:gd name="adj2" fmla="val 55972"/>
              <a:gd name="adj3" fmla="val 16667"/>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eaLnBrk="1" hangingPunct="1">
              <a:buClr>
                <a:srgbClr val="000000"/>
              </a:buClr>
              <a:buSzPct val="100000"/>
              <a:buFont typeface="Times New Roman" pitchFamily="16" charset="0"/>
              <a:buNone/>
              <a:defRPr/>
            </a:pPr>
            <a:r>
              <a:rPr lang="en-US" dirty="0">
                <a:solidFill>
                  <a:srgbClr val="FF0000"/>
                </a:solidFill>
              </a:rPr>
              <a:t>640K</a:t>
            </a:r>
            <a:r>
              <a:rPr lang="en-US" dirty="0"/>
              <a:t> </a:t>
            </a:r>
            <a:r>
              <a:rPr lang="en-US" dirty="0">
                <a:solidFill>
                  <a:schemeClr val="bg2"/>
                </a:solidFill>
              </a:rPr>
              <a:t>ought to be enough for anybody.</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dissolv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EB0205C2-3E9E-0442-3CC8-B67B36855BBF}"/>
              </a:ext>
            </a:extLst>
          </p:cNvPr>
          <p:cNvSpPr>
            <a:spLocks noGrp="1" noChangeArrowheads="1"/>
          </p:cNvSpPr>
          <p:nvPr>
            <p:ph type="title"/>
          </p:nvPr>
        </p:nvSpPr>
        <p:spPr/>
        <p:txBody>
          <a:bodyPr/>
          <a:lstStyle/>
          <a:p>
            <a:r>
              <a:rPr lang="en-US" altLang="en-US"/>
              <a:t>Why mongoDB?</a:t>
            </a:r>
          </a:p>
        </p:txBody>
      </p:sp>
      <p:sp>
        <p:nvSpPr>
          <p:cNvPr id="18435" name="Content Placeholder 2">
            <a:extLst>
              <a:ext uri="{FF2B5EF4-FFF2-40B4-BE49-F238E27FC236}">
                <a16:creationId xmlns:a16="http://schemas.microsoft.com/office/drawing/2014/main" id="{B1F27FA0-EA8C-0EC1-504F-8E03F970C3B6}"/>
              </a:ext>
            </a:extLst>
          </p:cNvPr>
          <p:cNvSpPr>
            <a:spLocks noGrp="1" noChangeArrowheads="1"/>
          </p:cNvSpPr>
          <p:nvPr>
            <p:ph idx="1"/>
          </p:nvPr>
        </p:nvSpPr>
        <p:spPr/>
        <p:txBody>
          <a:bodyPr/>
          <a:lstStyle/>
          <a:p>
            <a:r>
              <a:rPr lang="en-US" altLang="en-US"/>
              <a:t>https://www.youtube.com/watch?v=CvIr-2lMLsk</a:t>
            </a:r>
          </a:p>
        </p:txBody>
      </p:sp>
      <p:sp>
        <p:nvSpPr>
          <p:cNvPr id="18436" name="Date Placeholder 3">
            <a:extLst>
              <a:ext uri="{FF2B5EF4-FFF2-40B4-BE49-F238E27FC236}">
                <a16:creationId xmlns:a16="http://schemas.microsoft.com/office/drawing/2014/main" id="{6FDDB49A-2BE5-B7CA-B313-0E215D746956}"/>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spcBef>
                <a:spcPct val="0"/>
              </a:spcBef>
              <a:buClrTx/>
              <a:buFontTx/>
              <a:buNone/>
            </a:pPr>
            <a:r>
              <a:rPr lang="hu-HU" altLang="en-US" sz="1800">
                <a:solidFill>
                  <a:srgbClr val="000000"/>
                </a:solidFill>
                <a:latin typeface="Arial" panose="020B0604020202020204" pitchFamily="34" charset="0"/>
              </a:rPr>
              <a:t>2013.02.11.</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AutoShape 1">
            <a:extLst>
              <a:ext uri="{FF2B5EF4-FFF2-40B4-BE49-F238E27FC236}">
                <a16:creationId xmlns:a16="http://schemas.microsoft.com/office/drawing/2014/main" id="{F4B450B8-A4F1-60DA-809C-996045DAA74B}"/>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E18646F5-2A9A-4D5D-87EA-F8A40625DE14}" type="slidenum">
              <a:rPr lang="hu-HU" altLang="en-US" sz="1800">
                <a:solidFill>
                  <a:srgbClr val="FFFFFF"/>
                </a:solidFill>
                <a:latin typeface="Arial" panose="020B0604020202020204" pitchFamily="34" charset="0"/>
              </a:rPr>
              <a:pPr algn="ctr" eaLnBrk="1" hangingPunct="1">
                <a:spcBef>
                  <a:spcPct val="0"/>
                </a:spcBef>
                <a:buClrTx/>
                <a:buFontTx/>
                <a:buNone/>
              </a:pPr>
              <a:t>8</a:t>
            </a:fld>
            <a:endParaRPr lang="hu-HU" altLang="en-US" sz="1800">
              <a:solidFill>
                <a:srgbClr val="FFFFFF"/>
              </a:solidFill>
              <a:latin typeface="Arial" panose="020B0604020202020204" pitchFamily="34" charset="0"/>
            </a:endParaRPr>
          </a:p>
        </p:txBody>
      </p:sp>
      <p:sp>
        <p:nvSpPr>
          <p:cNvPr id="19459" name="Text Box 2">
            <a:extLst>
              <a:ext uri="{FF2B5EF4-FFF2-40B4-BE49-F238E27FC236}">
                <a16:creationId xmlns:a16="http://schemas.microsoft.com/office/drawing/2014/main" id="{96B02F8A-0273-8A47-2D47-7DE866EEF5CE}"/>
              </a:ext>
            </a:extLst>
          </p:cNvPr>
          <p:cNvSpPr txBox="1">
            <a:spLocks noChangeArrowheads="1"/>
          </p:cNvSpPr>
          <p:nvPr/>
        </p:nvSpPr>
        <p:spPr bwMode="auto">
          <a:xfrm>
            <a:off x="457200" y="274638"/>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4600">
                <a:solidFill>
                  <a:srgbClr val="675E47"/>
                </a:solidFill>
                <a:latin typeface="Cambria" panose="02040503050406030204" pitchFamily="18" charset="0"/>
              </a:rPr>
              <a:t>In Production</a:t>
            </a:r>
          </a:p>
        </p:txBody>
      </p:sp>
      <p:pic>
        <p:nvPicPr>
          <p:cNvPr id="19460" name="Picture 3">
            <a:extLst>
              <a:ext uri="{FF2B5EF4-FFF2-40B4-BE49-F238E27FC236}">
                <a16:creationId xmlns:a16="http://schemas.microsoft.com/office/drawing/2014/main" id="{A0EADE4C-E0F0-497D-962D-C63D129C0C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989138"/>
            <a:ext cx="20891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61" name="Picture 4">
            <a:extLst>
              <a:ext uri="{FF2B5EF4-FFF2-40B4-BE49-F238E27FC236}">
                <a16:creationId xmlns:a16="http://schemas.microsoft.com/office/drawing/2014/main" id="{C74D85F9-3506-65D4-B1F8-5C1A262E1D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373313"/>
            <a:ext cx="1528762"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62" name="Picture 5">
            <a:extLst>
              <a:ext uri="{FF2B5EF4-FFF2-40B4-BE49-F238E27FC236}">
                <a16:creationId xmlns:a16="http://schemas.microsoft.com/office/drawing/2014/main" id="{226542AE-5A91-4C65-895D-075984ED2D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59288" y="4724400"/>
            <a:ext cx="1846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63" name="Picture 6">
            <a:extLst>
              <a:ext uri="{FF2B5EF4-FFF2-40B4-BE49-F238E27FC236}">
                <a16:creationId xmlns:a16="http://schemas.microsoft.com/office/drawing/2014/main" id="{9B5147AF-4ECD-C92A-21BB-BED2FF0030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6088" y="1731963"/>
            <a:ext cx="21717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9464" name="Text Box 7">
            <a:extLst>
              <a:ext uri="{FF2B5EF4-FFF2-40B4-BE49-F238E27FC236}">
                <a16:creationId xmlns:a16="http://schemas.microsoft.com/office/drawing/2014/main" id="{8527118F-9483-105B-BB81-DB8FE675B018}"/>
              </a:ext>
            </a:extLst>
          </p:cNvPr>
          <p:cNvSpPr txBox="1">
            <a:spLocks noChangeArrowheads="1"/>
          </p:cNvSpPr>
          <p:nvPr/>
        </p:nvSpPr>
        <p:spPr bwMode="auto">
          <a:xfrm>
            <a:off x="179388" y="6453188"/>
            <a:ext cx="87137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ts val="450"/>
              </a:spcBef>
              <a:buClrTx/>
              <a:buFontTx/>
              <a:buNone/>
            </a:pPr>
            <a:r>
              <a:rPr lang="hu-HU" altLang="en-US" sz="1800">
                <a:solidFill>
                  <a:srgbClr val="CCCCFF"/>
                </a:solidFill>
                <a:latin typeface="Arial" panose="020B0604020202020204" pitchFamily="34" charset="0"/>
                <a:hlinkClick r:id="rId7"/>
              </a:rPr>
              <a:t>http://www.mongodb.org/about/production-deployments/</a:t>
            </a:r>
          </a:p>
        </p:txBody>
      </p:sp>
      <p:pic>
        <p:nvPicPr>
          <p:cNvPr id="19465" name="Picture 8">
            <a:extLst>
              <a:ext uri="{FF2B5EF4-FFF2-40B4-BE49-F238E27FC236}">
                <a16:creationId xmlns:a16="http://schemas.microsoft.com/office/drawing/2014/main" id="{986B28B1-FE74-9D59-C6E5-070F9C38EE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5275" y="3875088"/>
            <a:ext cx="2087563"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66" name="Picture 9">
            <a:extLst>
              <a:ext uri="{FF2B5EF4-FFF2-40B4-BE49-F238E27FC236}">
                <a16:creationId xmlns:a16="http://schemas.microsoft.com/office/drawing/2014/main" id="{85B4E00B-AEA1-B01D-4436-A48E980A90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32588" y="1800225"/>
            <a:ext cx="165576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67" name="Picture 10">
            <a:extLst>
              <a:ext uri="{FF2B5EF4-FFF2-40B4-BE49-F238E27FC236}">
                <a16:creationId xmlns:a16="http://schemas.microsoft.com/office/drawing/2014/main" id="{56CF3154-87E8-A19E-DB82-10DC28F4F97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31025" y="4343400"/>
            <a:ext cx="1439863"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68" name="Picture 11">
            <a:extLst>
              <a:ext uri="{FF2B5EF4-FFF2-40B4-BE49-F238E27FC236}">
                <a16:creationId xmlns:a16="http://schemas.microsoft.com/office/drawing/2014/main" id="{91278D9B-89A0-DC1B-8140-6CFB3A78EB7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275" y="4965700"/>
            <a:ext cx="1323975" cy="81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69" name="Picture 12">
            <a:extLst>
              <a:ext uri="{FF2B5EF4-FFF2-40B4-BE49-F238E27FC236}">
                <a16:creationId xmlns:a16="http://schemas.microsoft.com/office/drawing/2014/main" id="{C2D9AED6-D4B0-E347-DA7C-EB608D175BC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5663" y="4983163"/>
            <a:ext cx="1565275"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70" name="Picture 13">
            <a:extLst>
              <a:ext uri="{FF2B5EF4-FFF2-40B4-BE49-F238E27FC236}">
                <a16:creationId xmlns:a16="http://schemas.microsoft.com/office/drawing/2014/main" id="{EB5EC698-1C06-7BA6-E724-D901A5793B1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79900" y="3033713"/>
            <a:ext cx="202565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71" name="Picture 14">
            <a:extLst>
              <a:ext uri="{FF2B5EF4-FFF2-40B4-BE49-F238E27FC236}">
                <a16:creationId xmlns:a16="http://schemas.microsoft.com/office/drawing/2014/main" id="{55E36656-2136-5970-F1DB-313B43925A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149975" y="5626100"/>
            <a:ext cx="2160588"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72" name="Picture 15">
            <a:extLst>
              <a:ext uri="{FF2B5EF4-FFF2-40B4-BE49-F238E27FC236}">
                <a16:creationId xmlns:a16="http://schemas.microsoft.com/office/drawing/2014/main" id="{6E1EEBCB-1B9A-77AC-1042-D27FC765AA1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931025" y="3033713"/>
            <a:ext cx="10080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73" name="Picture 16">
            <a:extLst>
              <a:ext uri="{FF2B5EF4-FFF2-40B4-BE49-F238E27FC236}">
                <a16:creationId xmlns:a16="http://schemas.microsoft.com/office/drawing/2014/main" id="{A0DFBE3E-7E3D-599B-CA89-3A0E975EC63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84663" y="5600700"/>
            <a:ext cx="10080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74" name="Picture 17">
            <a:extLst>
              <a:ext uri="{FF2B5EF4-FFF2-40B4-BE49-F238E27FC236}">
                <a16:creationId xmlns:a16="http://schemas.microsoft.com/office/drawing/2014/main" id="{20F8BAE1-C4DD-0206-41AD-71E4F669D240}"/>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565400" y="4162425"/>
            <a:ext cx="17145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75" name="Picture 18">
            <a:extLst>
              <a:ext uri="{FF2B5EF4-FFF2-40B4-BE49-F238E27FC236}">
                <a16:creationId xmlns:a16="http://schemas.microsoft.com/office/drawing/2014/main" id="{E4DE43C0-0ADB-6DF2-A595-31B8DEF462B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33950" y="3873500"/>
            <a:ext cx="13716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76" name="Picture 19">
            <a:extLst>
              <a:ext uri="{FF2B5EF4-FFF2-40B4-BE49-F238E27FC236}">
                <a16:creationId xmlns:a16="http://schemas.microsoft.com/office/drawing/2014/main" id="{B224E46E-FBF4-C9EC-1F31-D411182B408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50825" y="2924175"/>
            <a:ext cx="1495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9477" name="Picture 20">
            <a:extLst>
              <a:ext uri="{FF2B5EF4-FFF2-40B4-BE49-F238E27FC236}">
                <a16:creationId xmlns:a16="http://schemas.microsoft.com/office/drawing/2014/main" id="{438BD55E-EA20-2F61-3A90-E9D44E44C2F2}"/>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146675" y="476250"/>
            <a:ext cx="3209925"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AutoShape 1">
            <a:extLst>
              <a:ext uri="{FF2B5EF4-FFF2-40B4-BE49-F238E27FC236}">
                <a16:creationId xmlns:a16="http://schemas.microsoft.com/office/drawing/2014/main" id="{6EBA5345-7E45-065B-15F4-869B45239B86}"/>
              </a:ext>
            </a:extLst>
          </p:cNvPr>
          <p:cNvSpPr>
            <a:spLocks noChangeArrowheads="1"/>
          </p:cNvSpPr>
          <p:nvPr/>
        </p:nvSpPr>
        <p:spPr bwMode="auto">
          <a:xfrm>
            <a:off x="8531225" y="5648325"/>
            <a:ext cx="549275" cy="396875"/>
          </a:xfrm>
          <a:prstGeom prst="bracketPair">
            <a:avLst>
              <a:gd name="adj" fmla="val 17949"/>
            </a:avLst>
          </a:prstGeom>
          <a:noFill/>
          <a:ln w="19080" cap="sq">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algn="ctr" eaLnBrk="1" hangingPunct="1">
              <a:spcBef>
                <a:spcPct val="0"/>
              </a:spcBef>
              <a:buClrTx/>
              <a:buFontTx/>
              <a:buNone/>
            </a:pPr>
            <a:fld id="{EE5BDA5D-BE93-4213-A28B-F25F955C1AD4}" type="slidenum">
              <a:rPr lang="hu-HU" altLang="en-US" sz="1800">
                <a:solidFill>
                  <a:srgbClr val="FFFFFF"/>
                </a:solidFill>
                <a:latin typeface="Arial" panose="020B0604020202020204" pitchFamily="34" charset="0"/>
              </a:rPr>
              <a:pPr algn="ctr" eaLnBrk="1" hangingPunct="1">
                <a:spcBef>
                  <a:spcPct val="0"/>
                </a:spcBef>
                <a:buClrTx/>
                <a:buFontTx/>
                <a:buNone/>
              </a:pPr>
              <a:t>9</a:t>
            </a:fld>
            <a:endParaRPr lang="hu-HU" altLang="en-US" sz="1800">
              <a:solidFill>
                <a:srgbClr val="FFFFFF"/>
              </a:solidFill>
              <a:latin typeface="Arial" panose="020B0604020202020204" pitchFamily="34" charset="0"/>
            </a:endParaRPr>
          </a:p>
        </p:txBody>
      </p:sp>
      <p:sp>
        <p:nvSpPr>
          <p:cNvPr id="21507" name="Text Box 2">
            <a:extLst>
              <a:ext uri="{FF2B5EF4-FFF2-40B4-BE49-F238E27FC236}">
                <a16:creationId xmlns:a16="http://schemas.microsoft.com/office/drawing/2014/main" id="{D9902E8C-5AE3-F6CD-AD00-A7E765605396}"/>
              </a:ext>
            </a:extLst>
          </p:cNvPr>
          <p:cNvSpPr txBox="1">
            <a:spLocks noChangeArrowheads="1"/>
          </p:cNvSpPr>
          <p:nvPr/>
        </p:nvSpPr>
        <p:spPr bwMode="auto">
          <a:xfrm>
            <a:off x="457200" y="274638"/>
            <a:ext cx="7620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spcBef>
                <a:spcPts val="5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200">
                <a:solidFill>
                  <a:srgbClr val="2F2B20"/>
                </a:solidFill>
                <a:latin typeface="Calibri" panose="020F0502020204030204" pitchFamily="34" charset="0"/>
                <a:ea typeface="Microsoft YaHei" panose="020B0503020204020204" pitchFamily="34" charset="-122"/>
              </a:defRPr>
            </a:lvl1pPr>
            <a:lvl2pPr>
              <a:spcBef>
                <a:spcPts val="5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00">
                <a:solidFill>
                  <a:srgbClr val="2F2B20"/>
                </a:solidFill>
                <a:latin typeface="Calibri" panose="020F0502020204030204" pitchFamily="34" charset="0"/>
                <a:ea typeface="Microsoft YaHei" panose="020B0503020204020204" pitchFamily="34" charset="-122"/>
              </a:defRPr>
            </a:lvl2pPr>
            <a:lvl3pPr>
              <a:spcBef>
                <a:spcPts val="6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rgbClr val="2F2B20"/>
                </a:solidFill>
                <a:latin typeface="Calibri" panose="020F0502020204030204" pitchFamily="34" charset="0"/>
                <a:ea typeface="Microsoft YaHei" panose="020B0503020204020204" pitchFamily="34" charset="-122"/>
              </a:defRPr>
            </a:lvl3pPr>
            <a:lvl4pPr>
              <a:spcBef>
                <a:spcPts val="40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600">
                <a:solidFill>
                  <a:srgbClr val="2F2B20"/>
                </a:solidFill>
                <a:latin typeface="Calibri" panose="020F0502020204030204" pitchFamily="34" charset="0"/>
                <a:ea typeface="Microsoft YaHei" panose="020B0503020204020204" pitchFamily="34" charset="-122"/>
              </a:defRPr>
            </a:lvl4pPr>
            <a:lvl5pPr>
              <a:spcBef>
                <a:spcPts val="350"/>
              </a:spcBef>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350"/>
              </a:spcBef>
              <a:spcAft>
                <a:spcPct val="0"/>
              </a:spcAft>
              <a:buClr>
                <a:srgbClr val="000000"/>
              </a:buClr>
              <a:buSzPct val="100000"/>
              <a:buFont typeface="Times New Roman" panose="02020603050405020304" pitchFamily="18" charset="0"/>
              <a:buChar cha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a:solidFill>
                  <a:srgbClr val="2F2B20"/>
                </a:solidFill>
                <a:latin typeface="Calibri" panose="020F0502020204030204" pitchFamily="34" charset="0"/>
                <a:ea typeface="Microsoft YaHei" panose="020B0503020204020204" pitchFamily="34" charset="-122"/>
              </a:defRPr>
            </a:lvl9pPr>
          </a:lstStyle>
          <a:p>
            <a:pPr eaLnBrk="1" hangingPunct="1">
              <a:spcBef>
                <a:spcPct val="0"/>
              </a:spcBef>
              <a:buClrTx/>
              <a:buFontTx/>
              <a:buNone/>
            </a:pPr>
            <a:r>
              <a:rPr lang="hu-HU" altLang="en-US" sz="4600">
                <a:solidFill>
                  <a:srgbClr val="675E47"/>
                </a:solidFill>
                <a:latin typeface="Cambria" panose="02040503050406030204" pitchFamily="18" charset="0"/>
              </a:rPr>
              <a:t>NoSQL</a:t>
            </a:r>
          </a:p>
        </p:txBody>
      </p:sp>
      <p:sp>
        <p:nvSpPr>
          <p:cNvPr id="17411" name="Text Box 3">
            <a:extLst>
              <a:ext uri="{FF2B5EF4-FFF2-40B4-BE49-F238E27FC236}">
                <a16:creationId xmlns:a16="http://schemas.microsoft.com/office/drawing/2014/main" id="{BFA755F3-B6A3-FEB2-3E9C-9A03988696C9}"/>
              </a:ext>
            </a:extLst>
          </p:cNvPr>
          <p:cNvSpPr txBox="1">
            <a:spLocks noChangeArrowheads="1"/>
          </p:cNvSpPr>
          <p:nvPr/>
        </p:nvSpPr>
        <p:spPr bwMode="auto">
          <a:xfrm>
            <a:off x="457200" y="1536700"/>
            <a:ext cx="3657600" cy="4589463"/>
          </a:xfrm>
          <a:prstGeom prst="rect">
            <a:avLst/>
          </a:prstGeom>
          <a:noFill/>
          <a:ln w="9525" cap="flat">
            <a:noFill/>
            <a:round/>
            <a:headEnd/>
            <a:tailEnd/>
          </a:ln>
          <a:effectLst/>
        </p:spPr>
        <p:txBody>
          <a:bodyPr lIns="90000" tIns="46800" rIns="90000" bIns="46800"/>
          <a:lstStyle/>
          <a:p>
            <a:pPr marL="341313" indent="-227013" eaLnBrk="1" hangingPunct="1">
              <a:spcBef>
                <a:spcPts val="700"/>
              </a:spcBef>
              <a:buSzPct val="100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endParaRPr lang="hu-HU" sz="2800">
              <a:solidFill>
                <a:srgbClr val="2F2B20"/>
              </a:solidFill>
              <a:latin typeface="Calibri" pitchFamily="32" charset="0"/>
              <a:ea typeface="Microsoft YaHei" pitchFamily="32" charset="-122"/>
            </a:endParaRPr>
          </a:p>
          <a:p>
            <a:pPr marL="339725" indent="-228600" eaLnBrk="1" hangingPunct="1">
              <a:spcBef>
                <a:spcPts val="700"/>
              </a:spcBef>
              <a:buClr>
                <a:srgbClr val="A9A57C"/>
              </a:buClr>
              <a:buSzPct val="100000"/>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r>
              <a:rPr lang="hu-HU" sz="2800">
                <a:solidFill>
                  <a:srgbClr val="2F2B20"/>
                </a:solidFill>
                <a:latin typeface="Calibri" pitchFamily="32" charset="0"/>
                <a:ea typeface="Microsoft YaHei" pitchFamily="32" charset="-122"/>
              </a:rPr>
              <a:t>Key-value</a:t>
            </a:r>
          </a:p>
          <a:p>
            <a:pPr marL="341313" indent="-227013" eaLnBrk="1" hangingPunct="1">
              <a:spcBef>
                <a:spcPts val="700"/>
              </a:spcBef>
              <a:buSzPct val="100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endParaRPr lang="hu-HU" sz="2800">
              <a:solidFill>
                <a:srgbClr val="2F2B20"/>
              </a:solidFill>
              <a:latin typeface="Calibri" pitchFamily="32" charset="0"/>
              <a:ea typeface="Microsoft YaHei" pitchFamily="32" charset="-122"/>
            </a:endParaRPr>
          </a:p>
          <a:p>
            <a:pPr marL="339725" indent="-228600" eaLnBrk="1" hangingPunct="1">
              <a:spcBef>
                <a:spcPts val="700"/>
              </a:spcBef>
              <a:buClr>
                <a:srgbClr val="A9A57C"/>
              </a:buClr>
              <a:buSzPct val="100000"/>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r>
              <a:rPr lang="hu-HU" sz="2800">
                <a:solidFill>
                  <a:srgbClr val="2F2B20"/>
                </a:solidFill>
                <a:latin typeface="Calibri" pitchFamily="32" charset="0"/>
                <a:ea typeface="Microsoft YaHei" pitchFamily="32" charset="-122"/>
              </a:rPr>
              <a:t>Graph database </a:t>
            </a:r>
          </a:p>
          <a:p>
            <a:pPr marL="341313" indent="-227013" eaLnBrk="1" hangingPunct="1">
              <a:spcBef>
                <a:spcPts val="700"/>
              </a:spcBef>
              <a:buSzPct val="100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endParaRPr lang="hu-HU" sz="2800">
              <a:solidFill>
                <a:srgbClr val="2F2B20"/>
              </a:solidFill>
              <a:latin typeface="Calibri" pitchFamily="32" charset="0"/>
              <a:ea typeface="Microsoft YaHei" pitchFamily="32" charset="-122"/>
            </a:endParaRPr>
          </a:p>
          <a:p>
            <a:pPr marL="339725" indent="-228600" eaLnBrk="1" hangingPunct="1">
              <a:spcBef>
                <a:spcPts val="700"/>
              </a:spcBef>
              <a:buClr>
                <a:srgbClr val="A9A57C"/>
              </a:buClr>
              <a:buSzPct val="100000"/>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r>
              <a:rPr lang="hu-HU" sz="2800">
                <a:solidFill>
                  <a:srgbClr val="2F2B20"/>
                </a:solidFill>
                <a:latin typeface="Calibri" pitchFamily="32" charset="0"/>
                <a:ea typeface="Microsoft YaHei" pitchFamily="32" charset="-122"/>
              </a:rPr>
              <a:t>Document-oriented </a:t>
            </a:r>
          </a:p>
          <a:p>
            <a:pPr marL="341313" indent="-227013" eaLnBrk="1" hangingPunct="1">
              <a:spcBef>
                <a:spcPts val="700"/>
              </a:spcBef>
              <a:buSzPct val="100000"/>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endParaRPr lang="hu-HU" sz="2800">
              <a:solidFill>
                <a:srgbClr val="2F2B20"/>
              </a:solidFill>
              <a:latin typeface="Calibri" pitchFamily="32" charset="0"/>
              <a:ea typeface="Microsoft YaHei" pitchFamily="32" charset="-122"/>
            </a:endParaRPr>
          </a:p>
          <a:p>
            <a:pPr marL="339725" indent="-228600" eaLnBrk="1" hangingPunct="1">
              <a:spcBef>
                <a:spcPts val="700"/>
              </a:spcBef>
              <a:buClr>
                <a:srgbClr val="A9A57C"/>
              </a:buClr>
              <a:buSzPct val="100000"/>
              <a:buFont typeface="Arial" charset="0"/>
              <a:buChar char="•"/>
              <a:tabLst>
                <a:tab pos="341313" algn="l"/>
                <a:tab pos="798513" algn="l"/>
                <a:tab pos="1255713" algn="l"/>
                <a:tab pos="1712913" algn="l"/>
                <a:tab pos="2170113" algn="l"/>
                <a:tab pos="2627313" algn="l"/>
                <a:tab pos="3084513" algn="l"/>
                <a:tab pos="3541713" algn="l"/>
                <a:tab pos="3998913" algn="l"/>
                <a:tab pos="4456113" algn="l"/>
                <a:tab pos="4913313" algn="l"/>
                <a:tab pos="5370513" algn="l"/>
                <a:tab pos="5827713" algn="l"/>
                <a:tab pos="6284913" algn="l"/>
                <a:tab pos="6742113" algn="l"/>
                <a:tab pos="7199313" algn="l"/>
                <a:tab pos="7656513" algn="l"/>
                <a:tab pos="8113713" algn="l"/>
                <a:tab pos="8570913" algn="l"/>
                <a:tab pos="9028113" algn="l"/>
                <a:tab pos="9485313" algn="l"/>
              </a:tabLst>
              <a:defRPr/>
            </a:pPr>
            <a:r>
              <a:rPr lang="hu-HU" sz="2800">
                <a:solidFill>
                  <a:srgbClr val="2F2B20"/>
                </a:solidFill>
                <a:latin typeface="Calibri" pitchFamily="32" charset="0"/>
                <a:ea typeface="Microsoft YaHei" pitchFamily="32" charset="-122"/>
              </a:rPr>
              <a:t>Column family</a:t>
            </a:r>
          </a:p>
        </p:txBody>
      </p:sp>
      <p:pic>
        <p:nvPicPr>
          <p:cNvPr id="17412" name="Picture 4">
            <a:extLst>
              <a:ext uri="{FF2B5EF4-FFF2-40B4-BE49-F238E27FC236}">
                <a16:creationId xmlns:a16="http://schemas.microsoft.com/office/drawing/2014/main" id="{8096E015-14F4-BAB2-322C-FCA528FC9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7100" y="1876425"/>
            <a:ext cx="1439863"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3" name="Picture 5">
            <a:extLst>
              <a:ext uri="{FF2B5EF4-FFF2-40B4-BE49-F238E27FC236}">
                <a16:creationId xmlns:a16="http://schemas.microsoft.com/office/drawing/2014/main" id="{B2C50226-EAAE-6A03-A940-5EEB9A85BD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375" y="1919288"/>
            <a:ext cx="1512888"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4" name="Picture 6">
            <a:extLst>
              <a:ext uri="{FF2B5EF4-FFF2-40B4-BE49-F238E27FC236}">
                <a16:creationId xmlns:a16="http://schemas.microsoft.com/office/drawing/2014/main" id="{CAFB3D87-EC79-BB20-F2BF-DDF15C1420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049588"/>
            <a:ext cx="1512888"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5" name="Picture 7">
            <a:extLst>
              <a:ext uri="{FF2B5EF4-FFF2-40B4-BE49-F238E27FC236}">
                <a16:creationId xmlns:a16="http://schemas.microsoft.com/office/drawing/2014/main" id="{76071086-7AFD-BD90-6CE1-3F043B02F7C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04025" y="2770188"/>
            <a:ext cx="9525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1513" name="Picture 8">
            <a:extLst>
              <a:ext uri="{FF2B5EF4-FFF2-40B4-BE49-F238E27FC236}">
                <a16:creationId xmlns:a16="http://schemas.microsoft.com/office/drawing/2014/main" id="{D1C113FC-47E5-2F76-D02F-8469DCF1E99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87863" y="4070350"/>
            <a:ext cx="1644650"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7" name="Picture 9">
            <a:extLst>
              <a:ext uri="{FF2B5EF4-FFF2-40B4-BE49-F238E27FC236}">
                <a16:creationId xmlns:a16="http://schemas.microsoft.com/office/drawing/2014/main" id="{313BD2BD-D6AA-B7AC-1393-9AF2781D03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4070350"/>
            <a:ext cx="954088"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8" name="Picture 10">
            <a:extLst>
              <a:ext uri="{FF2B5EF4-FFF2-40B4-BE49-F238E27FC236}">
                <a16:creationId xmlns:a16="http://schemas.microsoft.com/office/drawing/2014/main" id="{974C102B-6271-04CE-9387-FA74AD5CF96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3475" y="5292725"/>
            <a:ext cx="10810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7419" name="Picture 11">
            <a:extLst>
              <a:ext uri="{FF2B5EF4-FFF2-40B4-BE49-F238E27FC236}">
                <a16:creationId xmlns:a16="http://schemas.microsoft.com/office/drawing/2014/main" id="{EAE2A5C8-AC99-D4D8-B1E2-AFD9029543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5463" y="5292725"/>
            <a:ext cx="1122362" cy="763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mph" nodeType="clickEffect">
                                  <p:stCondLst>
                                    <p:cond delay="0"/>
                                  </p:stCondLst>
                                  <p:iterate type="lt">
                                    <p:tmPct val="0"/>
                                  </p:iterate>
                                  <p:childTnLst>
                                    <p:set>
                                      <p:cBhvr additive="repl">
                                        <p:cTn id="6" dur="indefinite"/>
                                        <p:tgtEl>
                                          <p:spTgt spid="17411">
                                            <p:txEl>
                                              <p:pRg st="5" end="5"/>
                                            </p:txEl>
                                          </p:spTgt>
                                        </p:tgtEl>
                                        <p:attrNameLst>
                                          <p:attrName>style.fontWeight</p:attrName>
                                        </p:attrNameLst>
                                      </p:cBhvr>
                                      <p:to>
                                        <p:strVal val="bold"/>
                                      </p:to>
                                    </p:set>
                                  </p:childTnLst>
                                </p:cTn>
                              </p:par>
                              <p:par>
                                <p:cTn id="7" presetID="9" presetClass="emph" fill="hold" nodeType="withEffect">
                                  <p:stCondLst>
                                    <p:cond delay="0"/>
                                  </p:stCondLst>
                                  <p:childTnLst>
                                    <p:set>
                                      <p:cBhvr additive="repl">
                                        <p:cTn id="8" dur="indefinite"/>
                                        <p:tgtEl>
                                          <p:spTgt spid="17413"/>
                                        </p:tgtEl>
                                        <p:attrNameLst>
                                          <p:attrName>style.opacity</p:attrName>
                                        </p:attrNameLst>
                                      </p:cBhvr>
                                      <p:to>
                                        <p:strVal val="0.5"/>
                                      </p:to>
                                    </p:set>
                                  </p:childTnLst>
                                </p:cTn>
                              </p:par>
                              <p:par>
                                <p:cTn id="9" presetID="9" presetClass="emph" fill="hold" nodeType="withEffect">
                                  <p:stCondLst>
                                    <p:cond delay="0"/>
                                  </p:stCondLst>
                                  <p:childTnLst>
                                    <p:set>
                                      <p:cBhvr additive="repl">
                                        <p:cTn id="10" dur="indefinite"/>
                                        <p:tgtEl>
                                          <p:spTgt spid="17412"/>
                                        </p:tgtEl>
                                        <p:attrNameLst>
                                          <p:attrName>style.opacity</p:attrName>
                                        </p:attrNameLst>
                                      </p:cBhvr>
                                      <p:to>
                                        <p:strVal val="0.5"/>
                                      </p:to>
                                    </p:set>
                                  </p:childTnLst>
                                </p:cTn>
                              </p:par>
                              <p:par>
                                <p:cTn id="11" presetID="9" presetClass="emph" fill="hold" nodeType="withEffect">
                                  <p:stCondLst>
                                    <p:cond delay="0"/>
                                  </p:stCondLst>
                                  <p:childTnLst>
                                    <p:set>
                                      <p:cBhvr additive="repl">
                                        <p:cTn id="12" dur="indefinite"/>
                                        <p:tgtEl>
                                          <p:spTgt spid="17415"/>
                                        </p:tgtEl>
                                        <p:attrNameLst>
                                          <p:attrName>style.opacity</p:attrName>
                                        </p:attrNameLst>
                                      </p:cBhvr>
                                      <p:to>
                                        <p:strVal val="0.5"/>
                                      </p:to>
                                    </p:set>
                                  </p:childTnLst>
                                </p:cTn>
                              </p:par>
                              <p:par>
                                <p:cTn id="13" presetID="9" presetClass="emph" fill="hold" nodeType="withEffect">
                                  <p:stCondLst>
                                    <p:cond delay="0"/>
                                  </p:stCondLst>
                                  <p:childTnLst>
                                    <p:set>
                                      <p:cBhvr additive="repl">
                                        <p:cTn id="14" dur="indefinite"/>
                                        <p:tgtEl>
                                          <p:spTgt spid="17414"/>
                                        </p:tgtEl>
                                        <p:attrNameLst>
                                          <p:attrName>style.opacity</p:attrName>
                                        </p:attrNameLst>
                                      </p:cBhvr>
                                      <p:to>
                                        <p:strVal val="0.5"/>
                                      </p:to>
                                    </p:set>
                                  </p:childTnLst>
                                </p:cTn>
                              </p:par>
                              <p:par>
                                <p:cTn id="15" presetID="9" presetClass="emph" fill="hold" nodeType="withEffect">
                                  <p:stCondLst>
                                    <p:cond delay="0"/>
                                  </p:stCondLst>
                                  <p:childTnLst>
                                    <p:set>
                                      <p:cBhvr additive="repl">
                                        <p:cTn id="16" dur="indefinite"/>
                                        <p:tgtEl>
                                          <p:spTgt spid="17417"/>
                                        </p:tgtEl>
                                        <p:attrNameLst>
                                          <p:attrName>style.opacity</p:attrName>
                                        </p:attrNameLst>
                                      </p:cBhvr>
                                      <p:to>
                                        <p:strVal val="0.5"/>
                                      </p:to>
                                    </p:set>
                                  </p:childTnLst>
                                </p:cTn>
                              </p:par>
                              <p:par>
                                <p:cTn id="17" presetID="9" presetClass="emph" fill="hold" nodeType="withEffect">
                                  <p:stCondLst>
                                    <p:cond delay="0"/>
                                  </p:stCondLst>
                                  <p:childTnLst>
                                    <p:set>
                                      <p:cBhvr additive="repl">
                                        <p:cTn id="18" dur="indefinite"/>
                                        <p:tgtEl>
                                          <p:spTgt spid="17419"/>
                                        </p:tgtEl>
                                        <p:attrNameLst>
                                          <p:attrName>style.opacity</p:attrName>
                                        </p:attrNameLst>
                                      </p:cBhvr>
                                      <p:to>
                                        <p:strVal val="0.5"/>
                                      </p:to>
                                    </p:set>
                                  </p:childTnLst>
                                </p:cTn>
                              </p:par>
                              <p:par>
                                <p:cTn id="19" presetID="9" presetClass="emph" fill="hold" nodeType="withEffect">
                                  <p:stCondLst>
                                    <p:cond delay="0"/>
                                  </p:stCondLst>
                                  <p:childTnLst>
                                    <p:set>
                                      <p:cBhvr additive="repl">
                                        <p:cTn id="20" dur="indefinite"/>
                                        <p:tgtEl>
                                          <p:spTgt spid="17418"/>
                                        </p:tgtEl>
                                        <p:attrNameLst>
                                          <p:attrName>style.opacity</p:attrName>
                                        </p:attrNameLst>
                                      </p:cBhvr>
                                      <p:to>
                                        <p:strVal val="0.5"/>
                                      </p:to>
                                    </p:set>
                                  </p:childTnLst>
                                </p:cTn>
                              </p:par>
                              <p:par>
                                <p:cTn id="21" presetID="9" presetClass="emph" fill="hold" nodeType="withEffect">
                                  <p:stCondLst>
                                    <p:cond delay="0"/>
                                  </p:stCondLst>
                                  <p:childTnLst>
                                    <p:set>
                                      <p:cBhvr additive="repl">
                                        <p:cTn id="22" dur="indefinite"/>
                                        <p:tgtEl>
                                          <p:spTgt spid="17411">
                                            <p:txEl>
                                              <p:pRg st="7" end="7"/>
                                            </p:txEl>
                                          </p:spTgt>
                                        </p:tgtEl>
                                        <p:attrNameLst>
                                          <p:attrName>style.opacity</p:attrName>
                                        </p:attrNameLst>
                                      </p:cBhvr>
                                      <p:to>
                                        <p:strVal val="0.5"/>
                                      </p:to>
                                    </p:set>
                                  </p:childTnLst>
                                </p:cTn>
                              </p:par>
                              <p:par>
                                <p:cTn id="23" presetID="9" presetClass="emph" fill="hold" nodeType="withEffect">
                                  <p:stCondLst>
                                    <p:cond delay="0"/>
                                  </p:stCondLst>
                                  <p:childTnLst>
                                    <p:set>
                                      <p:cBhvr additive="repl">
                                        <p:cTn id="24" dur="indefinite"/>
                                        <p:tgtEl>
                                          <p:spTgt spid="17411">
                                            <p:txEl>
                                              <p:pRg st="3" end="3"/>
                                            </p:txEl>
                                          </p:spTgt>
                                        </p:tgtEl>
                                        <p:attrNameLst>
                                          <p:attrName>style.opacity</p:attrName>
                                        </p:attrNameLst>
                                      </p:cBhvr>
                                      <p:to>
                                        <p:strVal val="0.5"/>
                                      </p:to>
                                    </p:set>
                                  </p:childTnLst>
                                </p:cTn>
                              </p:par>
                              <p:par>
                                <p:cTn id="25" presetID="9" presetClass="emph" fill="hold" nodeType="withEffect">
                                  <p:stCondLst>
                                    <p:cond delay="0"/>
                                  </p:stCondLst>
                                  <p:childTnLst>
                                    <p:set>
                                      <p:cBhvr additive="repl">
                                        <p:cTn id="26" dur="indefinite"/>
                                        <p:tgtEl>
                                          <p:spTgt spid="17411">
                                            <p:txEl>
                                              <p:pRg st="1" end="1"/>
                                            </p:txEl>
                                          </p:spTgt>
                                        </p:tgtEl>
                                        <p:attrNameLst>
                                          <p:attrName>style.opacity</p:attrName>
                                        </p:attrNameLst>
                                      </p:cBhvr>
                                      <p:to>
                                        <p:strVal val="0.5"/>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mbria"/>
        <a:ea typeface="Microsoft YaHei"/>
        <a:cs typeface=""/>
      </a:majorFont>
      <a:minorFont>
        <a:latin typeface="Calibri"/>
        <a:ea typeface="Microsoft YaHe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3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Gill Sans MT"/>
        <a:ea typeface="Noto Sans CJK SC Regular"/>
        <a:cs typeface="Noto Sans CJK SC Regular"/>
      </a:majorFont>
      <a:minorFont>
        <a:latin typeface="Gill Sans MT"/>
        <a:ea typeface="Noto Sans CJK SC Regular"/>
        <a:cs typeface="Noto Sans CJK SC Regul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8_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Gill Sans MT"/>
        <a:ea typeface="Noto Sans CJK SC Regular"/>
        <a:cs typeface="Noto Sans CJK SC Regular"/>
      </a:majorFont>
      <a:minorFont>
        <a:latin typeface="Gill Sans MT"/>
        <a:ea typeface="Noto Sans CJK SC Regular"/>
        <a:cs typeface="Noto Sans CJK SC Regula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49263"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ea typeface="Microsoft YaHei" pitchFamily="32" charset="-122"/>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3967</Words>
  <Application>Microsoft Office PowerPoint</Application>
  <PresentationFormat>On-screen Show (4:3)</PresentationFormat>
  <Paragraphs>581</Paragraphs>
  <Slides>55</Slides>
  <Notes>44</Notes>
  <HiddenSlides>0</HiddenSlides>
  <MMClips>0</MMClips>
  <ScaleCrop>false</ScaleCrop>
  <HeadingPairs>
    <vt:vector size="8" baseType="variant">
      <vt:variant>
        <vt:lpstr>Fonts Used</vt:lpstr>
      </vt:variant>
      <vt:variant>
        <vt:i4>11</vt:i4>
      </vt:variant>
      <vt:variant>
        <vt:lpstr>Theme</vt:lpstr>
      </vt:variant>
      <vt:variant>
        <vt:i4>3</vt:i4>
      </vt:variant>
      <vt:variant>
        <vt:lpstr>Embedded OLE Servers</vt:lpstr>
      </vt:variant>
      <vt:variant>
        <vt:i4>1</vt:i4>
      </vt:variant>
      <vt:variant>
        <vt:lpstr>Slide Titles</vt:lpstr>
      </vt:variant>
      <vt:variant>
        <vt:i4>55</vt:i4>
      </vt:variant>
    </vt:vector>
  </HeadingPairs>
  <TitlesOfParts>
    <vt:vector size="70" baseType="lpstr">
      <vt:lpstr>Arial</vt:lpstr>
      <vt:lpstr>Arial Unicode MS</vt:lpstr>
      <vt:lpstr>Bahnschrift Condensed</vt:lpstr>
      <vt:lpstr>Calibri</vt:lpstr>
      <vt:lpstr>Cambria</vt:lpstr>
      <vt:lpstr>Century Schoolbook</vt:lpstr>
      <vt:lpstr>Gill Sans MT</vt:lpstr>
      <vt:lpstr>Nunito</vt:lpstr>
      <vt:lpstr>Times New Roman</vt:lpstr>
      <vt:lpstr>Wingdings</vt:lpstr>
      <vt:lpstr>Wingdings 2</vt:lpstr>
      <vt:lpstr>Office Theme</vt:lpstr>
      <vt:lpstr>3_Office Theme</vt:lpstr>
      <vt:lpstr>8_Office Theme</vt:lpstr>
      <vt:lpstr>VISIO</vt:lpstr>
      <vt:lpstr>An introduction to MongoDB </vt:lpstr>
      <vt:lpstr>An introduction to MongoDB </vt:lpstr>
      <vt:lpstr>Agenda</vt:lpstr>
      <vt:lpstr>PowerPoint Presentation</vt:lpstr>
      <vt:lpstr>Big Data Every Where! </vt:lpstr>
      <vt:lpstr>How much data?</vt:lpstr>
      <vt:lpstr>Why mongoDB?</vt:lpstr>
      <vt:lpstr>PowerPoint Presentation</vt:lpstr>
      <vt:lpstr>PowerPoint Presentation</vt:lpstr>
      <vt:lpstr>MongoDB Installation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Continued..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Other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Conditional Operators</vt:lpstr>
      <vt:lpstr>PowerPoint Presentation</vt:lpstr>
      <vt:lpstr>PowerPoint Presentation</vt:lpstr>
      <vt:lpstr>PowerPoint Presentation</vt:lpstr>
      <vt:lpstr>PowerPoint Presentation</vt:lpstr>
      <vt:lpstr>PowerPoint Presentation</vt:lpstr>
      <vt:lpstr>$all</vt:lpstr>
      <vt:lpstr>PowerPoint Presentation</vt:lpstr>
      <vt:lpstr>$slice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subject/>
  <dc:creator>Rácz Gábor</dc:creator>
  <cp:keywords/>
  <dc:description/>
  <cp:lastModifiedBy>Ronak Panchal</cp:lastModifiedBy>
  <cp:revision>187</cp:revision>
  <cp:lastPrinted>1601-01-01T00:00:00Z</cp:lastPrinted>
  <dcterms:created xsi:type="dcterms:W3CDTF">2013-02-06T17:21:22Z</dcterms:created>
  <dcterms:modified xsi:type="dcterms:W3CDTF">2022-09-02T03:44:40Z</dcterms:modified>
</cp:coreProperties>
</file>