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6" r:id="rId5"/>
    <p:sldId id="757" r:id="rId6"/>
    <p:sldId id="759" r:id="rId7"/>
    <p:sldId id="360" r:id="rId8"/>
    <p:sldId id="758" r:id="rId9"/>
    <p:sldId id="764" r:id="rId10"/>
    <p:sldId id="361" r:id="rId11"/>
    <p:sldId id="760" r:id="rId12"/>
    <p:sldId id="761" r:id="rId13"/>
    <p:sldId id="762" r:id="rId14"/>
    <p:sldId id="76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E99D0-3931-47A4-8649-10CB5B19A81D}" v="4" dt="2021-11-23T20:43:10.9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1" autoAdjust="0"/>
    <p:restoredTop sz="94660"/>
  </p:normalViewPr>
  <p:slideViewPr>
    <p:cSldViewPr>
      <p:cViewPr>
        <p:scale>
          <a:sx n="110" d="100"/>
          <a:sy n="110" d="100"/>
        </p:scale>
        <p:origin x="214" y="56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ina Staicu" userId="25489398-c4b6-428f-ade0-ed336c7112ea" providerId="ADAL" clId="{C3F105B8-52A9-4985-A625-3E68E4FAB3DB}"/>
    <pc:docChg chg="undo custSel addSld delSld modSld">
      <pc:chgData name="Adelina Staicu" userId="25489398-c4b6-428f-ade0-ed336c7112ea" providerId="ADAL" clId="{C3F105B8-52A9-4985-A625-3E68E4FAB3DB}" dt="2021-11-16T21:55:47.007" v="791" actId="404"/>
      <pc:docMkLst>
        <pc:docMk/>
      </pc:docMkLst>
      <pc:sldChg chg="modSp mod">
        <pc:chgData name="Adelina Staicu" userId="25489398-c4b6-428f-ade0-ed336c7112ea" providerId="ADAL" clId="{C3F105B8-52A9-4985-A625-3E68E4FAB3DB}" dt="2021-11-16T21:41:04.400" v="3" actId="20577"/>
        <pc:sldMkLst>
          <pc:docMk/>
          <pc:sldMk cId="0" sldId="256"/>
        </pc:sldMkLst>
        <pc:spChg chg="mod">
          <ac:chgData name="Adelina Staicu" userId="25489398-c4b6-428f-ade0-ed336c7112ea" providerId="ADAL" clId="{C3F105B8-52A9-4985-A625-3E68E4FAB3DB}" dt="2021-11-16T21:41:04.400" v="3" actId="20577"/>
          <ac:spMkLst>
            <pc:docMk/>
            <pc:sldMk cId="0" sldId="256"/>
            <ac:spMk id="1096" creationId="{00000000-0000-0000-0000-000000000000}"/>
          </ac:spMkLst>
        </pc:spChg>
      </pc:sldChg>
      <pc:sldChg chg="modSp add mod">
        <pc:chgData name="Adelina Staicu" userId="25489398-c4b6-428f-ade0-ed336c7112ea" providerId="ADAL" clId="{C3F105B8-52A9-4985-A625-3E68E4FAB3DB}" dt="2021-11-16T21:55:39.458" v="789" actId="404"/>
        <pc:sldMkLst>
          <pc:docMk/>
          <pc:sldMk cId="1573037739" sldId="337"/>
        </pc:sldMkLst>
        <pc:spChg chg="mod">
          <ac:chgData name="Adelina Staicu" userId="25489398-c4b6-428f-ade0-ed336c7112ea" providerId="ADAL" clId="{C3F105B8-52A9-4985-A625-3E68E4FAB3DB}" dt="2021-11-16T21:55:31.887" v="788" actId="1076"/>
          <ac:spMkLst>
            <pc:docMk/>
            <pc:sldMk cId="1573037739" sldId="337"/>
            <ac:spMk id="2" creationId="{5764F57C-E70E-4F06-BE81-913E4E905F60}"/>
          </ac:spMkLst>
        </pc:spChg>
        <pc:spChg chg="mod">
          <ac:chgData name="Adelina Staicu" userId="25489398-c4b6-428f-ade0-ed336c7112ea" providerId="ADAL" clId="{C3F105B8-52A9-4985-A625-3E68E4FAB3DB}" dt="2021-11-16T21:55:39.458" v="789" actId="404"/>
          <ac:spMkLst>
            <pc:docMk/>
            <pc:sldMk cId="1573037739" sldId="337"/>
            <ac:spMk id="4" creationId="{AEC05CC3-26E3-45AA-915F-FA7D42CA1F2D}"/>
          </ac:spMkLst>
        </pc:spChg>
      </pc:sldChg>
      <pc:sldChg chg="del">
        <pc:chgData name="Adelina Staicu" userId="25489398-c4b6-428f-ade0-ed336c7112ea" providerId="ADAL" clId="{C3F105B8-52A9-4985-A625-3E68E4FAB3DB}" dt="2021-11-16T21:41:08.334" v="5" actId="47"/>
        <pc:sldMkLst>
          <pc:docMk/>
          <pc:sldMk cId="913583326" sldId="357"/>
        </pc:sldMkLst>
      </pc:sldChg>
      <pc:sldChg chg="modSp mod">
        <pc:chgData name="Adelina Staicu" userId="25489398-c4b6-428f-ade0-ed336c7112ea" providerId="ADAL" clId="{C3F105B8-52A9-4985-A625-3E68E4FAB3DB}" dt="2021-11-16T21:55:47.007" v="791" actId="404"/>
        <pc:sldMkLst>
          <pc:docMk/>
          <pc:sldMk cId="808909012" sldId="360"/>
        </pc:sldMkLst>
        <pc:spChg chg="mod">
          <ac:chgData name="Adelina Staicu" userId="25489398-c4b6-428f-ade0-ed336c7112ea" providerId="ADAL" clId="{C3F105B8-52A9-4985-A625-3E68E4FAB3DB}" dt="2021-11-16T21:55:47.007" v="791" actId="404"/>
          <ac:spMkLst>
            <pc:docMk/>
            <pc:sldMk cId="808909012" sldId="360"/>
            <ac:spMk id="3" creationId="{CDE0492E-22FC-4D74-96BB-7DBCCAE2DE7F}"/>
          </ac:spMkLst>
        </pc:spChg>
      </pc:sldChg>
      <pc:sldChg chg="modSp add mod">
        <pc:chgData name="Adelina Staicu" userId="25489398-c4b6-428f-ade0-ed336c7112ea" providerId="ADAL" clId="{C3F105B8-52A9-4985-A625-3E68E4FAB3DB}" dt="2021-11-16T21:55:43.489" v="790" actId="404"/>
        <pc:sldMkLst>
          <pc:docMk/>
          <pc:sldMk cId="2878496443" sldId="361"/>
        </pc:sldMkLst>
        <pc:spChg chg="mod">
          <ac:chgData name="Adelina Staicu" userId="25489398-c4b6-428f-ade0-ed336c7112ea" providerId="ADAL" clId="{C3F105B8-52A9-4985-A625-3E68E4FAB3DB}" dt="2021-11-16T21:41:20.440" v="20" actId="20577"/>
          <ac:spMkLst>
            <pc:docMk/>
            <pc:sldMk cId="2878496443" sldId="361"/>
            <ac:spMk id="2" creationId="{3B23363E-EB4F-45AB-B1D5-6859F67DB3B1}"/>
          </ac:spMkLst>
        </pc:spChg>
        <pc:spChg chg="mod">
          <ac:chgData name="Adelina Staicu" userId="25489398-c4b6-428f-ade0-ed336c7112ea" providerId="ADAL" clId="{C3F105B8-52A9-4985-A625-3E68E4FAB3DB}" dt="2021-11-16T21:55:43.489" v="790" actId="404"/>
          <ac:spMkLst>
            <pc:docMk/>
            <pc:sldMk cId="2878496443" sldId="361"/>
            <ac:spMk id="3" creationId="{CDE0492E-22FC-4D74-96BB-7DBCCAE2DE7F}"/>
          </ac:spMkLst>
        </pc:spChg>
      </pc:sldChg>
      <pc:sldChg chg="del">
        <pc:chgData name="Adelina Staicu" userId="25489398-c4b6-428f-ade0-ed336c7112ea" providerId="ADAL" clId="{C3F105B8-52A9-4985-A625-3E68E4FAB3DB}" dt="2021-11-16T21:41:07.580" v="4" actId="47"/>
        <pc:sldMkLst>
          <pc:docMk/>
          <pc:sldMk cId="3329232609" sldId="369"/>
        </pc:sldMkLst>
      </pc:sldChg>
    </pc:docChg>
  </pc:docChgLst>
  <pc:docChgLst>
    <pc:chgData name="Adelina Staicu" userId="25489398-c4b6-428f-ade0-ed336c7112ea" providerId="ADAL" clId="{B32E99D0-3931-47A4-8649-10CB5B19A81D}"/>
    <pc:docChg chg="undo redo custSel addSld delSld modSld sldOrd">
      <pc:chgData name="Adelina Staicu" userId="25489398-c4b6-428f-ade0-ed336c7112ea" providerId="ADAL" clId="{B32E99D0-3931-47A4-8649-10CB5B19A81D}" dt="2021-11-23T21:24:51.768" v="707" actId="20577"/>
      <pc:docMkLst>
        <pc:docMk/>
      </pc:docMkLst>
      <pc:sldChg chg="modSp mod">
        <pc:chgData name="Adelina Staicu" userId="25489398-c4b6-428f-ade0-ed336c7112ea" providerId="ADAL" clId="{B32E99D0-3931-47A4-8649-10CB5B19A81D}" dt="2021-11-23T19:52:34.859" v="5" actId="20577"/>
        <pc:sldMkLst>
          <pc:docMk/>
          <pc:sldMk cId="0" sldId="256"/>
        </pc:sldMkLst>
        <pc:spChg chg="mod">
          <ac:chgData name="Adelina Staicu" userId="25489398-c4b6-428f-ade0-ed336c7112ea" providerId="ADAL" clId="{B32E99D0-3931-47A4-8649-10CB5B19A81D}" dt="2021-11-23T19:52:34.859" v="5" actId="20577"/>
          <ac:spMkLst>
            <pc:docMk/>
            <pc:sldMk cId="0" sldId="256"/>
            <ac:spMk id="1096" creationId="{00000000-0000-0000-0000-000000000000}"/>
          </ac:spMkLst>
        </pc:spChg>
      </pc:sldChg>
      <pc:sldChg chg="del">
        <pc:chgData name="Adelina Staicu" userId="25489398-c4b6-428f-ade0-ed336c7112ea" providerId="ADAL" clId="{B32E99D0-3931-47A4-8649-10CB5B19A81D}" dt="2021-11-23T20:59:33.646" v="704" actId="47"/>
        <pc:sldMkLst>
          <pc:docMk/>
          <pc:sldMk cId="1573037739" sldId="337"/>
        </pc:sldMkLst>
      </pc:sldChg>
      <pc:sldChg chg="modSp mod">
        <pc:chgData name="Adelina Staicu" userId="25489398-c4b6-428f-ade0-ed336c7112ea" providerId="ADAL" clId="{B32E99D0-3931-47A4-8649-10CB5B19A81D}" dt="2021-11-23T19:56:10.995" v="84" actId="20577"/>
        <pc:sldMkLst>
          <pc:docMk/>
          <pc:sldMk cId="808909012" sldId="360"/>
        </pc:sldMkLst>
        <pc:spChg chg="mod">
          <ac:chgData name="Adelina Staicu" userId="25489398-c4b6-428f-ade0-ed336c7112ea" providerId="ADAL" clId="{B32E99D0-3931-47A4-8649-10CB5B19A81D}" dt="2021-11-23T19:54:26.298" v="22" actId="20577"/>
          <ac:spMkLst>
            <pc:docMk/>
            <pc:sldMk cId="808909012" sldId="360"/>
            <ac:spMk id="2" creationId="{3B23363E-EB4F-45AB-B1D5-6859F67DB3B1}"/>
          </ac:spMkLst>
        </pc:spChg>
        <pc:spChg chg="mod">
          <ac:chgData name="Adelina Staicu" userId="25489398-c4b6-428f-ade0-ed336c7112ea" providerId="ADAL" clId="{B32E99D0-3931-47A4-8649-10CB5B19A81D}" dt="2021-11-23T19:56:10.995" v="84" actId="20577"/>
          <ac:spMkLst>
            <pc:docMk/>
            <pc:sldMk cId="808909012" sldId="360"/>
            <ac:spMk id="3" creationId="{CDE0492E-22FC-4D74-96BB-7DBCCAE2DE7F}"/>
          </ac:spMkLst>
        </pc:spChg>
      </pc:sldChg>
      <pc:sldChg chg="modSp mod">
        <pc:chgData name="Adelina Staicu" userId="25489398-c4b6-428f-ade0-ed336c7112ea" providerId="ADAL" clId="{B32E99D0-3931-47A4-8649-10CB5B19A81D}" dt="2021-11-23T20:49:20.499" v="512"/>
        <pc:sldMkLst>
          <pc:docMk/>
          <pc:sldMk cId="2878496443" sldId="361"/>
        </pc:sldMkLst>
        <pc:spChg chg="mod">
          <ac:chgData name="Adelina Staicu" userId="25489398-c4b6-428f-ade0-ed336c7112ea" providerId="ADAL" clId="{B32E99D0-3931-47A4-8649-10CB5B19A81D}" dt="2021-11-23T20:43:55.613" v="246" actId="20577"/>
          <ac:spMkLst>
            <pc:docMk/>
            <pc:sldMk cId="2878496443" sldId="361"/>
            <ac:spMk id="2" creationId="{3B23363E-EB4F-45AB-B1D5-6859F67DB3B1}"/>
          </ac:spMkLst>
        </pc:spChg>
        <pc:spChg chg="mod">
          <ac:chgData name="Adelina Staicu" userId="25489398-c4b6-428f-ade0-ed336c7112ea" providerId="ADAL" clId="{B32E99D0-3931-47A4-8649-10CB5B19A81D}" dt="2021-11-23T20:49:20.499" v="512"/>
          <ac:spMkLst>
            <pc:docMk/>
            <pc:sldMk cId="2878496443" sldId="361"/>
            <ac:spMk id="3" creationId="{CDE0492E-22FC-4D74-96BB-7DBCCAE2DE7F}"/>
          </ac:spMkLst>
        </pc:spChg>
      </pc:sldChg>
      <pc:sldChg chg="delSp modSp add del mod ord">
        <pc:chgData name="Adelina Staicu" userId="25489398-c4b6-428f-ade0-ed336c7112ea" providerId="ADAL" clId="{B32E99D0-3931-47A4-8649-10CB5B19A81D}" dt="2021-11-23T20:57:28.096" v="652" actId="1076"/>
        <pc:sldMkLst>
          <pc:docMk/>
          <pc:sldMk cId="2411625618" sldId="757"/>
        </pc:sldMkLst>
        <pc:spChg chg="del mod">
          <ac:chgData name="Adelina Staicu" userId="25489398-c4b6-428f-ade0-ed336c7112ea" providerId="ADAL" clId="{B32E99D0-3931-47A4-8649-10CB5B19A81D}" dt="2021-11-23T20:57:24.030" v="651" actId="478"/>
          <ac:spMkLst>
            <pc:docMk/>
            <pc:sldMk cId="2411625618" sldId="757"/>
            <ac:spMk id="33" creationId="{3CDC13C3-D2C5-4146-B645-922330D6A58D}"/>
          </ac:spMkLst>
        </pc:spChg>
        <pc:spChg chg="mod">
          <ac:chgData name="Adelina Staicu" userId="25489398-c4b6-428f-ade0-ed336c7112ea" providerId="ADAL" clId="{B32E99D0-3931-47A4-8649-10CB5B19A81D}" dt="2021-11-23T20:57:28.096" v="652" actId="1076"/>
          <ac:spMkLst>
            <pc:docMk/>
            <pc:sldMk cId="2411625618" sldId="757"/>
            <ac:spMk id="40" creationId="{FCBF2E8D-7519-4B94-A679-A154CBD1A061}"/>
          </ac:spMkLst>
        </pc:spChg>
      </pc:sldChg>
      <pc:sldChg chg="modSp add mod">
        <pc:chgData name="Adelina Staicu" userId="25489398-c4b6-428f-ade0-ed336c7112ea" providerId="ADAL" clId="{B32E99D0-3931-47A4-8649-10CB5B19A81D}" dt="2021-11-23T20:57:52.294" v="658" actId="21"/>
        <pc:sldMkLst>
          <pc:docMk/>
          <pc:sldMk cId="2110173295" sldId="758"/>
        </pc:sldMkLst>
        <pc:spChg chg="mod">
          <ac:chgData name="Adelina Staicu" userId="25489398-c4b6-428f-ade0-ed336c7112ea" providerId="ADAL" clId="{B32E99D0-3931-47A4-8649-10CB5B19A81D}" dt="2021-11-23T20:57:52.294" v="658" actId="21"/>
          <ac:spMkLst>
            <pc:docMk/>
            <pc:sldMk cId="2110173295" sldId="758"/>
            <ac:spMk id="3" creationId="{CDE0492E-22FC-4D74-96BB-7DBCCAE2DE7F}"/>
          </ac:spMkLst>
        </pc:spChg>
      </pc:sldChg>
      <pc:sldChg chg="modSp add mod ord">
        <pc:chgData name="Adelina Staicu" userId="25489398-c4b6-428f-ade0-ed336c7112ea" providerId="ADAL" clId="{B32E99D0-3931-47A4-8649-10CB5B19A81D}" dt="2021-11-23T20:59:07.357" v="703" actId="20577"/>
        <pc:sldMkLst>
          <pc:docMk/>
          <pc:sldMk cId="1372598614" sldId="759"/>
        </pc:sldMkLst>
        <pc:spChg chg="mod">
          <ac:chgData name="Adelina Staicu" userId="25489398-c4b6-428f-ade0-ed336c7112ea" providerId="ADAL" clId="{B32E99D0-3931-47A4-8649-10CB5B19A81D}" dt="2021-11-23T20:59:07.357" v="703" actId="20577"/>
          <ac:spMkLst>
            <pc:docMk/>
            <pc:sldMk cId="1372598614" sldId="759"/>
            <ac:spMk id="2" creationId="{3B23363E-EB4F-45AB-B1D5-6859F67DB3B1}"/>
          </ac:spMkLst>
        </pc:spChg>
        <pc:spChg chg="mod">
          <ac:chgData name="Adelina Staicu" userId="25489398-c4b6-428f-ade0-ed336c7112ea" providerId="ADAL" clId="{B32E99D0-3931-47A4-8649-10CB5B19A81D}" dt="2021-11-23T20:59:00.990" v="682" actId="20577"/>
          <ac:spMkLst>
            <pc:docMk/>
            <pc:sldMk cId="1372598614" sldId="759"/>
            <ac:spMk id="3" creationId="{CDE0492E-22FC-4D74-96BB-7DBCCAE2DE7F}"/>
          </ac:spMkLst>
        </pc:spChg>
      </pc:sldChg>
      <pc:sldChg chg="modSp add mod">
        <pc:chgData name="Adelina Staicu" userId="25489398-c4b6-428f-ade0-ed336c7112ea" providerId="ADAL" clId="{B32E99D0-3931-47A4-8649-10CB5B19A81D}" dt="2021-11-23T21:11:02.806" v="705"/>
        <pc:sldMkLst>
          <pc:docMk/>
          <pc:sldMk cId="3280308663" sldId="760"/>
        </pc:sldMkLst>
        <pc:spChg chg="mod">
          <ac:chgData name="Adelina Staicu" userId="25489398-c4b6-428f-ade0-ed336c7112ea" providerId="ADAL" clId="{B32E99D0-3931-47A4-8649-10CB5B19A81D}" dt="2021-11-23T21:11:02.806" v="705"/>
          <ac:spMkLst>
            <pc:docMk/>
            <pc:sldMk cId="3280308663" sldId="760"/>
            <ac:spMk id="3" creationId="{CDE0492E-22FC-4D74-96BB-7DBCCAE2DE7F}"/>
          </ac:spMkLst>
        </pc:spChg>
      </pc:sldChg>
      <pc:sldChg chg="modSp add mod">
        <pc:chgData name="Adelina Staicu" userId="25489398-c4b6-428f-ade0-ed336c7112ea" providerId="ADAL" clId="{B32E99D0-3931-47A4-8649-10CB5B19A81D}" dt="2021-11-23T20:54:03.234" v="584" actId="20577"/>
        <pc:sldMkLst>
          <pc:docMk/>
          <pc:sldMk cId="379822123" sldId="761"/>
        </pc:sldMkLst>
        <pc:spChg chg="mod">
          <ac:chgData name="Adelina Staicu" userId="25489398-c4b6-428f-ade0-ed336c7112ea" providerId="ADAL" clId="{B32E99D0-3931-47A4-8649-10CB5B19A81D}" dt="2021-11-23T20:54:03.234" v="584" actId="20577"/>
          <ac:spMkLst>
            <pc:docMk/>
            <pc:sldMk cId="379822123" sldId="761"/>
            <ac:spMk id="3" creationId="{CDE0492E-22FC-4D74-96BB-7DBCCAE2DE7F}"/>
          </ac:spMkLst>
        </pc:spChg>
      </pc:sldChg>
      <pc:sldChg chg="modSp add mod">
        <pc:chgData name="Adelina Staicu" userId="25489398-c4b6-428f-ade0-ed336c7112ea" providerId="ADAL" clId="{B32E99D0-3931-47A4-8649-10CB5B19A81D}" dt="2021-11-23T20:55:18.774" v="623" actId="20577"/>
        <pc:sldMkLst>
          <pc:docMk/>
          <pc:sldMk cId="1339319375" sldId="762"/>
        </pc:sldMkLst>
        <pc:spChg chg="mod">
          <ac:chgData name="Adelina Staicu" userId="25489398-c4b6-428f-ade0-ed336c7112ea" providerId="ADAL" clId="{B32E99D0-3931-47A4-8649-10CB5B19A81D}" dt="2021-11-23T20:55:18.774" v="623" actId="20577"/>
          <ac:spMkLst>
            <pc:docMk/>
            <pc:sldMk cId="1339319375" sldId="762"/>
            <ac:spMk id="3" creationId="{CDE0492E-22FC-4D74-96BB-7DBCCAE2DE7F}"/>
          </ac:spMkLst>
        </pc:spChg>
      </pc:sldChg>
      <pc:sldChg chg="modSp add mod">
        <pc:chgData name="Adelina Staicu" userId="25489398-c4b6-428f-ade0-ed336c7112ea" providerId="ADAL" clId="{B32E99D0-3931-47A4-8649-10CB5B19A81D}" dt="2021-11-23T21:24:51.768" v="707" actId="20577"/>
        <pc:sldMkLst>
          <pc:docMk/>
          <pc:sldMk cId="59440189" sldId="763"/>
        </pc:sldMkLst>
        <pc:spChg chg="mod">
          <ac:chgData name="Adelina Staicu" userId="25489398-c4b6-428f-ade0-ed336c7112ea" providerId="ADAL" clId="{B32E99D0-3931-47A4-8649-10CB5B19A81D}" dt="2021-11-23T21:24:51.768" v="707" actId="20577"/>
          <ac:spMkLst>
            <pc:docMk/>
            <pc:sldMk cId="59440189" sldId="763"/>
            <ac:spMk id="3" creationId="{CDE0492E-22FC-4D74-96BB-7DBCCAE2DE7F}"/>
          </ac:spMkLst>
        </pc:spChg>
      </pc:sldChg>
      <pc:sldChg chg="modSp add mod">
        <pc:chgData name="Adelina Staicu" userId="25489398-c4b6-428f-ade0-ed336c7112ea" providerId="ADAL" clId="{B32E99D0-3931-47A4-8649-10CB5B19A81D}" dt="2021-11-23T20:58:37.274" v="679" actId="20577"/>
        <pc:sldMkLst>
          <pc:docMk/>
          <pc:sldMk cId="2535791304" sldId="764"/>
        </pc:sldMkLst>
        <pc:spChg chg="mod">
          <ac:chgData name="Adelina Staicu" userId="25489398-c4b6-428f-ade0-ed336c7112ea" providerId="ADAL" clId="{B32E99D0-3931-47A4-8649-10CB5B19A81D}" dt="2021-11-23T20:58:37.274" v="679" actId="20577"/>
          <ac:spMkLst>
            <pc:docMk/>
            <pc:sldMk cId="2535791304" sldId="764"/>
            <ac:spMk id="3" creationId="{CDE0492E-22FC-4D74-96BB-7DBCCAE2DE7F}"/>
          </ac:spMkLst>
        </pc:spChg>
      </pc:sldChg>
      <pc:sldMasterChg chg="addSldLayout delSldLayout">
        <pc:chgData name="Adelina Staicu" userId="25489398-c4b6-428f-ade0-ed336c7112ea" providerId="ADAL" clId="{B32E99D0-3931-47A4-8649-10CB5B19A81D}" dt="2021-11-23T20:56:38.019" v="645" actId="47"/>
        <pc:sldMasterMkLst>
          <pc:docMk/>
          <pc:sldMasterMk cId="0" sldId="2147483648"/>
        </pc:sldMasterMkLst>
        <pc:sldLayoutChg chg="add del">
          <pc:chgData name="Adelina Staicu" userId="25489398-c4b6-428f-ade0-ed336c7112ea" providerId="ADAL" clId="{B32E99D0-3931-47A4-8649-10CB5B19A81D}" dt="2021-11-23T20:56:38.019" v="645" actId="47"/>
          <pc:sldLayoutMkLst>
            <pc:docMk/>
            <pc:sldMasterMk cId="0" sldId="2147483648"/>
            <pc:sldLayoutMk cId="1236949508" sldId="2147483666"/>
          </pc:sldLayoutMkLst>
        </pc:sldLayoutChg>
      </pc:sldMasterChg>
    </pc:docChg>
  </pc:docChgLst>
  <pc:docChgLst>
    <pc:chgData name="Adelina Staicu" userId="25489398-c4b6-428f-ade0-ed336c7112ea" providerId="ADAL" clId="{9E3A3303-1FD0-4E39-8D43-059AAC6F3A0C}"/>
    <pc:docChg chg="addSld modSld sldOrd">
      <pc:chgData name="Adelina Staicu" userId="25489398-c4b6-428f-ade0-ed336c7112ea" providerId="ADAL" clId="{9E3A3303-1FD0-4E39-8D43-059AAC6F3A0C}" dt="2021-11-17T18:39:40.495" v="39"/>
      <pc:docMkLst>
        <pc:docMk/>
      </pc:docMkLst>
      <pc:sldChg chg="modSp mod">
        <pc:chgData name="Adelina Staicu" userId="25489398-c4b6-428f-ade0-ed336c7112ea" providerId="ADAL" clId="{9E3A3303-1FD0-4E39-8D43-059AAC6F3A0C}" dt="2021-11-17T15:56:16.310" v="36" actId="20577"/>
        <pc:sldMkLst>
          <pc:docMk/>
          <pc:sldMk cId="2878496443" sldId="361"/>
        </pc:sldMkLst>
        <pc:spChg chg="mod">
          <ac:chgData name="Adelina Staicu" userId="25489398-c4b6-428f-ade0-ed336c7112ea" providerId="ADAL" clId="{9E3A3303-1FD0-4E39-8D43-059AAC6F3A0C}" dt="2021-11-17T15:56:16.310" v="36" actId="20577"/>
          <ac:spMkLst>
            <pc:docMk/>
            <pc:sldMk cId="2878496443" sldId="361"/>
            <ac:spMk id="3" creationId="{CDE0492E-22FC-4D74-96BB-7DBCCAE2DE7F}"/>
          </ac:spMkLst>
        </pc:spChg>
      </pc:sldChg>
      <pc:sldChg chg="add ord">
        <pc:chgData name="Adelina Staicu" userId="25489398-c4b6-428f-ade0-ed336c7112ea" providerId="ADAL" clId="{9E3A3303-1FD0-4E39-8D43-059AAC6F3A0C}" dt="2021-11-17T18:39:40.495" v="39"/>
        <pc:sldMkLst>
          <pc:docMk/>
          <pc:sldMk cId="2411625618" sldId="757"/>
        </pc:sldMkLst>
      </pc:sldChg>
    </pc:docChg>
  </pc:docChgLst>
  <pc:docChgLst>
    <pc:chgData name="Adelina Staicu" userId="25489398-c4b6-428f-ade0-ed336c7112ea" providerId="ADAL" clId="{10AE0167-D8AD-45A4-AAC4-CAF4F2CEE9C0}"/>
    <pc:docChg chg="undo custSel addSld delSld modSld sldOrd">
      <pc:chgData name="Adelina Staicu" userId="25489398-c4b6-428f-ade0-ed336c7112ea" providerId="ADAL" clId="{10AE0167-D8AD-45A4-AAC4-CAF4F2CEE9C0}" dt="2021-11-10T10:37:49.607" v="1533" actId="20577"/>
      <pc:docMkLst>
        <pc:docMk/>
      </pc:docMkLst>
      <pc:sldChg chg="modSp mod">
        <pc:chgData name="Adelina Staicu" userId="25489398-c4b6-428f-ade0-ed336c7112ea" providerId="ADAL" clId="{10AE0167-D8AD-45A4-AAC4-CAF4F2CEE9C0}" dt="2021-11-10T10:20:48.583" v="7" actId="20577"/>
        <pc:sldMkLst>
          <pc:docMk/>
          <pc:sldMk cId="0" sldId="256"/>
        </pc:sldMkLst>
        <pc:spChg chg="mod">
          <ac:chgData name="Adelina Staicu" userId="25489398-c4b6-428f-ade0-ed336c7112ea" providerId="ADAL" clId="{10AE0167-D8AD-45A4-AAC4-CAF4F2CEE9C0}" dt="2021-11-10T10:20:48.583" v="7" actId="20577"/>
          <ac:spMkLst>
            <pc:docMk/>
            <pc:sldMk cId="0" sldId="256"/>
            <ac:spMk id="1096" creationId="{00000000-0000-0000-0000-000000000000}"/>
          </ac:spMkLst>
        </pc:spChg>
      </pc:sldChg>
      <pc:sldChg chg="modSp mod">
        <pc:chgData name="Adelina Staicu" userId="25489398-c4b6-428f-ade0-ed336c7112ea" providerId="ADAL" clId="{10AE0167-D8AD-45A4-AAC4-CAF4F2CEE9C0}" dt="2021-11-10T10:32:03.318" v="483" actId="20577"/>
        <pc:sldMkLst>
          <pc:docMk/>
          <pc:sldMk cId="913583326" sldId="357"/>
        </pc:sldMkLst>
        <pc:spChg chg="mod">
          <ac:chgData name="Adelina Staicu" userId="25489398-c4b6-428f-ade0-ed336c7112ea" providerId="ADAL" clId="{10AE0167-D8AD-45A4-AAC4-CAF4F2CEE9C0}" dt="2021-11-10T10:24:53.781" v="99" actId="20577"/>
          <ac:spMkLst>
            <pc:docMk/>
            <pc:sldMk cId="913583326" sldId="357"/>
            <ac:spMk id="2" creationId="{3B23363E-EB4F-45AB-B1D5-6859F67DB3B1}"/>
          </ac:spMkLst>
        </pc:spChg>
        <pc:spChg chg="mod">
          <ac:chgData name="Adelina Staicu" userId="25489398-c4b6-428f-ade0-ed336c7112ea" providerId="ADAL" clId="{10AE0167-D8AD-45A4-AAC4-CAF4F2CEE9C0}" dt="2021-11-10T10:32:03.318" v="483" actId="20577"/>
          <ac:spMkLst>
            <pc:docMk/>
            <pc:sldMk cId="913583326" sldId="357"/>
            <ac:spMk id="3" creationId="{CDE0492E-22FC-4D74-96BB-7DBCCAE2DE7F}"/>
          </ac:spMkLst>
        </pc:spChg>
      </pc:sldChg>
      <pc:sldChg chg="del">
        <pc:chgData name="Adelina Staicu" userId="25489398-c4b6-428f-ade0-ed336c7112ea" providerId="ADAL" clId="{10AE0167-D8AD-45A4-AAC4-CAF4F2CEE9C0}" dt="2021-11-10T10:32:11.464" v="484" actId="47"/>
        <pc:sldMkLst>
          <pc:docMk/>
          <pc:sldMk cId="4247635466" sldId="358"/>
        </pc:sldMkLst>
      </pc:sldChg>
      <pc:sldChg chg="del">
        <pc:chgData name="Adelina Staicu" userId="25489398-c4b6-428f-ade0-ed336c7112ea" providerId="ADAL" clId="{10AE0167-D8AD-45A4-AAC4-CAF4F2CEE9C0}" dt="2021-11-10T10:36:48.130" v="1498" actId="47"/>
        <pc:sldMkLst>
          <pc:docMk/>
          <pc:sldMk cId="3559313150" sldId="359"/>
        </pc:sldMkLst>
      </pc:sldChg>
      <pc:sldChg chg="modSp mod">
        <pc:chgData name="Adelina Staicu" userId="25489398-c4b6-428f-ade0-ed336c7112ea" providerId="ADAL" clId="{10AE0167-D8AD-45A4-AAC4-CAF4F2CEE9C0}" dt="2021-11-10T10:37:49.607" v="1533" actId="20577"/>
        <pc:sldMkLst>
          <pc:docMk/>
          <pc:sldMk cId="808909012" sldId="360"/>
        </pc:sldMkLst>
        <pc:spChg chg="mod">
          <ac:chgData name="Adelina Staicu" userId="25489398-c4b6-428f-ade0-ed336c7112ea" providerId="ADAL" clId="{10AE0167-D8AD-45A4-AAC4-CAF4F2CEE9C0}" dt="2021-11-10T10:33:04.492" v="508" actId="20577"/>
          <ac:spMkLst>
            <pc:docMk/>
            <pc:sldMk cId="808909012" sldId="360"/>
            <ac:spMk id="2" creationId="{3B23363E-EB4F-45AB-B1D5-6859F67DB3B1}"/>
          </ac:spMkLst>
        </pc:spChg>
        <pc:spChg chg="mod">
          <ac:chgData name="Adelina Staicu" userId="25489398-c4b6-428f-ade0-ed336c7112ea" providerId="ADAL" clId="{10AE0167-D8AD-45A4-AAC4-CAF4F2CEE9C0}" dt="2021-11-10T10:37:49.607" v="1533" actId="20577"/>
          <ac:spMkLst>
            <pc:docMk/>
            <pc:sldMk cId="808909012" sldId="360"/>
            <ac:spMk id="3" creationId="{CDE0492E-22FC-4D74-96BB-7DBCCAE2DE7F}"/>
          </ac:spMkLst>
        </pc:spChg>
      </pc:sldChg>
      <pc:sldChg chg="del">
        <pc:chgData name="Adelina Staicu" userId="25489398-c4b6-428f-ade0-ed336c7112ea" providerId="ADAL" clId="{10AE0167-D8AD-45A4-AAC4-CAF4F2CEE9C0}" dt="2021-11-10T10:36:49.527" v="1501" actId="47"/>
        <pc:sldMkLst>
          <pc:docMk/>
          <pc:sldMk cId="1045863035" sldId="361"/>
        </pc:sldMkLst>
      </pc:sldChg>
      <pc:sldChg chg="del">
        <pc:chgData name="Adelina Staicu" userId="25489398-c4b6-428f-ade0-ed336c7112ea" providerId="ADAL" clId="{10AE0167-D8AD-45A4-AAC4-CAF4F2CEE9C0}" dt="2021-11-10T10:36:49.605" v="1502" actId="47"/>
        <pc:sldMkLst>
          <pc:docMk/>
          <pc:sldMk cId="2185285838" sldId="362"/>
        </pc:sldMkLst>
      </pc:sldChg>
      <pc:sldChg chg="del">
        <pc:chgData name="Adelina Staicu" userId="25489398-c4b6-428f-ade0-ed336c7112ea" providerId="ADAL" clId="{10AE0167-D8AD-45A4-AAC4-CAF4F2CEE9C0}" dt="2021-11-10T10:36:48.865" v="1499" actId="47"/>
        <pc:sldMkLst>
          <pc:docMk/>
          <pc:sldMk cId="1304345059" sldId="363"/>
        </pc:sldMkLst>
      </pc:sldChg>
      <pc:sldChg chg="del">
        <pc:chgData name="Adelina Staicu" userId="25489398-c4b6-428f-ade0-ed336c7112ea" providerId="ADAL" clId="{10AE0167-D8AD-45A4-AAC4-CAF4F2CEE9C0}" dt="2021-11-10T10:36:49.284" v="1500" actId="47"/>
        <pc:sldMkLst>
          <pc:docMk/>
          <pc:sldMk cId="3387751180" sldId="364"/>
        </pc:sldMkLst>
      </pc:sldChg>
      <pc:sldChg chg="del">
        <pc:chgData name="Adelina Staicu" userId="25489398-c4b6-428f-ade0-ed336c7112ea" providerId="ADAL" clId="{10AE0167-D8AD-45A4-AAC4-CAF4F2CEE9C0}" dt="2021-11-10T10:36:50.261" v="1503" actId="47"/>
        <pc:sldMkLst>
          <pc:docMk/>
          <pc:sldMk cId="3885038210" sldId="365"/>
        </pc:sldMkLst>
      </pc:sldChg>
      <pc:sldChg chg="modSp add mod ord">
        <pc:chgData name="Adelina Staicu" userId="25489398-c4b6-428f-ade0-ed336c7112ea" providerId="ADAL" clId="{10AE0167-D8AD-45A4-AAC4-CAF4F2CEE9C0}" dt="2021-11-10T10:22:18.268" v="37"/>
        <pc:sldMkLst>
          <pc:docMk/>
          <pc:sldMk cId="3329232609" sldId="369"/>
        </pc:sldMkLst>
        <pc:spChg chg="mod">
          <ac:chgData name="Adelina Staicu" userId="25489398-c4b6-428f-ade0-ed336c7112ea" providerId="ADAL" clId="{10AE0167-D8AD-45A4-AAC4-CAF4F2CEE9C0}" dt="2021-11-10T10:22:02.576" v="32" actId="1076"/>
          <ac:spMkLst>
            <pc:docMk/>
            <pc:sldMk cId="3329232609" sldId="369"/>
            <ac:spMk id="2" creationId="{3B23363E-EB4F-45AB-B1D5-6859F67DB3B1}"/>
          </ac:spMkLst>
        </pc:spChg>
        <pc:picChg chg="mod">
          <ac:chgData name="Adelina Staicu" userId="25489398-c4b6-428f-ade0-ed336c7112ea" providerId="ADAL" clId="{10AE0167-D8AD-45A4-AAC4-CAF4F2CEE9C0}" dt="2021-11-10T10:22:07.066" v="35" actId="1076"/>
          <ac:picMkLst>
            <pc:docMk/>
            <pc:sldMk cId="3329232609" sldId="369"/>
            <ac:picMk id="4" creationId="{2C23536D-D1D7-4B24-AA8B-E2930CAD96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85FF81-FA70-4772-890D-C066B437D04D}" type="datetimeFigureOut">
              <a:rPr lang="en-US" smtClean="0"/>
              <a:pPr/>
              <a:t>06-Dec-23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3BB60-A0E1-4CAA-979D-F8A94E6515C5}" type="slidenum">
              <a:rPr lang="en-US" smtClean="0"/>
              <a:pPr/>
              <a:t>‹#›</a:t>
            </a:fld>
            <a:endParaRPr lang="en-US"/>
          </a:p>
        </p:txBody>
      </p:sp>
    </p:spTree>
    <p:extLst>
      <p:ext uri="{BB962C8B-B14F-4D97-AF65-F5344CB8AC3E}">
        <p14:creationId xmlns="" xmlns:p14="http://schemas.microsoft.com/office/powerpoint/2010/main" val="19111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Verdana"/>
                <a:ea typeface="Verdana"/>
                <a:cs typeface="Verdana"/>
                <a:sym typeface="Verdana"/>
              </a:rPr>
              <a:pPr marL="0" marR="0" lvl="0" indent="0" algn="r" rtl="0">
                <a:spcBef>
                  <a:spcPts val="0"/>
                </a:spcBef>
                <a:spcAft>
                  <a:spcPts val="0"/>
                </a:spcAft>
                <a:buNone/>
              </a:pPr>
              <a:t>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 xmlns:p14="http://schemas.microsoft.com/office/powerpoint/2010/main" val="34166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F544D02-CAF7-47A3-9E11-7F9B58F8BE75}"/>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262952" y="322278"/>
            <a:ext cx="987007" cy="360148"/>
          </a:xfrm>
          <a:prstGeom prst="rect">
            <a:avLst/>
          </a:prstGeom>
        </p:spPr>
      </p:pic>
      <p:sp>
        <p:nvSpPr>
          <p:cNvPr id="5" name="Rectangle 4">
            <a:extLst>
              <a:ext uri="{FF2B5EF4-FFF2-40B4-BE49-F238E27FC236}">
                <a16:creationId xmlns="" xmlns:a16="http://schemas.microsoft.com/office/drawing/2014/main" id="{BAE9589E-36F7-4C20-96EB-BE44E32FA477}"/>
              </a:ext>
            </a:extLst>
          </p:cNvPr>
          <p:cNvSpPr/>
          <p:nvPr userDrawn="1"/>
        </p:nvSpPr>
        <p:spPr>
          <a:xfrm>
            <a:off x="-1" y="1"/>
            <a:ext cx="1566251" cy="6858000"/>
          </a:xfrm>
          <a:prstGeom prst="rect">
            <a:avLst/>
          </a:prstGeom>
          <a:solidFill>
            <a:srgbClr val="58595B"/>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 xmlns:a16="http://schemas.microsoft.com/office/drawing/2014/main" id="{63B3DA3D-339F-43CA-8706-465A6CE2C3B7}"/>
              </a:ext>
            </a:extLst>
          </p:cNvPr>
          <p:cNvSpPr/>
          <p:nvPr userDrawn="1"/>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 xmlns:a16="http://schemas.microsoft.com/office/drawing/2014/main" id="{70241A24-A4E1-44E2-BBA5-DB8387B7EB1C}"/>
              </a:ext>
            </a:extLst>
          </p:cNvPr>
          <p:cNvSpPr>
            <a:spLocks noChangeAspect="1"/>
          </p:cNvSpPr>
          <p:nvPr userDrawn="1"/>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 xmlns:a16="http://schemas.microsoft.com/office/drawing/2014/main" id="{CB38A22E-1D4B-4341-B888-EC0716CEEFDE}"/>
              </a:ext>
            </a:extLst>
          </p:cNvPr>
          <p:cNvGrpSpPr/>
          <p:nvPr userDrawn="1"/>
        </p:nvGrpSpPr>
        <p:grpSpPr>
          <a:xfrm>
            <a:off x="-3221" y="-66675"/>
            <a:ext cx="1570603" cy="6342667"/>
            <a:chOff x="-3221" y="0"/>
            <a:chExt cx="1570603" cy="6342667"/>
          </a:xfrm>
        </p:grpSpPr>
        <p:sp>
          <p:nvSpPr>
            <p:cNvPr id="10" name="Freeform: Shape 41">
              <a:extLst>
                <a:ext uri="{FF2B5EF4-FFF2-40B4-BE49-F238E27FC236}">
                  <a16:creationId xmlns="" xmlns:a16="http://schemas.microsoft.com/office/drawing/2014/main" id="{3427D7C9-9B8B-405D-A518-0BA244F1DEE2}"/>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 xmlns:a16="http://schemas.microsoft.com/office/drawing/2014/main" id="{291C37F0-7604-4806-892A-6C5BAE7A394A}"/>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 xmlns:a16="http://schemas.microsoft.com/office/drawing/2014/main" id="{28AA11E3-E6EE-465D-B310-C19D25A20F66}"/>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 xmlns:a16="http://schemas.microsoft.com/office/drawing/2014/main" id="{10FA3798-A292-40F2-A4F4-3175BEE7A90E}"/>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 xmlns:a16="http://schemas.microsoft.com/office/drawing/2014/main" id="{6A2A44AA-CEFA-40E0-8F27-75FE09985A13}"/>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 xmlns:p14="http://schemas.microsoft.com/office/powerpoint/2010/main" val="1236949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06-Dec-23</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hyperlink" Target="mailto:uipathrpaunibuc@gmail.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474763"/>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Intro in RPA</a:t>
            </a:r>
            <a:br>
              <a:rPr lang="en-US" sz="4800" spc="-65" dirty="0">
                <a:solidFill>
                  <a:srgbClr val="58595B"/>
                </a:solidFill>
              </a:rPr>
            </a:br>
            <a:r>
              <a:rPr lang="en-US" sz="1600" spc="-65" dirty="0">
                <a:solidFill>
                  <a:srgbClr val="58595B"/>
                </a:solidFill>
              </a:rPr>
              <a:t>8</a:t>
            </a:r>
            <a:r>
              <a:rPr lang="en-US" sz="1600" spc="-65" baseline="30000" dirty="0">
                <a:solidFill>
                  <a:srgbClr val="58595B"/>
                </a:solidFill>
              </a:rPr>
              <a:t>th</a:t>
            </a:r>
            <a:r>
              <a:rPr lang="en-US" sz="1600" spc="-65" dirty="0">
                <a:solidFill>
                  <a:srgbClr val="58595B"/>
                </a:solidFill>
              </a:rPr>
              <a:t>  Lab </a:t>
            </a:r>
            <a:r>
              <a:rPr lang="en-US" sz="1600" spc="-65">
                <a:solidFill>
                  <a:srgbClr val="58595B"/>
                </a:solidFill>
              </a:rPr>
              <a:t>– </a:t>
            </a:r>
            <a:r>
              <a:rPr lang="en-US" sz="1600" spc="-65" smtClean="0">
                <a:solidFill>
                  <a:srgbClr val="58595B"/>
                </a:solidFill>
              </a:rPr>
              <a:t>06/12/2023</a:t>
            </a:r>
            <a:endParaRPr sz="1600" dirty="0"/>
          </a:p>
        </p:txBody>
      </p:sp>
      <p:sp>
        <p:nvSpPr>
          <p:cNvPr id="1097" name="TextBox 1096">
            <a:extLst>
              <a:ext uri="{FF2B5EF4-FFF2-40B4-BE49-F238E27FC236}">
                <a16:creationId xmlns="" xmlns:a16="http://schemas.microsoft.com/office/drawing/2014/main" id="{5F31799D-E5C1-4B55-BB63-F1BA50AD7925}"/>
              </a:ext>
            </a:extLst>
          </p:cNvPr>
          <p:cNvSpPr txBox="1"/>
          <p:nvPr/>
        </p:nvSpPr>
        <p:spPr>
          <a:xfrm>
            <a:off x="488990" y="4474374"/>
            <a:ext cx="2787610" cy="523220"/>
          </a:xfrm>
          <a:prstGeom prst="rect">
            <a:avLst/>
          </a:prstGeom>
          <a:noFill/>
        </p:spPr>
        <p:txBody>
          <a:bodyPr wrap="square" rtlCol="0">
            <a:spAutoFit/>
          </a:bodyPr>
          <a:lstStyle/>
          <a:p>
            <a:r>
              <a:rPr lang="en-US" sz="1400" b="1" spc="-65" dirty="0">
                <a:solidFill>
                  <a:srgbClr val="58595B"/>
                </a:solidFill>
                <a:latin typeface="Arial"/>
                <a:ea typeface="+mj-ea"/>
                <a:cs typeface="Arial"/>
              </a:rPr>
              <a:t>Staicu Adelina Nicoleta</a:t>
            </a:r>
          </a:p>
          <a:p>
            <a:r>
              <a:rPr lang="en-US" sz="1400" b="1" spc="-65" dirty="0">
                <a:solidFill>
                  <a:srgbClr val="58595B"/>
                </a:solidFill>
                <a:latin typeface="Arial"/>
                <a:ea typeface="+mj-ea"/>
                <a:cs typeface="Arial"/>
              </a:rPr>
              <a:t>nicoleta.staicu@unibuc.ro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832092"/>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11. Add another Excel '</a:t>
            </a:r>
            <a:r>
              <a:rPr lang="en-US" sz="1200" b="1" i="0" dirty="0">
                <a:solidFill>
                  <a:srgbClr val="313537"/>
                </a:solidFill>
                <a:effectLst/>
                <a:latin typeface="Inter"/>
              </a:rPr>
              <a:t>Write Cell</a:t>
            </a:r>
            <a:r>
              <a:rPr lang="en-US" sz="1200" b="0" i="0" dirty="0">
                <a:solidFill>
                  <a:srgbClr val="313537"/>
                </a:solidFill>
                <a:effectLst/>
                <a:latin typeface="Inter"/>
              </a:rPr>
              <a:t>' activity to write the formula throughout the new ID column. Type '</a:t>
            </a:r>
            <a:r>
              <a:rPr lang="en-US" sz="1200" b="1" i="0" dirty="0">
                <a:solidFill>
                  <a:srgbClr val="313537"/>
                </a:solidFill>
                <a:effectLst/>
                <a:latin typeface="Inter"/>
              </a:rPr>
              <a:t>"Sheet1"</a:t>
            </a:r>
            <a:r>
              <a:rPr lang="en-US" sz="1200" b="0" i="0" dirty="0">
                <a:solidFill>
                  <a:srgbClr val="313537"/>
                </a:solidFill>
                <a:effectLst/>
                <a:latin typeface="Inter"/>
              </a:rPr>
              <a:t>'as 'Sheet Name', add </a:t>
            </a:r>
            <a:r>
              <a:rPr lang="en-US" sz="1200" b="1" i="0" dirty="0">
                <a:solidFill>
                  <a:srgbClr val="313537"/>
                </a:solidFill>
                <a:effectLst/>
                <a:latin typeface="Inter"/>
              </a:rPr>
              <a:t>"E2:E"+ </a:t>
            </a:r>
            <a:r>
              <a:rPr lang="en-US" sz="1200" b="1" i="0" dirty="0" err="1">
                <a:solidFill>
                  <a:srgbClr val="313537"/>
                </a:solidFill>
                <a:effectLst/>
                <a:latin typeface="Inter"/>
              </a:rPr>
              <a:t>DataColumn.Tostring.Length.ToString</a:t>
            </a:r>
            <a:r>
              <a:rPr lang="en-US" sz="1200" b="1" i="0" dirty="0">
                <a:solidFill>
                  <a:srgbClr val="313537"/>
                </a:solidFill>
                <a:effectLst/>
                <a:latin typeface="Inter"/>
              </a:rPr>
              <a:t> </a:t>
            </a:r>
            <a:r>
              <a:rPr lang="en-US" sz="1200" b="0" i="0" dirty="0">
                <a:solidFill>
                  <a:srgbClr val="313537"/>
                </a:solidFill>
                <a:effectLst/>
                <a:latin typeface="Inter"/>
              </a:rPr>
              <a:t>in the 'Range' value field, and </a:t>
            </a:r>
            <a:r>
              <a:rPr lang="en-US" sz="1200" b="1" i="0" dirty="0">
                <a:solidFill>
                  <a:srgbClr val="313537"/>
                </a:solidFill>
                <a:effectLst/>
                <a:latin typeface="Inter"/>
              </a:rPr>
              <a:t>"=CONCATENATE(LEFT(A2,3),LEFT(B2,3),RIGHT(C2,3))"</a:t>
            </a:r>
            <a:r>
              <a:rPr lang="en-US" sz="1200" b="0" i="0" dirty="0">
                <a:solidFill>
                  <a:srgbClr val="313537"/>
                </a:solidFill>
                <a:effectLst/>
                <a:latin typeface="Inter"/>
              </a:rPr>
              <a:t> in the 'Input' value expression field.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12. To send the email with the updated Excel file, add a new '</a:t>
            </a:r>
            <a:r>
              <a:rPr lang="en-US" sz="1200" b="1" i="0" dirty="0">
                <a:solidFill>
                  <a:srgbClr val="313537"/>
                </a:solidFill>
                <a:effectLst/>
                <a:latin typeface="Inter"/>
              </a:rPr>
              <a:t>Sequence</a:t>
            </a:r>
            <a:r>
              <a:rPr lang="en-US" sz="1200" b="0" i="0" dirty="0">
                <a:solidFill>
                  <a:srgbClr val="313537"/>
                </a:solidFill>
                <a:effectLst/>
                <a:latin typeface="Inter"/>
              </a:rPr>
              <a:t>' activity </a:t>
            </a:r>
            <a:r>
              <a:rPr lang="en-US" sz="1200" b="1" i="0" dirty="0">
                <a:solidFill>
                  <a:srgbClr val="313537"/>
                </a:solidFill>
                <a:effectLst/>
                <a:latin typeface="Inter"/>
              </a:rPr>
              <a:t>outside the 'Excel Application Scope' </a:t>
            </a:r>
            <a:r>
              <a:rPr lang="en-US" sz="1200" b="0" i="0" dirty="0">
                <a:solidFill>
                  <a:srgbClr val="313537"/>
                </a:solidFill>
                <a:effectLst/>
                <a:latin typeface="Inter"/>
              </a:rPr>
              <a:t>one and rename it as "Send Email with updated file".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13. Afterwards, drag a '</a:t>
            </a:r>
            <a:r>
              <a:rPr lang="en-US" sz="1200" b="1" i="0" dirty="0">
                <a:solidFill>
                  <a:srgbClr val="313537"/>
                </a:solidFill>
                <a:effectLst/>
                <a:latin typeface="Inter"/>
              </a:rPr>
              <a:t>Read Text File</a:t>
            </a:r>
            <a:r>
              <a:rPr lang="en-US" sz="1200" b="0" i="0" dirty="0">
                <a:solidFill>
                  <a:srgbClr val="313537"/>
                </a:solidFill>
                <a:effectLst/>
                <a:latin typeface="Inter"/>
              </a:rPr>
              <a:t>' activity, as you will use it to read the email template.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14. Inside your project folder, create a new folder named 'Data'. Make sure to copy and paste inside it, the 'EmailTemplate.txt' file that you have just downloaded. </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15. Inside the 'Filename' field, type '</a:t>
            </a:r>
            <a:r>
              <a:rPr lang="en-US" sz="1200" b="1" i="0" dirty="0">
                <a:solidFill>
                  <a:srgbClr val="313537"/>
                </a:solidFill>
                <a:effectLst/>
                <a:latin typeface="Inter"/>
              </a:rPr>
              <a:t>"Data\EmailTemplate.txt"</a:t>
            </a:r>
            <a:r>
              <a:rPr lang="en-US" sz="1200" b="0" i="0" dirty="0">
                <a:solidFill>
                  <a:srgbClr val="313537"/>
                </a:solidFill>
                <a:effectLst/>
                <a:latin typeface="Inter"/>
              </a:rPr>
              <a:t>' to point to the template file location. Lastly,</a:t>
            </a:r>
            <a:r>
              <a:rPr lang="en-US" sz="1200" b="1" i="0" dirty="0">
                <a:solidFill>
                  <a:srgbClr val="313537"/>
                </a:solidFill>
                <a:effectLst/>
                <a:latin typeface="Inter"/>
              </a:rPr>
              <a:t> in the 'Output' property</a:t>
            </a:r>
            <a:r>
              <a:rPr lang="en-US" sz="1200" b="0" i="0" dirty="0">
                <a:solidFill>
                  <a:srgbClr val="313537"/>
                </a:solidFill>
                <a:effectLst/>
                <a:latin typeface="Inter"/>
              </a:rPr>
              <a:t>, within the 'Content' field,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named '</a:t>
            </a:r>
            <a:r>
              <a:rPr lang="en-US" sz="1200" b="1" i="0" dirty="0" err="1">
                <a:solidFill>
                  <a:srgbClr val="313537"/>
                </a:solidFill>
                <a:effectLst/>
                <a:latin typeface="Inter"/>
              </a:rPr>
              <a:t>EmailTemplate</a:t>
            </a:r>
            <a:r>
              <a:rPr lang="en-US" sz="1200" b="0" i="0" dirty="0">
                <a:solidFill>
                  <a:srgbClr val="313537"/>
                </a:solidFill>
                <a:effectLst/>
                <a:latin typeface="Inter"/>
              </a:rPr>
              <a:t>' (this will basically store the content of your template).</a:t>
            </a:r>
          </a:p>
          <a:p>
            <a:pPr algn="l" fontAlgn="auto"/>
            <a:endParaRPr lang="en-US" sz="1200" dirty="0">
              <a:solidFill>
                <a:srgbClr val="313537"/>
              </a:solidFill>
              <a:latin typeface="Inter"/>
            </a:endParaRPr>
          </a:p>
          <a:p>
            <a:pPr algn="l" fontAlgn="auto"/>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 xmlns:p14="http://schemas.microsoft.com/office/powerpoint/2010/main" val="133931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3170099"/>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16. Now we are ready to send the email. For this, let's add a '</a:t>
            </a:r>
            <a:r>
              <a:rPr lang="en-US" sz="1200" b="1" i="0" dirty="0">
                <a:solidFill>
                  <a:srgbClr val="313537"/>
                </a:solidFill>
                <a:effectLst/>
                <a:latin typeface="Inter"/>
              </a:rPr>
              <a:t>Send Outlook Mail Message</a:t>
            </a:r>
            <a:r>
              <a:rPr lang="en-US" sz="1200" b="0" i="0" dirty="0">
                <a:solidFill>
                  <a:srgbClr val="313537"/>
                </a:solidFill>
                <a:effectLst/>
                <a:latin typeface="Inter"/>
              </a:rPr>
              <a:t>' activity. Populate the following fields as follows:</a:t>
            </a:r>
          </a:p>
          <a:p>
            <a:pPr algn="l" fontAlgn="auto"/>
            <a:endParaRPr lang="en-US" sz="1200" b="0" i="0" dirty="0">
              <a:solidFill>
                <a:srgbClr val="313537"/>
              </a:solidFill>
              <a:effectLst/>
              <a:latin typeface="Inter"/>
            </a:endParaRPr>
          </a:p>
          <a:p>
            <a:pPr algn="l" fontAlgn="auto"/>
            <a:r>
              <a:rPr lang="en-US" sz="1200" b="1" i="0" dirty="0">
                <a:solidFill>
                  <a:srgbClr val="313537"/>
                </a:solidFill>
                <a:effectLst/>
                <a:latin typeface="Inter"/>
              </a:rPr>
              <a:t>To: </a:t>
            </a:r>
            <a:r>
              <a:rPr lang="en-US" sz="1200" b="0" i="0" dirty="0" err="1">
                <a:solidFill>
                  <a:srgbClr val="313537"/>
                </a:solidFill>
                <a:effectLst/>
                <a:latin typeface="Inter"/>
              </a:rPr>
              <a:t>SendersEmail</a:t>
            </a:r>
            <a:endParaRPr lang="en-US" sz="1200" b="0" i="0" dirty="0">
              <a:solidFill>
                <a:srgbClr val="313537"/>
              </a:solidFill>
              <a:effectLst/>
              <a:latin typeface="Inter"/>
            </a:endParaRPr>
          </a:p>
          <a:p>
            <a:pPr algn="l" fontAlgn="auto"/>
            <a:r>
              <a:rPr lang="en-US" sz="1200" b="1" i="0" dirty="0">
                <a:solidFill>
                  <a:srgbClr val="313537"/>
                </a:solidFill>
                <a:effectLst/>
                <a:latin typeface="Inter"/>
              </a:rPr>
              <a:t>Subject:</a:t>
            </a:r>
            <a:r>
              <a:rPr lang="en-US" sz="1200" b="0" i="0" dirty="0">
                <a:solidFill>
                  <a:srgbClr val="313537"/>
                </a:solidFill>
                <a:effectLst/>
                <a:latin typeface="Inter"/>
              </a:rPr>
              <a:t> "Updated IDs List"</a:t>
            </a:r>
          </a:p>
          <a:p>
            <a:pPr algn="l" fontAlgn="auto"/>
            <a:r>
              <a:rPr lang="en-US" sz="1200" b="1" i="0" dirty="0">
                <a:solidFill>
                  <a:srgbClr val="313537"/>
                </a:solidFill>
                <a:effectLst/>
                <a:latin typeface="Inter"/>
              </a:rPr>
              <a:t>Body: </a:t>
            </a:r>
            <a:r>
              <a:rPr lang="en-US" sz="1200" b="0" i="0" dirty="0" err="1">
                <a:solidFill>
                  <a:srgbClr val="313537"/>
                </a:solidFill>
                <a:effectLst/>
                <a:latin typeface="Inter"/>
              </a:rPr>
              <a:t>String.Format</a:t>
            </a:r>
            <a:r>
              <a:rPr lang="en-US" sz="1200" b="0" i="0" dirty="0">
                <a:solidFill>
                  <a:srgbClr val="313537"/>
                </a:solidFill>
                <a:effectLst/>
                <a:latin typeface="Inter"/>
              </a:rPr>
              <a:t>(</a:t>
            </a:r>
            <a:r>
              <a:rPr lang="en-US" sz="1200" b="0" i="0" dirty="0" err="1">
                <a:solidFill>
                  <a:srgbClr val="313537"/>
                </a:solidFill>
                <a:effectLst/>
                <a:latin typeface="Inter"/>
              </a:rPr>
              <a:t>EmailTemplate</a:t>
            </a:r>
            <a:r>
              <a:rPr lang="en-US" sz="1200" b="0" i="0" dirty="0">
                <a:solidFill>
                  <a:srgbClr val="313537"/>
                </a:solidFill>
                <a:effectLst/>
                <a:latin typeface="Inter"/>
              </a:rPr>
              <a:t>, </a:t>
            </a:r>
            <a:r>
              <a:rPr lang="en-US" sz="1200" b="0" i="0" dirty="0" err="1">
                <a:solidFill>
                  <a:srgbClr val="313537"/>
                </a:solidFill>
                <a:effectLst/>
                <a:latin typeface="Inter"/>
              </a:rPr>
              <a:t>email.From.DisplayName</a:t>
            </a:r>
            <a:r>
              <a:rPr lang="en-US" sz="1200" b="0" i="0" dirty="0">
                <a:solidFill>
                  <a:srgbClr val="313537"/>
                </a:solidFill>
                <a:effectLst/>
                <a:latin typeface="Inter"/>
              </a:rPr>
              <a:t>, </a:t>
            </a:r>
            <a:r>
              <a:rPr lang="en-US" sz="1200" b="0" i="0" dirty="0" err="1">
                <a:solidFill>
                  <a:srgbClr val="313537"/>
                </a:solidFill>
                <a:effectLst/>
                <a:latin typeface="Inter"/>
              </a:rPr>
              <a:t>Now.ToString</a:t>
            </a:r>
            <a:r>
              <a:rPr lang="en-US" sz="1200" b="0" i="0" dirty="0">
                <a:solidFill>
                  <a:srgbClr val="313537"/>
                </a:solidFill>
                <a:effectLst/>
                <a:latin typeface="Inter"/>
              </a:rPr>
              <a:t>, </a:t>
            </a:r>
            <a:r>
              <a:rPr lang="en-US" sz="1200" b="0" i="0" dirty="0" err="1">
                <a:solidFill>
                  <a:srgbClr val="313537"/>
                </a:solidFill>
                <a:effectLst/>
                <a:latin typeface="Inter"/>
              </a:rPr>
              <a:t>email.To</a:t>
            </a:r>
            <a:r>
              <a:rPr lang="en-US" sz="1200" b="0" i="0" dirty="0">
                <a:solidFill>
                  <a:srgbClr val="313537"/>
                </a:solidFill>
                <a:effectLst/>
                <a:latin typeface="Inter"/>
              </a:rPr>
              <a:t>)</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17. Afterwards, click '</a:t>
            </a:r>
            <a:r>
              <a:rPr lang="en-US" sz="1200" b="1" i="0" dirty="0">
                <a:solidFill>
                  <a:srgbClr val="313537"/>
                </a:solidFill>
                <a:effectLst/>
                <a:latin typeface="Inter"/>
              </a:rPr>
              <a:t>Attach Files</a:t>
            </a:r>
            <a:r>
              <a:rPr lang="en-US" sz="1200" b="0" i="0" dirty="0">
                <a:solidFill>
                  <a:srgbClr val="313537"/>
                </a:solidFill>
                <a:effectLst/>
                <a:latin typeface="Inter"/>
              </a:rPr>
              <a:t>' and type "</a:t>
            </a:r>
            <a:r>
              <a:rPr lang="en-US" sz="1200" b="1" i="0" dirty="0">
                <a:solidFill>
                  <a:srgbClr val="313537"/>
                </a:solidFill>
                <a:effectLst/>
                <a:latin typeface="Inter"/>
              </a:rPr>
              <a:t>Attachments(0).</a:t>
            </a:r>
            <a:r>
              <a:rPr lang="en-US" sz="1200" b="1" i="0" dirty="0" err="1">
                <a:solidFill>
                  <a:srgbClr val="313537"/>
                </a:solidFill>
                <a:effectLst/>
                <a:latin typeface="Inter"/>
              </a:rPr>
              <a:t>ToString</a:t>
            </a:r>
            <a:r>
              <a:rPr lang="en-US" sz="1200" b="0" i="0" dirty="0">
                <a:solidFill>
                  <a:srgbClr val="313537"/>
                </a:solidFill>
                <a:effectLst/>
                <a:latin typeface="Inter"/>
              </a:rPr>
              <a:t>" inside the value field.</a:t>
            </a:r>
          </a:p>
          <a:p>
            <a:pPr algn="l" fontAlgn="auto"/>
            <a:endParaRPr lang="en-US" sz="1200" b="0" i="0" dirty="0">
              <a:solidFill>
                <a:srgbClr val="313537"/>
              </a:solidFill>
              <a:effectLst/>
              <a:latin typeface="Inter"/>
            </a:endParaRPr>
          </a:p>
          <a:p>
            <a:pPr algn="l" fontAlgn="auto"/>
            <a:r>
              <a:rPr lang="en-US" sz="1200" b="1" i="0" dirty="0">
                <a:solidFill>
                  <a:srgbClr val="313537"/>
                </a:solidFill>
                <a:effectLst/>
                <a:latin typeface="Inter"/>
              </a:rPr>
              <a:t>Nice work!</a:t>
            </a:r>
            <a:r>
              <a:rPr lang="en-US" sz="1200" b="0" i="0" dirty="0">
                <a:solidFill>
                  <a:srgbClr val="313537"/>
                </a:solidFill>
                <a:effectLst/>
                <a:latin typeface="Inter"/>
              </a:rPr>
              <a:t> </a:t>
            </a:r>
            <a:r>
              <a:rPr lang="en-US" sz="1200" b="1" i="0" dirty="0">
                <a:solidFill>
                  <a:srgbClr val="313537"/>
                </a:solidFill>
                <a:effectLst/>
                <a:latin typeface="Inter"/>
              </a:rPr>
              <a:t>You can now run the project.</a:t>
            </a:r>
            <a:endParaRPr lang="en-US" sz="1200" dirty="0">
              <a:solidFill>
                <a:srgbClr val="313537"/>
              </a:solidFill>
              <a:latin typeface="Inter"/>
            </a:endParaRPr>
          </a:p>
          <a:p>
            <a:pPr algn="l" fontAlgn="auto"/>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 xmlns:p14="http://schemas.microsoft.com/office/powerpoint/2010/main" val="594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FCBF2E8D-7519-4B94-A679-A154CBD1A061}"/>
              </a:ext>
            </a:extLst>
          </p:cNvPr>
          <p:cNvSpPr/>
          <p:nvPr/>
        </p:nvSpPr>
        <p:spPr>
          <a:xfrm>
            <a:off x="1880830" y="2721114"/>
            <a:ext cx="10039610" cy="707886"/>
          </a:xfrm>
          <a:prstGeom prst="rect">
            <a:avLst/>
          </a:prstGeom>
        </p:spPr>
        <p:txBody>
          <a:bodyPr wrap="square">
            <a:spAutoFit/>
          </a:bodyPr>
          <a:lstStyle/>
          <a:p>
            <a:pPr lvl="0">
              <a:buClrTx/>
              <a:defRPr/>
            </a:pPr>
            <a:r>
              <a:rPr lang="en-US" sz="2000" kern="1200" dirty="0">
                <a:solidFill>
                  <a:srgbClr val="7F7F7F"/>
                </a:solidFill>
                <a:latin typeface="Arial" panose="020B0604020202020204" pitchFamily="34" charset="0"/>
                <a:ea typeface="Bebas Neue" charset="0"/>
                <a:cs typeface="Arial" panose="020B0604020202020204" pitchFamily="34" charset="0"/>
              </a:rPr>
              <a:t>https://docs.uipath.com/installation-and-upgrade/docs/studio-enabling-gmail-for-email-activities</a:t>
            </a:r>
            <a:endParaRPr lang="en-US" sz="2000" kern="1200" dirty="0">
              <a:solidFill>
                <a:srgbClr val="7F7F7F"/>
              </a:solidFill>
              <a:latin typeface="Arial" panose="020B0604020202020204" pitchFamily="34" charset="0"/>
              <a:cs typeface="Arial" panose="020B0604020202020204" pitchFamily="34" charset="0"/>
            </a:endParaRPr>
          </a:p>
        </p:txBody>
      </p:sp>
      <p:sp>
        <p:nvSpPr>
          <p:cNvPr id="38" name="Text Placeholder 1">
            <a:extLst>
              <a:ext uri="{FF2B5EF4-FFF2-40B4-BE49-F238E27FC236}">
                <a16:creationId xmlns="" xmlns:a16="http://schemas.microsoft.com/office/drawing/2014/main" id="{900DCBEC-110F-40FC-A2C8-4F3E96BEF2F6}"/>
              </a:ext>
            </a:extLst>
          </p:cNvPr>
          <p:cNvSpPr txBox="1">
            <a:spLocks/>
          </p:cNvSpPr>
          <p:nvPr/>
        </p:nvSpPr>
        <p:spPr>
          <a:xfrm>
            <a:off x="1880830" y="264636"/>
            <a:ext cx="11473839" cy="58477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Tx/>
            </a:pPr>
            <a:r>
              <a:rPr lang="en-US" sz="3200" dirty="0">
                <a:solidFill>
                  <a:srgbClr val="0085CA"/>
                </a:solidFill>
                <a:latin typeface="Arial" panose="020B0604020202020204" pitchFamily="34" charset="0"/>
                <a:cs typeface="Arial" panose="020B0604020202020204" pitchFamily="34" charset="0"/>
              </a:rPr>
              <a:t>What technical setup do I need?</a:t>
            </a:r>
            <a:endParaRPr lang="en-US" sz="3200" dirty="0">
              <a:solidFill>
                <a:srgbClr val="7F7F7F"/>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 xmlns:p14="http://schemas.microsoft.com/office/powerpoint/2010/main" val="24116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Email automation</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830997"/>
          </a:xfrm>
          <a:prstGeom prst="rect">
            <a:avLst/>
          </a:prstGeom>
          <a:noFill/>
        </p:spPr>
        <p:txBody>
          <a:bodyPr wrap="square" rtlCol="0">
            <a:spAutoFit/>
          </a:bodyPr>
          <a:lstStyle/>
          <a:p>
            <a:pPr algn="l" fontAlgn="auto"/>
            <a:endParaRPr lang="en-US" sz="1200" b="0" i="0" dirty="0">
              <a:solidFill>
                <a:srgbClr val="313537"/>
              </a:solidFill>
              <a:effectLst/>
              <a:latin typeface="Inter"/>
            </a:endParaRPr>
          </a:p>
          <a:p>
            <a:pPr algn="l" fontAlgn="auto"/>
            <a:endParaRPr lang="en-US" sz="1200" dirty="0">
              <a:solidFill>
                <a:srgbClr val="313537"/>
              </a:solidFill>
              <a:latin typeface="Inter"/>
            </a:endParaRPr>
          </a:p>
          <a:p>
            <a:pPr algn="l" fontAlgn="auto"/>
            <a:r>
              <a:rPr lang="en-US" sz="1200" dirty="0">
                <a:solidFill>
                  <a:srgbClr val="313537"/>
                </a:solidFill>
                <a:latin typeface="Inter"/>
              </a:rPr>
              <a:t>Testing email address and password: </a:t>
            </a:r>
            <a:r>
              <a:rPr lang="en-US" sz="1200" dirty="0">
                <a:solidFill>
                  <a:srgbClr val="313537"/>
                </a:solidFill>
                <a:latin typeface="Inter"/>
                <a:hlinkClick r:id="rId2"/>
              </a:rPr>
              <a:t>uipathrpaunibuc@gmail.com</a:t>
            </a:r>
            <a:r>
              <a:rPr lang="en-US" sz="1200" dirty="0">
                <a:solidFill>
                  <a:srgbClr val="313537"/>
                </a:solidFill>
                <a:latin typeface="Inter"/>
              </a:rPr>
              <a:t>  uipath123#</a:t>
            </a:r>
          </a:p>
          <a:p>
            <a:pPr algn="l" fontAlgn="auto"/>
            <a:endParaRPr lang="en-US" sz="1200" b="0" i="0" dirty="0">
              <a:solidFill>
                <a:srgbClr val="313537"/>
              </a:solidFill>
              <a:effectLst/>
              <a:latin typeface="Inter"/>
            </a:endParaRPr>
          </a:p>
        </p:txBody>
      </p:sp>
    </p:spTree>
    <p:extLst>
      <p:ext uri="{BB962C8B-B14F-4D97-AF65-F5344CB8AC3E}">
        <p14:creationId xmlns="" xmlns:p14="http://schemas.microsoft.com/office/powerpoint/2010/main" val="137259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1754326"/>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endParaRPr lang="en-US" b="1" dirty="0">
              <a:solidFill>
                <a:schemeClr val="tx2">
                  <a:lumMod val="60000"/>
                  <a:lumOff val="40000"/>
                </a:schemeClr>
              </a:solidFill>
            </a:endParaRP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Create a project that reads the Inbox and sorts the emails by moving them to various folders, based on “rules” defined in an Excel.</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If the sender address contains the String defined in the Sender column, move the mail to the email folder defined in the Folder column.</a:t>
            </a:r>
            <a:endParaRPr lang="en-US" sz="1400" b="0" i="0" dirty="0">
              <a:solidFill>
                <a:srgbClr val="313537"/>
              </a:solidFill>
              <a:effectLst/>
              <a:latin typeface="Inter"/>
            </a:endParaRPr>
          </a:p>
        </p:txBody>
      </p:sp>
    </p:spTree>
    <p:extLst>
      <p:ext uri="{BB962C8B-B14F-4D97-AF65-F5344CB8AC3E}">
        <p14:creationId xmlns="" xmlns:p14="http://schemas.microsoft.com/office/powerpoint/2010/main" val="80890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339650"/>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endParaRPr lang="en-US" b="1" dirty="0">
              <a:solidFill>
                <a:schemeClr val="tx2">
                  <a:lumMod val="60000"/>
                  <a:lumOff val="40000"/>
                </a:schemeClr>
              </a:solidFill>
            </a:endParaRPr>
          </a:p>
          <a:p>
            <a:pPr algn="l" fontAlgn="auto">
              <a:buFont typeface="+mj-lt"/>
              <a:buAutoNum type="arabicPeriod"/>
            </a:pPr>
            <a:r>
              <a:rPr lang="en-US" sz="1200" b="0" i="0" dirty="0">
                <a:solidFill>
                  <a:srgbClr val="313537"/>
                </a:solidFill>
                <a:effectLst/>
                <a:latin typeface="Inter"/>
              </a:rPr>
              <a:t> We start by dragging a </a:t>
            </a:r>
            <a:r>
              <a:rPr lang="en-US" sz="1200" b="1" i="0" dirty="0">
                <a:solidFill>
                  <a:srgbClr val="313537"/>
                </a:solidFill>
                <a:effectLst/>
                <a:latin typeface="Inter"/>
              </a:rPr>
              <a:t>Get IMAP Mail Messages</a:t>
            </a:r>
            <a:r>
              <a:rPr lang="en-US" sz="1200" b="0" i="0" dirty="0">
                <a:solidFill>
                  <a:srgbClr val="313537"/>
                </a:solidFill>
                <a:effectLst/>
                <a:latin typeface="Inter"/>
              </a:rPr>
              <a:t> activity. We configure which account to read, the folder to read from and we create a variable in which the emails will be output. Let’s call this variable 'emails’.</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We also use a </a:t>
            </a:r>
            <a:r>
              <a:rPr lang="en-US" sz="1200" b="1" i="0" dirty="0">
                <a:solidFill>
                  <a:srgbClr val="313537"/>
                </a:solidFill>
                <a:effectLst/>
                <a:latin typeface="Inter"/>
              </a:rPr>
              <a:t>Read Range </a:t>
            </a:r>
            <a:r>
              <a:rPr lang="en-US" sz="1200" b="0" i="0" dirty="0">
                <a:solidFill>
                  <a:srgbClr val="313537"/>
                </a:solidFill>
                <a:effectLst/>
                <a:latin typeface="Inter"/>
              </a:rPr>
              <a:t>activity to read the “rules” from the email rules.xlsx file, provided as input. We output the result into a </a:t>
            </a:r>
            <a:r>
              <a:rPr lang="en-US" sz="1200" b="0" i="0" dirty="0" err="1">
                <a:solidFill>
                  <a:srgbClr val="313537"/>
                </a:solidFill>
                <a:effectLst/>
                <a:latin typeface="Inter"/>
              </a:rPr>
              <a:t>DataTable</a:t>
            </a:r>
            <a:r>
              <a:rPr lang="en-US" sz="1200" b="0" i="0" dirty="0">
                <a:solidFill>
                  <a:srgbClr val="313537"/>
                </a:solidFill>
                <a:effectLst/>
                <a:latin typeface="Inter"/>
              </a:rPr>
              <a:t>, which we will call </a:t>
            </a:r>
            <a:r>
              <a:rPr lang="en-US" sz="1200" b="0" i="0" dirty="0" err="1">
                <a:solidFill>
                  <a:srgbClr val="313537"/>
                </a:solidFill>
                <a:effectLst/>
                <a:latin typeface="Inter"/>
              </a:rPr>
              <a:t>mailRules</a:t>
            </a:r>
            <a:r>
              <a:rPr lang="en-US" sz="1200" b="0" i="0" dirty="0">
                <a:solidFill>
                  <a:srgbClr val="313537"/>
                </a:solidFill>
                <a:effectLst/>
                <a:latin typeface="Inter"/>
              </a:rPr>
              <a: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Notice that the 'emails' variable, created by us in the output property of Get Outlook Mail Message, is of type List&lt;</a:t>
            </a:r>
            <a:r>
              <a:rPr lang="en-US" sz="1200" b="0" i="0" dirty="0" err="1">
                <a:solidFill>
                  <a:srgbClr val="313537"/>
                </a:solidFill>
                <a:effectLst/>
                <a:latin typeface="Inter"/>
              </a:rPr>
              <a:t>MailMessage</a:t>
            </a:r>
            <a:r>
              <a:rPr lang="en-US" sz="1200" b="0" i="0" dirty="0">
                <a:solidFill>
                  <a:srgbClr val="313537"/>
                </a:solidFill>
                <a:effectLst/>
                <a:latin typeface="Inter"/>
              </a:rPr>
              <a:t>&gt; .</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As we are trying to apply the rules to each email, we create an iteration on this emails list by using a </a:t>
            </a:r>
            <a:r>
              <a:rPr lang="en-US" sz="1200" b="1" i="0" dirty="0">
                <a:solidFill>
                  <a:srgbClr val="313537"/>
                </a:solidFill>
                <a:effectLst/>
                <a:latin typeface="Inter"/>
              </a:rPr>
              <a:t>For Each </a:t>
            </a:r>
            <a:r>
              <a:rPr lang="en-US" sz="1200" b="0" i="0" dirty="0">
                <a:solidFill>
                  <a:srgbClr val="313537"/>
                </a:solidFill>
                <a:effectLst/>
                <a:latin typeface="Inter"/>
              </a:rPr>
              <a:t>activity. Considering the list, we are iterating consists of </a:t>
            </a:r>
            <a:r>
              <a:rPr lang="en-US" sz="1200" b="0" i="0" dirty="0" err="1">
                <a:solidFill>
                  <a:srgbClr val="313537"/>
                </a:solidFill>
                <a:effectLst/>
                <a:latin typeface="Inter"/>
              </a:rPr>
              <a:t>MailMessage</a:t>
            </a:r>
            <a:r>
              <a:rPr lang="en-US" sz="1200" b="0" i="0" dirty="0">
                <a:solidFill>
                  <a:srgbClr val="313537"/>
                </a:solidFill>
                <a:effectLst/>
                <a:latin typeface="Inter"/>
              </a:rPr>
              <a:t> objects, each item from the iteration will be of type </a:t>
            </a:r>
            <a:r>
              <a:rPr lang="en-US" sz="1200" b="0" i="0" dirty="0" err="1">
                <a:solidFill>
                  <a:srgbClr val="313537"/>
                </a:solidFill>
                <a:effectLst/>
                <a:latin typeface="Inter"/>
              </a:rPr>
              <a:t>MailMessage</a:t>
            </a:r>
            <a:r>
              <a:rPr lang="en-US" sz="1200" b="0" i="0" dirty="0">
                <a:solidFill>
                  <a:srgbClr val="313537"/>
                </a:solidFill>
                <a:effectLst/>
                <a:latin typeface="Inter"/>
              </a:rPr>
              <a:t> and we need to specify this explicitly.</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We click on the For Each activity and in the property called </a:t>
            </a:r>
            <a:r>
              <a:rPr lang="en-US" sz="1200" b="0" i="0" dirty="0" err="1">
                <a:solidFill>
                  <a:srgbClr val="313537"/>
                </a:solidFill>
                <a:effectLst/>
                <a:latin typeface="Inter"/>
              </a:rPr>
              <a:t>TypeArgument</a:t>
            </a:r>
            <a:r>
              <a:rPr lang="en-US" sz="1200" b="0" i="0" dirty="0">
                <a:solidFill>
                  <a:srgbClr val="313537"/>
                </a:solidFill>
                <a:effectLst/>
                <a:latin typeface="Inter"/>
              </a:rPr>
              <a:t>, we choose from the options in the list the value </a:t>
            </a:r>
            <a:r>
              <a:rPr lang="en-US" sz="1200" b="0" i="0" dirty="0" err="1">
                <a:solidFill>
                  <a:srgbClr val="313537"/>
                </a:solidFill>
                <a:effectLst/>
                <a:latin typeface="Inter"/>
              </a:rPr>
              <a:t>System.Net.MailMessage</a:t>
            </a:r>
            <a:r>
              <a:rPr lang="en-US" sz="1200" b="0" i="0" dirty="0">
                <a:solidFill>
                  <a:srgbClr val="313537"/>
                </a:solidFill>
                <a:effectLst/>
                <a:latin typeface="Inter"/>
              </a:rPr>
              <a:t>.</a:t>
            </a:r>
          </a:p>
          <a:p>
            <a:pPr algn="l" fontAlgn="auto">
              <a:buFont typeface="+mj-lt"/>
              <a:buAutoNum type="arabicPeriod"/>
            </a:pPr>
            <a:endParaRPr lang="en-US" sz="1200" b="0" i="0" dirty="0">
              <a:solidFill>
                <a:srgbClr val="313537"/>
              </a:solidFill>
              <a:effectLst/>
              <a:latin typeface="Inter"/>
            </a:endParaRPr>
          </a:p>
          <a:p>
            <a:pPr algn="l" fontAlgn="auto"/>
            <a:endParaRPr lang="en-US" sz="1200" b="0" i="0" dirty="0">
              <a:solidFill>
                <a:srgbClr val="313537"/>
              </a:solidFill>
              <a:effectLst/>
              <a:latin typeface="Inter"/>
            </a:endParaRPr>
          </a:p>
        </p:txBody>
      </p:sp>
    </p:spTree>
    <p:extLst>
      <p:ext uri="{BB962C8B-B14F-4D97-AF65-F5344CB8AC3E}">
        <p14:creationId xmlns="" xmlns:p14="http://schemas.microsoft.com/office/powerpoint/2010/main" val="211017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062651"/>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6. If this option is not on the list, click on Browse for Types and search for the </a:t>
            </a:r>
            <a:r>
              <a:rPr lang="en-US" sz="1200" b="0" i="0" dirty="0" err="1">
                <a:solidFill>
                  <a:srgbClr val="313537"/>
                </a:solidFill>
                <a:effectLst/>
                <a:latin typeface="Inter"/>
              </a:rPr>
              <a:t>System.Net.Mail.MailMessage</a:t>
            </a:r>
            <a:r>
              <a:rPr lang="en-US" sz="1200" b="0" i="0" dirty="0">
                <a:solidFill>
                  <a:srgbClr val="313537"/>
                </a:solidFill>
                <a:effectLst/>
                <a:latin typeface="Inter"/>
              </a:rPr>
              <a:t> in the appearing dialog window.</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7. Now we need to iterate on each of the rules and see if the current mail we are analyzing meets any of the criteria. This time we have a </a:t>
            </a:r>
            <a:r>
              <a:rPr lang="en-US" sz="1200" b="0" i="0" dirty="0" err="1">
                <a:solidFill>
                  <a:srgbClr val="313537"/>
                </a:solidFill>
                <a:effectLst/>
                <a:latin typeface="Inter"/>
              </a:rPr>
              <a:t>DataTable</a:t>
            </a:r>
            <a:r>
              <a:rPr lang="en-US" sz="1200" b="0" i="0" dirty="0">
                <a:solidFill>
                  <a:srgbClr val="313537"/>
                </a:solidFill>
                <a:effectLst/>
                <a:latin typeface="Inter"/>
              </a:rPr>
              <a:t> object so we will iterate through it with a </a:t>
            </a:r>
            <a:r>
              <a:rPr lang="en-US" sz="1200" b="1" i="0" dirty="0">
                <a:solidFill>
                  <a:srgbClr val="313537"/>
                </a:solidFill>
                <a:effectLst/>
                <a:latin typeface="Inter"/>
              </a:rPr>
              <a:t>For Each Row </a:t>
            </a:r>
            <a:r>
              <a:rPr lang="en-US" sz="1200" b="0" i="0" dirty="0">
                <a:solidFill>
                  <a:srgbClr val="313537"/>
                </a:solidFill>
                <a:effectLst/>
                <a:latin typeface="Inter"/>
              </a:rPr>
              <a:t>activity. The only thing you need to specify is the object to iterate, which in our case is </a:t>
            </a:r>
            <a:r>
              <a:rPr lang="en-US" sz="1200" b="0" i="0" dirty="0" err="1">
                <a:solidFill>
                  <a:srgbClr val="313537"/>
                </a:solidFill>
                <a:effectLst/>
                <a:latin typeface="Inter"/>
              </a:rPr>
              <a:t>mailRules</a:t>
            </a:r>
            <a:r>
              <a:rPr lang="en-US" sz="1200" b="0" i="0" dirty="0">
                <a:solidFill>
                  <a:srgbClr val="313537"/>
                </a:solidFill>
                <a:effectLst/>
                <a:latin typeface="Inter"/>
              </a:rPr>
              <a:t>.</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 8. We now need to check if the rules on the subject apply. As we have access to the current email in the item (we renamed it to mail) variable created automatically and this variable is of type </a:t>
            </a:r>
            <a:r>
              <a:rPr lang="en-US" sz="1200" b="0" i="0" dirty="0" err="1">
                <a:solidFill>
                  <a:srgbClr val="313537"/>
                </a:solidFill>
                <a:effectLst/>
                <a:latin typeface="Inter"/>
              </a:rPr>
              <a:t>MailMessage</a:t>
            </a:r>
            <a:r>
              <a:rPr lang="en-US" sz="1200" b="0" i="0" dirty="0">
                <a:solidFill>
                  <a:srgbClr val="313537"/>
                </a:solidFill>
                <a:effectLst/>
                <a:latin typeface="Inter"/>
              </a:rPr>
              <a:t>, we can access all specific mail properties. We have to see if the </a:t>
            </a:r>
            <a:r>
              <a:rPr lang="en-US" sz="1200" b="0" i="0" dirty="0" err="1">
                <a:solidFill>
                  <a:srgbClr val="313537"/>
                </a:solidFill>
                <a:effectLst/>
                <a:latin typeface="Inter"/>
              </a:rPr>
              <a:t>Sender.Address</a:t>
            </a:r>
            <a:r>
              <a:rPr lang="en-US" sz="1200" b="0" i="0" dirty="0">
                <a:solidFill>
                  <a:srgbClr val="313537"/>
                </a:solidFill>
                <a:effectLst/>
                <a:latin typeface="Inter"/>
              </a:rPr>
              <a:t> property contains the column “From” from the current rule being checked.</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9. If that is true, we use a Move IMAP Mail Message and we move the current mail to the folder that is specified in the current row on column “Folder”.</a:t>
            </a:r>
          </a:p>
          <a:p>
            <a:pPr algn="l" fontAlgn="auto"/>
            <a:endParaRPr lang="en-US" sz="1200" b="0" i="0" dirty="0">
              <a:solidFill>
                <a:srgbClr val="313537"/>
              </a:solidFill>
              <a:effectLst/>
              <a:latin typeface="Inter"/>
            </a:endParaRPr>
          </a:p>
          <a:p>
            <a:pPr algn="l" fontAlgn="auto">
              <a:buFont typeface="+mj-lt"/>
              <a:buAutoNum type="arabicPeriod"/>
            </a:pPr>
            <a:endParaRPr lang="en-US" sz="1200" b="0" i="0" dirty="0">
              <a:solidFill>
                <a:srgbClr val="313537"/>
              </a:solidFill>
              <a:effectLst/>
              <a:latin typeface="Inter"/>
            </a:endParaRPr>
          </a:p>
          <a:p>
            <a:pPr algn="l" fontAlgn="auto"/>
            <a:endParaRPr lang="en-US" sz="1200" b="0" i="0" dirty="0">
              <a:solidFill>
                <a:srgbClr val="313537"/>
              </a:solidFill>
              <a:effectLst/>
              <a:latin typeface="Inter"/>
            </a:endParaRPr>
          </a:p>
        </p:txBody>
      </p:sp>
    </p:spTree>
    <p:extLst>
      <p:ext uri="{BB962C8B-B14F-4D97-AF65-F5344CB8AC3E}">
        <p14:creationId xmlns="" xmlns:p14="http://schemas.microsoft.com/office/powerpoint/2010/main" val="253579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370427"/>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r>
              <a:rPr lang="en-US" sz="1200" b="0" i="0" dirty="0">
                <a:solidFill>
                  <a:srgbClr val="313537"/>
                </a:solidFill>
                <a:effectLst/>
                <a:latin typeface="Inter"/>
              </a:rPr>
              <a:t>You are receiving emails daily with details of newly hired persons. Each new employee needs a unique ID number to be generated for them. </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The robot will:</a:t>
            </a:r>
          </a:p>
          <a:p>
            <a:pPr algn="l" fontAlgn="auto"/>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get the mail messages from your “Inbox” folder tha</a:t>
            </a:r>
            <a:r>
              <a:rPr lang="en-US" sz="1200" dirty="0">
                <a:solidFill>
                  <a:srgbClr val="313537"/>
                </a:solidFill>
                <a:latin typeface="Inter"/>
              </a:rPr>
              <a:t>t have “IDs Request” as subject, store the sender email address, then save the attachments (Excel file)</a:t>
            </a:r>
            <a:endParaRPr lang="en-US" sz="1200" b="0" i="0" dirty="0">
              <a:solidFill>
                <a:srgbClr val="313537"/>
              </a:solidFill>
              <a:effectLst/>
              <a:latin typeface="Inter"/>
            </a:endParaRP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dirty="0">
                <a:solidFill>
                  <a:srgbClr val="313537"/>
                </a:solidFill>
                <a:latin typeface="Inter"/>
              </a:rPr>
              <a:t> Read the Excel file</a:t>
            </a: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dirty="0">
                <a:solidFill>
                  <a:srgbClr val="313537"/>
                </a:solidFill>
                <a:latin typeface="Inter"/>
              </a:rPr>
              <a:t> Generate </a:t>
            </a:r>
            <a:r>
              <a:rPr lang="en-US" sz="1200" b="0" i="0" dirty="0">
                <a:solidFill>
                  <a:srgbClr val="313537"/>
                </a:solidFill>
                <a:effectLst/>
                <a:latin typeface="Inter"/>
              </a:rPr>
              <a:t>a unique ID from the first three letters of the first name, first three letters of the last name, and last three digits of the phone number.</a:t>
            </a:r>
          </a:p>
          <a:p>
            <a:pPr algn="l" fontAlgn="auto"/>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Add all the new IDs to the ID column previously created.</a:t>
            </a: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Send an email message based on a template and with the attached updated Excel file back to the initial sender. The template must contain the original sender's name, the task completion time and your name.</a:t>
            </a:r>
          </a:p>
          <a:p>
            <a:pPr algn="l" fontAlgn="auto">
              <a:buFont typeface="Arial" panose="020B0604020202020204" pitchFamily="34" charset="0"/>
              <a:buChar char="•"/>
            </a:pPr>
            <a:endParaRPr lang="en-US" sz="1200" dirty="0">
              <a:solidFill>
                <a:srgbClr val="313537"/>
              </a:solidFill>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 xmlns:p14="http://schemas.microsoft.com/office/powerpoint/2010/main" val="287849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5109091"/>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buFont typeface="+mj-lt"/>
              <a:buAutoNum type="arabicPeriod"/>
            </a:pPr>
            <a:r>
              <a:rPr lang="en-US" sz="1200" b="1" i="0" dirty="0">
                <a:solidFill>
                  <a:srgbClr val="313537"/>
                </a:solidFill>
                <a:effectLst/>
                <a:latin typeface="Inter"/>
              </a:rPr>
              <a:t> Open Studio</a:t>
            </a:r>
            <a:r>
              <a:rPr lang="en-US" sz="1200" b="0" i="0" dirty="0">
                <a:solidFill>
                  <a:srgbClr val="313537"/>
                </a:solidFill>
                <a:effectLst/>
                <a:latin typeface="Inter"/>
              </a:rPr>
              <a:t> and start a new process.</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 new '</a:t>
            </a:r>
            <a:r>
              <a:rPr lang="en-US" sz="1200" b="1" i="0" dirty="0">
                <a:solidFill>
                  <a:srgbClr val="313537"/>
                </a:solidFill>
                <a:effectLst/>
                <a:latin typeface="Inter"/>
              </a:rPr>
              <a:t>Sequence</a:t>
            </a:r>
            <a:r>
              <a:rPr lang="en-US" sz="1200" b="0" i="0" dirty="0">
                <a:solidFill>
                  <a:srgbClr val="313537"/>
                </a:solidFill>
                <a:effectLst/>
                <a:latin typeface="Inter"/>
              </a:rPr>
              <a:t>' type of activity to start your workflow and drag a 'Get IMAP Mail Messages' type of activity inside it.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Now, in the Properties pane, add "</a:t>
            </a:r>
            <a:r>
              <a:rPr lang="en-US" sz="1200" b="1" i="0" dirty="0">
                <a:solidFill>
                  <a:srgbClr val="313537"/>
                </a:solidFill>
                <a:effectLst/>
                <a:latin typeface="Inter"/>
              </a:rPr>
              <a:t>Inbox</a:t>
            </a:r>
            <a:r>
              <a:rPr lang="en-US" sz="1200" b="0" i="0" dirty="0">
                <a:solidFill>
                  <a:srgbClr val="313537"/>
                </a:solidFill>
                <a:effectLst/>
                <a:latin typeface="Inter"/>
              </a:rPr>
              <a:t>" as the input for </a:t>
            </a:r>
            <a:r>
              <a:rPr lang="en-US" sz="1200" b="0" i="0" dirty="0" err="1">
                <a:solidFill>
                  <a:srgbClr val="313537"/>
                </a:solidFill>
                <a:effectLst/>
                <a:latin typeface="Inter"/>
              </a:rPr>
              <a:t>MailFolder</a:t>
            </a:r>
            <a:r>
              <a:rPr lang="en-US" sz="1200" b="0" i="0" dirty="0">
                <a:solidFill>
                  <a:srgbClr val="313537"/>
                </a:solidFill>
                <a:effectLst/>
                <a:latin typeface="Inter"/>
              </a:rPr>
              <a:t>. Check the '</a:t>
            </a:r>
            <a:r>
              <a:rPr lang="en-US" sz="1200" b="1" i="0" dirty="0" err="1">
                <a:solidFill>
                  <a:srgbClr val="313537"/>
                </a:solidFill>
                <a:effectLst/>
                <a:latin typeface="Inter"/>
              </a:rPr>
              <a:t>MarkAsRead</a:t>
            </a:r>
            <a:r>
              <a:rPr lang="en-US" sz="1200" b="0" i="0" dirty="0">
                <a:solidFill>
                  <a:srgbClr val="313537"/>
                </a:solidFill>
                <a:effectLst/>
                <a:latin typeface="Inter"/>
              </a:rPr>
              <a:t>' and '</a:t>
            </a:r>
            <a:r>
              <a:rPr lang="en-US" sz="1200" b="1" i="0" dirty="0" err="1">
                <a:solidFill>
                  <a:srgbClr val="313537"/>
                </a:solidFill>
                <a:effectLst/>
                <a:latin typeface="Inter"/>
              </a:rPr>
              <a:t>OnlyUnreadMessages</a:t>
            </a:r>
            <a:r>
              <a:rPr lang="en-US" sz="1200" b="0" i="0" dirty="0">
                <a:solidFill>
                  <a:srgbClr val="313537"/>
                </a:solidFill>
                <a:effectLst/>
                <a:latin typeface="Inter"/>
              </a:rPr>
              <a:t>' boxes. In the '</a:t>
            </a:r>
            <a:r>
              <a:rPr lang="en-US" sz="1200" b="1" i="0" dirty="0">
                <a:solidFill>
                  <a:srgbClr val="313537"/>
                </a:solidFill>
                <a:effectLst/>
                <a:latin typeface="Inter"/>
              </a:rPr>
              <a:t>Filter</a:t>
            </a:r>
            <a:r>
              <a:rPr lang="en-US" sz="1200" b="0" i="0" dirty="0">
                <a:solidFill>
                  <a:srgbClr val="313537"/>
                </a:solidFill>
                <a:effectLst/>
                <a:latin typeface="Inter"/>
              </a:rPr>
              <a:t>' expression field, add </a:t>
            </a:r>
            <a:r>
              <a:rPr lang="en-US" sz="1200" dirty="0">
                <a:solidFill>
                  <a:srgbClr val="800000"/>
                </a:solidFill>
              </a:rPr>
              <a:t>"SUBJECT ""IDs Request"""</a:t>
            </a:r>
            <a:r>
              <a:rPr lang="en-US" sz="1200" b="1" i="0" dirty="0">
                <a:solidFill>
                  <a:srgbClr val="313537"/>
                </a:solidFill>
                <a:effectLst/>
                <a:latin typeface="Inter"/>
              </a:rPr>
              <a:t>'" </a:t>
            </a:r>
            <a:r>
              <a:rPr lang="en-US" sz="1200" b="0" i="0" dirty="0">
                <a:solidFill>
                  <a:srgbClr val="313537"/>
                </a:solidFill>
                <a:effectLst/>
                <a:latin typeface="Inter"/>
              </a:rPr>
              <a:t>to search the Inbox only for emails that have "IDs Request" as the subject line.</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t>
            </a:r>
            <a:r>
              <a:rPr lang="en-US" sz="1200" b="1" i="0" dirty="0">
                <a:solidFill>
                  <a:srgbClr val="313537"/>
                </a:solidFill>
                <a:effectLst/>
                <a:latin typeface="Inter"/>
              </a:rPr>
              <a:t>For Each</a:t>
            </a:r>
            <a:r>
              <a:rPr lang="en-US" sz="1200" b="0" i="0" dirty="0">
                <a:solidFill>
                  <a:srgbClr val="313537"/>
                </a:solidFill>
                <a:effectLst/>
                <a:latin typeface="Inter"/>
              </a:rPr>
              <a:t>' type of activity and drag a new sequence inside it.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an 'Assign' type of activity and rename it to 'Assign to store the sender email address'. Within it,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named '</a:t>
            </a:r>
            <a:r>
              <a:rPr lang="en-US" sz="1200" b="1" i="0" dirty="0" err="1">
                <a:solidFill>
                  <a:srgbClr val="313537"/>
                </a:solidFill>
                <a:effectLst/>
                <a:latin typeface="Inter"/>
              </a:rPr>
              <a:t>SendersEmail</a:t>
            </a:r>
            <a:r>
              <a:rPr lang="en-US" sz="1200" b="0" i="0" dirty="0">
                <a:solidFill>
                  <a:srgbClr val="313537"/>
                </a:solidFill>
                <a:effectLst/>
                <a:latin typeface="Inter"/>
              </a:rPr>
              <a:t>' and assign the following expression to it:</a:t>
            </a:r>
            <a:br>
              <a:rPr lang="en-US" sz="1200" b="0" i="0" dirty="0">
                <a:solidFill>
                  <a:srgbClr val="313537"/>
                </a:solidFill>
                <a:effectLst/>
                <a:latin typeface="Inter"/>
              </a:rPr>
            </a:br>
            <a:r>
              <a:rPr lang="en-US" sz="1200" b="0" i="0" dirty="0">
                <a:solidFill>
                  <a:srgbClr val="313537"/>
                </a:solidFill>
                <a:effectLst/>
                <a:latin typeface="Inter"/>
              </a:rPr>
              <a:t/>
            </a:r>
            <a:br>
              <a:rPr lang="en-US" sz="1200" b="0" i="0" dirty="0">
                <a:solidFill>
                  <a:srgbClr val="313537"/>
                </a:solidFill>
                <a:effectLst/>
                <a:latin typeface="Inter"/>
              </a:rPr>
            </a:br>
            <a:r>
              <a:rPr lang="en-US" sz="1200" b="1" i="0" dirty="0" err="1">
                <a:solidFill>
                  <a:srgbClr val="313537"/>
                </a:solidFill>
                <a:effectLst/>
                <a:latin typeface="Inter"/>
              </a:rPr>
              <a:t>SendersEmail</a:t>
            </a:r>
            <a:r>
              <a:rPr lang="en-US" sz="1200" b="1" i="0" dirty="0">
                <a:solidFill>
                  <a:srgbClr val="313537"/>
                </a:solidFill>
                <a:effectLst/>
                <a:latin typeface="Inter"/>
              </a:rPr>
              <a:t> </a:t>
            </a:r>
            <a:r>
              <a:rPr lang="en-US" sz="1200" b="0" i="0" dirty="0">
                <a:solidFill>
                  <a:srgbClr val="313537"/>
                </a:solidFill>
                <a:effectLst/>
                <a:latin typeface="Inter"/>
              </a:rPr>
              <a:t>= </a:t>
            </a:r>
            <a:r>
              <a:rPr lang="en-US" sz="1200" b="1" i="0" dirty="0" err="1">
                <a:solidFill>
                  <a:srgbClr val="313537"/>
                </a:solidFill>
                <a:effectLst/>
                <a:latin typeface="Inter"/>
              </a:rPr>
              <a:t>email.From.ToString</a:t>
            </a:r>
            <a:r>
              <a:rPr lang="en-US" sz="1200" b="0" i="0" dirty="0">
                <a:solidFill>
                  <a:srgbClr val="313537"/>
                </a:solidFill>
                <a:effectLst/>
                <a:latin typeface="Inter"/>
              </a:rPr>
              <a:t/>
            </a:r>
            <a:br>
              <a:rPr lang="en-US" sz="1200" b="0" i="0" dirty="0">
                <a:solidFill>
                  <a:srgbClr val="313537"/>
                </a:solidFill>
                <a:effectLst/>
                <a:latin typeface="Inter"/>
              </a:rPr>
            </a:br>
            <a:r>
              <a:rPr lang="en-US" sz="1200" b="0" i="0" dirty="0">
                <a:solidFill>
                  <a:srgbClr val="313537"/>
                </a:solidFill>
                <a:effectLst/>
                <a:latin typeface="Inter"/>
              </a:rPr>
              <a:t/>
            </a:r>
            <a:br>
              <a:rPr lang="en-US" sz="1200" b="0" i="0" dirty="0">
                <a:solidFill>
                  <a:srgbClr val="313537"/>
                </a:solidFill>
                <a:effectLst/>
                <a:latin typeface="Inter"/>
              </a:rPr>
            </a:b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Next, drag a '</a:t>
            </a:r>
            <a:r>
              <a:rPr lang="en-US" sz="1200" b="1" i="0" dirty="0">
                <a:solidFill>
                  <a:srgbClr val="313537"/>
                </a:solidFill>
                <a:effectLst/>
                <a:latin typeface="Inter"/>
              </a:rPr>
              <a:t>Save Attachments</a:t>
            </a:r>
            <a:r>
              <a:rPr lang="en-US" sz="1200" b="0" i="0" dirty="0">
                <a:solidFill>
                  <a:srgbClr val="313537"/>
                </a:solidFill>
                <a:effectLst/>
                <a:latin typeface="Inter"/>
              </a:rPr>
              <a:t>' activity. Type </a:t>
            </a:r>
            <a:r>
              <a:rPr lang="en-US" sz="1200" b="1" i="0" dirty="0">
                <a:solidFill>
                  <a:srgbClr val="313537"/>
                </a:solidFill>
                <a:effectLst/>
                <a:latin typeface="Inter"/>
              </a:rPr>
              <a:t>"</a:t>
            </a:r>
            <a:r>
              <a:rPr lang="en-US" sz="1200" b="1" i="0" dirty="0" err="1">
                <a:solidFill>
                  <a:srgbClr val="313537"/>
                </a:solidFill>
                <a:effectLst/>
                <a:latin typeface="Inter"/>
              </a:rPr>
              <a:t>SavedAttachment</a:t>
            </a:r>
            <a:r>
              <a:rPr lang="en-US" sz="1200" b="1" i="0" dirty="0">
                <a:solidFill>
                  <a:srgbClr val="313537"/>
                </a:solidFill>
                <a:effectLst/>
                <a:latin typeface="Inter"/>
              </a:rPr>
              <a:t>\"</a:t>
            </a:r>
            <a:r>
              <a:rPr lang="en-US" sz="1200" b="0" i="0" dirty="0">
                <a:solidFill>
                  <a:srgbClr val="313537"/>
                </a:solidFill>
                <a:effectLst/>
                <a:latin typeface="Inter"/>
              </a:rPr>
              <a:t> inside the '</a:t>
            </a:r>
            <a:r>
              <a:rPr lang="en-US" sz="1200" b="0" i="0" dirty="0" err="1">
                <a:solidFill>
                  <a:srgbClr val="313537"/>
                </a:solidFill>
                <a:effectLst/>
                <a:latin typeface="Inter"/>
              </a:rPr>
              <a:t>FolderPath</a:t>
            </a:r>
            <a:r>
              <a:rPr lang="en-US" sz="1200" b="0" i="0" dirty="0">
                <a:solidFill>
                  <a:srgbClr val="313537"/>
                </a:solidFill>
                <a:effectLst/>
                <a:latin typeface="Inter"/>
              </a:rPr>
              <a:t>' field and '</a:t>
            </a:r>
            <a:r>
              <a:rPr lang="en-US" sz="1200" b="1" i="0" dirty="0">
                <a:solidFill>
                  <a:srgbClr val="313537"/>
                </a:solidFill>
                <a:effectLst/>
                <a:latin typeface="Inter"/>
              </a:rPr>
              <a:t>email</a:t>
            </a:r>
            <a:r>
              <a:rPr lang="en-US" sz="1200" b="0" i="0" dirty="0">
                <a:solidFill>
                  <a:srgbClr val="313537"/>
                </a:solidFill>
                <a:effectLst/>
                <a:latin typeface="Inter"/>
              </a:rPr>
              <a:t>' inside the 'Mail Message' field. In the Output Attachments field, </a:t>
            </a:r>
            <a:r>
              <a:rPr lang="en-US" sz="1200" b="1" i="0" dirty="0">
                <a:solidFill>
                  <a:srgbClr val="313537"/>
                </a:solidFill>
                <a:effectLst/>
                <a:latin typeface="Inter"/>
              </a:rPr>
              <a:t>press CTRL+K to create a new variable </a:t>
            </a:r>
            <a:r>
              <a:rPr lang="en-US" sz="1200" b="0" i="0" dirty="0">
                <a:solidFill>
                  <a:srgbClr val="313537"/>
                </a:solidFill>
                <a:effectLst/>
                <a:latin typeface="Inter"/>
              </a:rPr>
              <a:t>named</a:t>
            </a:r>
            <a:r>
              <a:rPr lang="en-US" sz="1200" b="1" i="0" dirty="0">
                <a:solidFill>
                  <a:srgbClr val="313537"/>
                </a:solidFill>
                <a:effectLst/>
                <a:latin typeface="Inter"/>
              </a:rPr>
              <a:t> 'Attachments'</a:t>
            </a:r>
            <a:r>
              <a:rPr lang="en-US" sz="1200" b="0" i="0" dirty="0">
                <a:solidFill>
                  <a:srgbClr val="313537"/>
                </a:solidFill>
                <a:effectLst/>
                <a:latin typeface="Inter"/>
              </a:rPr>
              <a:t> (stores all the saved attachments). </a:t>
            </a: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 xmlns:p14="http://schemas.microsoft.com/office/powerpoint/2010/main" val="328030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370427"/>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r>
              <a:rPr lang="en-US" sz="1200" b="0" i="0" dirty="0">
                <a:solidFill>
                  <a:srgbClr val="313537"/>
                </a:solidFill>
                <a:effectLst/>
                <a:latin typeface="Inter"/>
              </a:rPr>
              <a:t>7. Afterwards, create and populate the ID column in the Excel file. For this you must add an '</a:t>
            </a:r>
            <a:r>
              <a:rPr lang="en-US" sz="1200" b="1" i="0" dirty="0">
                <a:solidFill>
                  <a:srgbClr val="313537"/>
                </a:solidFill>
                <a:effectLst/>
                <a:latin typeface="Inter"/>
              </a:rPr>
              <a:t>Excel Application Scope</a:t>
            </a:r>
            <a:r>
              <a:rPr lang="en-US" sz="1200" b="0" i="0" dirty="0">
                <a:solidFill>
                  <a:srgbClr val="313537"/>
                </a:solidFill>
                <a:effectLst/>
                <a:latin typeface="Inter"/>
              </a:rPr>
              <a:t>' activity (rename it accordingly). Type '</a:t>
            </a:r>
            <a:r>
              <a:rPr lang="en-US" sz="1200" b="1" i="0" dirty="0">
                <a:solidFill>
                  <a:srgbClr val="313537"/>
                </a:solidFill>
                <a:effectLst/>
                <a:latin typeface="Inter"/>
              </a:rPr>
              <a:t>Attachments(0).</a:t>
            </a:r>
            <a:r>
              <a:rPr lang="en-US" sz="1200" b="1" i="0" dirty="0" err="1">
                <a:solidFill>
                  <a:srgbClr val="313537"/>
                </a:solidFill>
                <a:effectLst/>
                <a:latin typeface="Inter"/>
              </a:rPr>
              <a:t>ToString</a:t>
            </a:r>
            <a:r>
              <a:rPr lang="en-US" sz="1200" b="0" i="0" dirty="0">
                <a:solidFill>
                  <a:srgbClr val="313537"/>
                </a:solidFill>
                <a:effectLst/>
                <a:latin typeface="Inter"/>
              </a:rPr>
              <a:t>' as the location of the files. </a:t>
            </a:r>
          </a:p>
          <a:p>
            <a:pPr algn="l" fontAlgn="auto"/>
            <a:endParaRPr lang="en-US" sz="1200" b="0" i="0" dirty="0">
              <a:solidFill>
                <a:srgbClr val="313537"/>
              </a:solidFill>
              <a:effectLst/>
              <a:latin typeface="Inter"/>
            </a:endParaRPr>
          </a:p>
          <a:p>
            <a:pPr algn="l" fontAlgn="auto"/>
            <a:r>
              <a:rPr lang="en-US" sz="1200" dirty="0">
                <a:solidFill>
                  <a:srgbClr val="313537"/>
                </a:solidFill>
                <a:latin typeface="Inter"/>
              </a:rPr>
              <a:t>8. </a:t>
            </a:r>
            <a:r>
              <a:rPr lang="en-US" sz="1200" b="0" i="0" dirty="0">
                <a:solidFill>
                  <a:srgbClr val="313537"/>
                </a:solidFill>
                <a:effectLst/>
                <a:latin typeface="Inter"/>
              </a:rPr>
              <a:t>Next, drag a new '</a:t>
            </a:r>
            <a:r>
              <a:rPr lang="en-US" sz="1200" b="1" i="0" dirty="0">
                <a:solidFill>
                  <a:srgbClr val="313537"/>
                </a:solidFill>
                <a:effectLst/>
                <a:latin typeface="Inter"/>
              </a:rPr>
              <a:t>Sequence</a:t>
            </a:r>
            <a:r>
              <a:rPr lang="en-US" sz="1200" b="0" i="0" dirty="0">
                <a:solidFill>
                  <a:srgbClr val="313537"/>
                </a:solidFill>
                <a:effectLst/>
                <a:latin typeface="Inter"/>
              </a:rPr>
              <a:t>' activity and name it 'Process Excel'. Within the new sequence, drag an Excel '</a:t>
            </a:r>
            <a:r>
              <a:rPr lang="en-US" sz="1200" b="1" i="0" dirty="0">
                <a:solidFill>
                  <a:srgbClr val="313537"/>
                </a:solidFill>
                <a:effectLst/>
                <a:latin typeface="Inter"/>
              </a:rPr>
              <a:t>Write Cell</a:t>
            </a:r>
            <a:r>
              <a:rPr lang="en-US" sz="1200" b="0" i="0" dirty="0">
                <a:solidFill>
                  <a:srgbClr val="313537"/>
                </a:solidFill>
                <a:effectLst/>
                <a:latin typeface="Inter"/>
              </a:rPr>
              <a:t>' activity and name it </a:t>
            </a:r>
            <a:r>
              <a:rPr lang="en-US" sz="1200" b="1" i="0" dirty="0">
                <a:solidFill>
                  <a:srgbClr val="313537"/>
                </a:solidFill>
                <a:effectLst/>
                <a:latin typeface="Inter"/>
              </a:rPr>
              <a:t>"Write ID Header Cell"</a:t>
            </a:r>
            <a:r>
              <a:rPr lang="en-US" sz="1200" b="0" i="0" dirty="0">
                <a:solidFill>
                  <a:srgbClr val="313537"/>
                </a:solidFill>
                <a:effectLst/>
                <a:latin typeface="Inter"/>
              </a:rPr>
              <a:t>. Add '</a:t>
            </a:r>
            <a:r>
              <a:rPr lang="en-US" sz="1200" b="1" i="0" dirty="0">
                <a:solidFill>
                  <a:srgbClr val="313537"/>
                </a:solidFill>
                <a:effectLst/>
                <a:latin typeface="Inter"/>
              </a:rPr>
              <a:t>"Sheet1"</a:t>
            </a:r>
            <a:r>
              <a:rPr lang="en-US" sz="1200" b="0" i="0" dirty="0">
                <a:solidFill>
                  <a:srgbClr val="313537"/>
                </a:solidFill>
                <a:effectLst/>
                <a:latin typeface="Inter"/>
              </a:rPr>
              <a:t>' as the 'Sheet Name', </a:t>
            </a:r>
            <a:r>
              <a:rPr lang="en-US" sz="1200" b="1" i="0" dirty="0">
                <a:solidFill>
                  <a:srgbClr val="313537"/>
                </a:solidFill>
                <a:effectLst/>
                <a:latin typeface="Inter"/>
              </a:rPr>
              <a:t>"E1"</a:t>
            </a:r>
            <a:r>
              <a:rPr lang="en-US" sz="1200" b="0" i="0" dirty="0">
                <a:solidFill>
                  <a:srgbClr val="313537"/>
                </a:solidFill>
                <a:effectLst/>
                <a:latin typeface="Inter"/>
              </a:rPr>
              <a:t> as 'Range', and </a:t>
            </a:r>
            <a:r>
              <a:rPr lang="en-US" sz="1200" b="1" i="0" dirty="0">
                <a:solidFill>
                  <a:srgbClr val="313537"/>
                </a:solidFill>
                <a:effectLst/>
                <a:latin typeface="Inter"/>
              </a:rPr>
              <a:t>"ID" </a:t>
            </a:r>
            <a:r>
              <a:rPr lang="en-US" sz="1200" b="0" i="0" dirty="0">
                <a:solidFill>
                  <a:srgbClr val="313537"/>
                </a:solidFill>
                <a:effectLst/>
                <a:latin typeface="Inter"/>
              </a:rPr>
              <a:t>in the expression value field. </a:t>
            </a:r>
          </a:p>
          <a:p>
            <a:pPr marL="228600" indent="-228600" algn="l" fontAlgn="auto">
              <a:buAutoNum type="arabicPeriod" startAt="8"/>
            </a:pPr>
            <a:endParaRPr lang="en-US" sz="1200" b="0" i="0" dirty="0">
              <a:solidFill>
                <a:srgbClr val="313537"/>
              </a:solidFill>
              <a:effectLst/>
              <a:latin typeface="Inter"/>
            </a:endParaRPr>
          </a:p>
          <a:p>
            <a:pPr algn="l" fontAlgn="auto"/>
            <a:r>
              <a:rPr lang="en-US" sz="1200" dirty="0">
                <a:solidFill>
                  <a:srgbClr val="313537"/>
                </a:solidFill>
                <a:latin typeface="Inter"/>
              </a:rPr>
              <a:t>9. </a:t>
            </a:r>
            <a:r>
              <a:rPr lang="en-US" sz="1200" b="0" i="0" dirty="0">
                <a:solidFill>
                  <a:srgbClr val="313537"/>
                </a:solidFill>
                <a:effectLst/>
                <a:latin typeface="Inter"/>
              </a:rPr>
              <a:t> Now, add a '</a:t>
            </a:r>
            <a:r>
              <a:rPr lang="en-US" sz="1200" b="1" i="0" dirty="0">
                <a:solidFill>
                  <a:srgbClr val="313537"/>
                </a:solidFill>
                <a:effectLst/>
                <a:latin typeface="Inter"/>
              </a:rPr>
              <a:t>Get Cell Color</a:t>
            </a:r>
            <a:r>
              <a:rPr lang="en-US" sz="1200" b="0" i="0" dirty="0">
                <a:solidFill>
                  <a:srgbClr val="313537"/>
                </a:solidFill>
                <a:effectLst/>
                <a:latin typeface="Inter"/>
              </a:rPr>
              <a:t>' activity and rename it as "</a:t>
            </a:r>
            <a:r>
              <a:rPr lang="en-US" sz="1200" b="1" i="0" dirty="0">
                <a:solidFill>
                  <a:srgbClr val="313537"/>
                </a:solidFill>
                <a:effectLst/>
                <a:latin typeface="Inter"/>
              </a:rPr>
              <a:t>Get Email Header Cell Color</a:t>
            </a:r>
            <a:r>
              <a:rPr lang="en-US" sz="1200" b="0" i="0" dirty="0">
                <a:solidFill>
                  <a:srgbClr val="313537"/>
                </a:solidFill>
                <a:effectLst/>
                <a:latin typeface="Inter"/>
              </a:rPr>
              <a:t>". Type '</a:t>
            </a:r>
            <a:r>
              <a:rPr lang="en-US" sz="1200" b="1" i="0" dirty="0">
                <a:solidFill>
                  <a:srgbClr val="313537"/>
                </a:solidFill>
                <a:effectLst/>
                <a:latin typeface="Inter"/>
              </a:rPr>
              <a:t>"Sheet1"</a:t>
            </a:r>
            <a:r>
              <a:rPr lang="en-US" sz="1200" b="0" i="0" dirty="0">
                <a:solidFill>
                  <a:srgbClr val="313537"/>
                </a:solidFill>
                <a:effectLst/>
                <a:latin typeface="Inter"/>
              </a:rPr>
              <a:t>' in the 'Sheet Name' and </a:t>
            </a:r>
            <a:r>
              <a:rPr lang="en-US" sz="1200" b="1" i="0" dirty="0">
                <a:solidFill>
                  <a:srgbClr val="313537"/>
                </a:solidFill>
                <a:effectLst/>
                <a:latin typeface="Inter"/>
              </a:rPr>
              <a:t>"D1"</a:t>
            </a:r>
            <a:r>
              <a:rPr lang="en-US" sz="1200" b="0" i="0" dirty="0">
                <a:solidFill>
                  <a:srgbClr val="313537"/>
                </a:solidFill>
                <a:effectLst/>
                <a:latin typeface="Inter"/>
              </a:rPr>
              <a:t> in the 'Cell' value field.</a:t>
            </a:r>
            <a:br>
              <a:rPr lang="en-US" sz="1200" b="0" i="0" dirty="0">
                <a:solidFill>
                  <a:srgbClr val="313537"/>
                </a:solidFill>
                <a:effectLst/>
                <a:latin typeface="Inter"/>
              </a:rPr>
            </a:br>
            <a:r>
              <a:rPr lang="en-US" sz="1200" b="0" i="0" dirty="0">
                <a:solidFill>
                  <a:srgbClr val="313537"/>
                </a:solidFill>
                <a:effectLst/>
                <a:latin typeface="Inter"/>
              </a:rPr>
              <a:t>To set the ID Header range color, drag a '</a:t>
            </a:r>
            <a:r>
              <a:rPr lang="en-US" sz="1200" b="1" i="0" dirty="0">
                <a:solidFill>
                  <a:srgbClr val="313537"/>
                </a:solidFill>
                <a:effectLst/>
                <a:latin typeface="Inter"/>
              </a:rPr>
              <a:t>Set Range Color</a:t>
            </a:r>
            <a:r>
              <a:rPr lang="en-US" sz="1200" b="0" i="0" dirty="0">
                <a:solidFill>
                  <a:srgbClr val="313537"/>
                </a:solidFill>
                <a:effectLst/>
                <a:latin typeface="Inter"/>
              </a:rPr>
              <a:t>' activity. In the 'Color' value field,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and name it '</a:t>
            </a:r>
            <a:r>
              <a:rPr lang="en-US" sz="1200" b="1" i="0" dirty="0" err="1">
                <a:solidFill>
                  <a:srgbClr val="313537"/>
                </a:solidFill>
                <a:effectLst/>
                <a:latin typeface="Inter"/>
              </a:rPr>
              <a:t>HeaderColor</a:t>
            </a:r>
            <a:r>
              <a:rPr lang="en-US" sz="1200" b="0" i="0" dirty="0">
                <a:solidFill>
                  <a:srgbClr val="313537"/>
                </a:solidFill>
                <a:effectLst/>
                <a:latin typeface="Inter"/>
              </a:rPr>
              <a:t>'. Type </a:t>
            </a:r>
            <a:r>
              <a:rPr lang="en-US" sz="1200" b="1" i="0" dirty="0">
                <a:solidFill>
                  <a:srgbClr val="313537"/>
                </a:solidFill>
                <a:effectLst/>
                <a:latin typeface="Inter"/>
              </a:rPr>
              <a:t>"E1"</a:t>
            </a:r>
            <a:r>
              <a:rPr lang="en-US" sz="1200" b="0" i="0" dirty="0">
                <a:solidFill>
                  <a:srgbClr val="313537"/>
                </a:solidFill>
                <a:effectLst/>
                <a:latin typeface="Inter"/>
              </a:rPr>
              <a:t> in the 'Range' value field, and '</a:t>
            </a:r>
            <a:r>
              <a:rPr lang="en-US" sz="1200" b="1" i="0" dirty="0">
                <a:solidFill>
                  <a:srgbClr val="313537"/>
                </a:solidFill>
                <a:effectLst/>
                <a:latin typeface="Inter"/>
              </a:rPr>
              <a:t>"Sheet1"</a:t>
            </a:r>
            <a:r>
              <a:rPr lang="en-US" sz="1200" b="0" i="0" dirty="0">
                <a:solidFill>
                  <a:srgbClr val="313537"/>
                </a:solidFill>
                <a:effectLst/>
                <a:latin typeface="Inter"/>
              </a:rPr>
              <a:t>' in the '</a:t>
            </a:r>
            <a:r>
              <a:rPr lang="en-US" sz="1200" b="0" i="0" dirty="0" err="1">
                <a:solidFill>
                  <a:srgbClr val="313537"/>
                </a:solidFill>
                <a:effectLst/>
                <a:latin typeface="Inter"/>
              </a:rPr>
              <a:t>SheetName</a:t>
            </a:r>
            <a:r>
              <a:rPr lang="en-US" sz="1200" b="0" i="0" dirty="0">
                <a:solidFill>
                  <a:srgbClr val="313537"/>
                </a:solidFill>
                <a:effectLst/>
                <a:latin typeface="Inter"/>
              </a:rPr>
              <a:t>' value field.</a:t>
            </a:r>
          </a:p>
          <a:p>
            <a:pPr algn="l" fontAlgn="auto">
              <a:buFont typeface="+mj-lt"/>
              <a:buAutoNum type="arabicPeriod"/>
            </a:pPr>
            <a:endParaRPr lang="en-US" sz="1200" b="0" i="0" dirty="0">
              <a:solidFill>
                <a:srgbClr val="313537"/>
              </a:solidFill>
              <a:effectLst/>
              <a:latin typeface="Inter"/>
            </a:endParaRPr>
          </a:p>
          <a:p>
            <a:pPr algn="l" fontAlgn="auto"/>
            <a:r>
              <a:rPr lang="en-US" sz="1200" dirty="0">
                <a:solidFill>
                  <a:srgbClr val="313537"/>
                </a:solidFill>
                <a:latin typeface="Inter"/>
              </a:rPr>
              <a:t>10.</a:t>
            </a:r>
            <a:r>
              <a:rPr lang="en-US" sz="1200" b="0" i="0" dirty="0">
                <a:solidFill>
                  <a:srgbClr val="313537"/>
                </a:solidFill>
                <a:effectLst/>
                <a:latin typeface="Inter"/>
              </a:rPr>
              <a:t> Next, add an Excel '</a:t>
            </a:r>
            <a:r>
              <a:rPr lang="en-US" sz="1200" b="1" i="0" dirty="0">
                <a:solidFill>
                  <a:srgbClr val="313537"/>
                </a:solidFill>
                <a:effectLst/>
                <a:latin typeface="Inter"/>
              </a:rPr>
              <a:t>Read Column</a:t>
            </a:r>
            <a:r>
              <a:rPr lang="en-US" sz="1200" b="0" i="0" dirty="0">
                <a:solidFill>
                  <a:srgbClr val="313537"/>
                </a:solidFill>
                <a:effectLst/>
                <a:latin typeface="Inter"/>
              </a:rPr>
              <a:t>' activity and rename it as "Read Column To Get the number of Data Rows". Type '</a:t>
            </a:r>
            <a:r>
              <a:rPr lang="en-US" sz="1200" b="1" i="0" dirty="0">
                <a:solidFill>
                  <a:srgbClr val="313537"/>
                </a:solidFill>
                <a:effectLst/>
                <a:latin typeface="Inter"/>
              </a:rPr>
              <a:t>"Sheet1"</a:t>
            </a:r>
            <a:r>
              <a:rPr lang="en-US" sz="1200" b="0" i="0" dirty="0">
                <a:solidFill>
                  <a:srgbClr val="313537"/>
                </a:solidFill>
                <a:effectLst/>
                <a:latin typeface="Inter"/>
              </a:rPr>
              <a:t>' as the 'Sheet Name' and '</a:t>
            </a:r>
            <a:r>
              <a:rPr lang="en-US" sz="1200" b="1" i="0" dirty="0">
                <a:solidFill>
                  <a:srgbClr val="313537"/>
                </a:solidFill>
                <a:effectLst/>
                <a:latin typeface="Inter"/>
              </a:rPr>
              <a:t>"A1"</a:t>
            </a:r>
            <a:r>
              <a:rPr lang="en-US" sz="1200" b="0" i="0" dirty="0">
                <a:solidFill>
                  <a:srgbClr val="313537"/>
                </a:solidFill>
                <a:effectLst/>
                <a:latin typeface="Inter"/>
              </a:rPr>
              <a:t>' in the 'Cell' value field. </a:t>
            </a:r>
          </a:p>
          <a:p>
            <a:pPr algn="l" fontAlgn="auto">
              <a:buFont typeface="+mj-lt"/>
              <a:buAutoNum type="arabicPeriod"/>
            </a:pPr>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 xmlns:p14="http://schemas.microsoft.com/office/powerpoint/2010/main" val="379822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3" ma:contentTypeDescription="Create a new document." ma:contentTypeScope="" ma:versionID="913dbb837e2089ccbe7bc9b27909eecf">
  <xsd:schema xmlns:xsd="http://www.w3.org/2001/XMLSchema" xmlns:xs="http://www.w3.org/2001/XMLSchema" xmlns:p="http://schemas.microsoft.com/office/2006/metadata/properties" xmlns:ns2="b121af5f-6cf0-4f26-a197-6eb3cdb906a8" targetNamespace="http://schemas.microsoft.com/office/2006/metadata/properties" ma:root="true" ma:fieldsID="83d3e8840d33f57adf5324895c589deb" ns2:_="">
    <xsd:import namespace="b121af5f-6cf0-4f26-a197-6eb3cdb906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2EDE2A-6933-42A5-96F0-7C0A7E546678}">
  <ds:schemaRef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schemas.microsoft.com/office/infopath/2007/PartnerControls"/>
    <ds:schemaRef ds:uri="a519f88a-14ae-4969-bd47-81d0c9591b2c"/>
    <ds:schemaRef ds:uri="3e6ae30e-26dd-4b83-a10a-f78787a579b0"/>
  </ds:schemaRefs>
</ds:datastoreItem>
</file>

<file path=customXml/itemProps2.xml><?xml version="1.0" encoding="utf-8"?>
<ds:datastoreItem xmlns:ds="http://schemas.openxmlformats.org/officeDocument/2006/customXml" ds:itemID="{DD51F052-12F0-4AE3-966A-F9C083D3EFC4}">
  <ds:schemaRefs>
    <ds:schemaRef ds:uri="http://schemas.microsoft.com/sharepoint/v3/contenttype/forms"/>
  </ds:schemaRefs>
</ds:datastoreItem>
</file>

<file path=customXml/itemProps3.xml><?xml version="1.0" encoding="utf-8"?>
<ds:datastoreItem xmlns:ds="http://schemas.openxmlformats.org/officeDocument/2006/customXml" ds:itemID="{598E52C8-8D1B-48EE-AA9B-C24310340D0F}"/>
</file>

<file path=docProps/app.xml><?xml version="1.0" encoding="utf-8"?>
<Properties xmlns="http://schemas.openxmlformats.org/officeDocument/2006/extended-properties" xmlns:vt="http://schemas.openxmlformats.org/officeDocument/2006/docPropsVTypes">
  <Template/>
  <TotalTime>1914</TotalTime>
  <Words>814</Words>
  <Application>Microsoft Office PowerPoint</Application>
  <PresentationFormat>Custom</PresentationFormat>
  <Paragraphs>104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 in RPA 8th  Lab – 06/12/2023</vt:lpstr>
      <vt:lpstr>Slide 2</vt:lpstr>
      <vt:lpstr>Email automation </vt:lpstr>
      <vt:lpstr>Organize Emails </vt:lpstr>
      <vt:lpstr>Organize Emails </vt:lpstr>
      <vt:lpstr>Organize Emails </vt:lpstr>
      <vt:lpstr>Send emails </vt:lpstr>
      <vt:lpstr>Send emails </vt:lpstr>
      <vt:lpstr>Send emails </vt:lpstr>
      <vt:lpstr>Send emails </vt:lpstr>
      <vt:lpstr>Send emails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dc:creator>Adelina Staicu</dc:creator>
  <cp:lastModifiedBy>Marina Mey</cp:lastModifiedBy>
  <cp:revision>76</cp:revision>
  <dcterms:created xsi:type="dcterms:W3CDTF">2020-10-05T09:09:47Z</dcterms:created>
  <dcterms:modified xsi:type="dcterms:W3CDTF">2023-12-06T15:49:19Z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0x0101009428C8830B16C84DADC92B96DF46C5D8</vt:lpwstr>
  </property>
</Properties>
</file>