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-900" y="-10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E984-45BD-4646-A3D5-D4E2D37CAEC3}" type="datetimeFigureOut">
              <a:rPr lang="en-GB" smtClean="0"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BFB2-BB12-4D96-A437-69F18AB46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44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E984-45BD-4646-A3D5-D4E2D37CAEC3}" type="datetimeFigureOut">
              <a:rPr lang="en-GB" smtClean="0"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BFB2-BB12-4D96-A437-69F18AB46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3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E984-45BD-4646-A3D5-D4E2D37CAEC3}" type="datetimeFigureOut">
              <a:rPr lang="en-GB" smtClean="0"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BFB2-BB12-4D96-A437-69F18AB46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88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E984-45BD-4646-A3D5-D4E2D37CAEC3}" type="datetimeFigureOut">
              <a:rPr lang="en-GB" smtClean="0"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BFB2-BB12-4D96-A437-69F18AB46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10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2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E984-45BD-4646-A3D5-D4E2D37CAEC3}" type="datetimeFigureOut">
              <a:rPr lang="en-GB" smtClean="0"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BFB2-BB12-4D96-A437-69F18AB46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7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E984-45BD-4646-A3D5-D4E2D37CAEC3}" type="datetimeFigureOut">
              <a:rPr lang="en-GB" smtClean="0"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BFB2-BB12-4D96-A437-69F18AB46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7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E984-45BD-4646-A3D5-D4E2D37CAEC3}" type="datetimeFigureOut">
              <a:rPr lang="en-GB" smtClean="0"/>
              <a:t>18/12/2015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BFB2-BB12-4D96-A437-69F18AB46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45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E984-45BD-4646-A3D5-D4E2D37CAEC3}" type="datetimeFigureOut">
              <a:rPr lang="en-GB" smtClean="0"/>
              <a:t>18/12/2015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BFB2-BB12-4D96-A437-69F18AB46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25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E984-45BD-4646-A3D5-D4E2D37CAEC3}" type="datetimeFigureOut">
              <a:rPr lang="en-GB" smtClean="0"/>
              <a:t>18/12/2015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BFB2-BB12-4D96-A437-69F18AB46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92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27544"/>
            <a:ext cx="5111751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E984-45BD-4646-A3D5-D4E2D37CAEC3}" type="datetimeFigureOut">
              <a:rPr lang="en-GB" smtClean="0"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BFB2-BB12-4D96-A437-69F18AB46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91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E984-45BD-4646-A3D5-D4E2D37CAEC3}" type="datetimeFigureOut">
              <a:rPr lang="en-GB" smtClean="0"/>
              <a:t>18/12/2015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8BFB2-BB12-4D96-A437-69F18AB46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77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EE984-45BD-4646-A3D5-D4E2D37CAEC3}" type="datetimeFigureOut">
              <a:rPr lang="en-GB" smtClean="0"/>
              <a:t>18/12/2015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8BFB2-BB12-4D96-A437-69F18AB46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60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ckaroo.com/" TargetMode="External"/><Relationship Id="rId2" Type="http://schemas.openxmlformats.org/officeDocument/2006/relationships/hyperlink" Target="http://www.generatedata.com/#genera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qledit.com/dg/" TargetMode="External"/><Relationship Id="rId4" Type="http://schemas.openxmlformats.org/officeDocument/2006/relationships/hyperlink" Target="http://databene.org/databene-benera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Data generator tool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06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objective of this test data tool study is to find a solution in case we don’t have a real customer database as test data, by having the </a:t>
            </a:r>
            <a:r>
              <a:rPr lang="en-US" dirty="0"/>
              <a:t>“</a:t>
            </a:r>
            <a:r>
              <a:rPr lang="en-GB" dirty="0"/>
              <a:t>TDG</a:t>
            </a:r>
            <a:r>
              <a:rPr lang="en-US" dirty="0"/>
              <a:t>”</a:t>
            </a:r>
            <a:r>
              <a:rPr lang="en-GB" dirty="0"/>
              <a:t> we are able to generate a near/mimic to the customer data.</a:t>
            </a:r>
          </a:p>
        </p:txBody>
      </p:sp>
    </p:spTree>
    <p:extLst>
      <p:ext uri="{BB962C8B-B14F-4D97-AF65-F5344CB8AC3E}">
        <p14:creationId xmlns:p14="http://schemas.microsoft.com/office/powerpoint/2010/main" val="314384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1196"/>
            <a:ext cx="8229600" cy="952500"/>
          </a:xfrm>
        </p:spPr>
        <p:txBody>
          <a:bodyPr/>
          <a:lstStyle/>
          <a:p>
            <a:r>
              <a:rPr lang="en-US" dirty="0" smtClean="0"/>
              <a:t>The Studies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941623"/>
              </p:ext>
            </p:extLst>
          </p:nvPr>
        </p:nvGraphicFramePr>
        <p:xfrm>
          <a:off x="179512" y="913284"/>
          <a:ext cx="8568953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3222"/>
                <a:gridCol w="772848"/>
                <a:gridCol w="1244223"/>
                <a:gridCol w="1181924"/>
                <a:gridCol w="1063732"/>
                <a:gridCol w="1536502"/>
                <a:gridCol w="1536502"/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Type 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# Records</a:t>
                      </a:r>
                      <a:r>
                        <a:rPr lang="en-US" sz="800" baseline="0" dirty="0" smtClean="0"/>
                        <a:t> Generate </a:t>
                      </a:r>
                      <a:endParaRPr lang="en-GB" sz="800" dirty="0" smtClean="0"/>
                    </a:p>
                    <a:p>
                      <a:pPr algn="l"/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OS 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DB Support </a:t>
                      </a:r>
                      <a:endParaRPr lang="en-GB" sz="800" dirty="0" smtClean="0"/>
                    </a:p>
                    <a:p>
                      <a:pPr algn="l"/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File  format 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Comment </a:t>
                      </a:r>
                      <a:endParaRPr lang="en-GB" sz="800" dirty="0"/>
                    </a:p>
                  </a:txBody>
                  <a:tcPr/>
                </a:tc>
              </a:tr>
              <a:tr h="888856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hlinkClick r:id="rId2"/>
                        </a:rPr>
                        <a:t>GenerateData.com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Online 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1-100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N/A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MySQL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Postgres</a:t>
                      </a:r>
                      <a:br>
                        <a:rPr lang="en-US" sz="800" dirty="0" smtClean="0"/>
                      </a:br>
                      <a:r>
                        <a:rPr lang="en-US" sz="800" dirty="0" err="1" smtClean="0"/>
                        <a:t>SQLLite</a:t>
                      </a:r>
                      <a:r>
                        <a:rPr lang="en-US" sz="800" dirty="0" smtClean="0"/>
                        <a:t/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Oracle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SQL Server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CSV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Excel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HTML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JSON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LDIF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SQL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XML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Easy to use </a:t>
                      </a:r>
                      <a:r>
                        <a:rPr lang="en-US" sz="800" baseline="0" dirty="0" smtClean="0"/>
                        <a:t>, it will generate lot of snipped code and scripts </a:t>
                      </a:r>
                      <a:endParaRPr lang="en-GB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hlinkClick r:id="rId3"/>
                        </a:rPr>
                        <a:t>Mockaroo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Online 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1- 1000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N/A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N/A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CSV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JSON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SQL</a:t>
                      </a:r>
                      <a:br>
                        <a:rPr lang="en-US" sz="800" dirty="0" smtClean="0"/>
                      </a:br>
                      <a:r>
                        <a:rPr lang="en-US" sz="800" dirty="0" smtClean="0"/>
                        <a:t>Excel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Easy to use, it can generate common logical</a:t>
                      </a:r>
                      <a:r>
                        <a:rPr lang="en-US" sz="800" baseline="0" dirty="0" smtClean="0"/>
                        <a:t> data, same like GenerateData.com</a:t>
                      </a:r>
                      <a:endParaRPr lang="en-GB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hlinkClick r:id="rId4"/>
                        </a:rPr>
                        <a:t>Benerator 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aseline="0" dirty="0" smtClean="0"/>
                        <a:t>Open Source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Unlimited  ** According to web it say 20 million data 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 OS X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BSD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HP/UX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Unix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Solaris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DB2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Derby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Firebird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HSQL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H2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 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Unit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Flat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This</a:t>
                      </a:r>
                      <a:r>
                        <a:rPr lang="en-US" sz="800" baseline="0" dirty="0" smtClean="0"/>
                        <a:t> tool use for performance testing through plugins, there some learning curve and some Domain Specific Scripts to learn. However it is easy to use </a:t>
                      </a:r>
                      <a:endParaRPr lang="en-GB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DTM Data Generator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Commercial</a:t>
                      </a:r>
                    </a:p>
                    <a:p>
                      <a:pPr algn="l"/>
                      <a:r>
                        <a:rPr lang="en-US" sz="800" dirty="0" smtClean="0"/>
                        <a:t>** </a:t>
                      </a: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 $149 </a:t>
                      </a:r>
                      <a:r>
                        <a:rPr lang="en-GB" sz="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license </a:t>
                      </a:r>
                      <a:r>
                        <a:rPr lang="en-US" sz="800" smtClean="0"/>
                        <a:t> 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Unlimited 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DB2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Firebird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Interbase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Oracle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Sybase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CSV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Flat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GB" sz="800" dirty="0" smtClean="0"/>
                        <a:t/>
                      </a:r>
                      <a:br>
                        <a:rPr lang="en-GB" sz="800" dirty="0" smtClean="0"/>
                      </a:br>
                      <a:r>
                        <a:rPr lang="en-GB" sz="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</a:t>
                      </a:r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Schema</a:t>
                      </a:r>
                      <a:r>
                        <a:rPr lang="en-US" sz="800" baseline="0" dirty="0" smtClean="0"/>
                        <a:t> verification, Rule Wizard, Library repository, Human logical data.</a:t>
                      </a:r>
                      <a:endParaRPr lang="en-GB" sz="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2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171</Words>
  <Application>Microsoft Office PowerPoint</Application>
  <PresentationFormat>On-screen Show (16:10)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Test Data generator tool </vt:lpstr>
      <vt:lpstr>Objective </vt:lpstr>
      <vt:lpstr>The Studies</vt:lpstr>
    </vt:vector>
  </TitlesOfParts>
  <Company>BT Plc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Data generator tool</dc:title>
  <dc:creator>Wong,RSK,Ronnie,TAW5 F</dc:creator>
  <cp:lastModifiedBy>Wong,RSK,Ronnie,TAW5 F</cp:lastModifiedBy>
  <cp:revision>11</cp:revision>
  <dcterms:created xsi:type="dcterms:W3CDTF">2015-12-18T04:39:56Z</dcterms:created>
  <dcterms:modified xsi:type="dcterms:W3CDTF">2015-12-18T06:05:27Z</dcterms:modified>
</cp:coreProperties>
</file>