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4" r:id="rId7"/>
    <p:sldId id="260" r:id="rId8"/>
    <p:sldId id="265" r:id="rId9"/>
    <p:sldId id="273" r:id="rId10"/>
    <p:sldId id="266" r:id="rId11"/>
    <p:sldId id="267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F14FE21-44D2-49FE-9108-D2949D487483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7211E2-AD58-4976-BA19-0D77844C6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E21-44D2-49FE-9108-D2949D487483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11E2-AD58-4976-BA19-0D77844C6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E21-44D2-49FE-9108-D2949D487483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11E2-AD58-4976-BA19-0D77844C6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E21-44D2-49FE-9108-D2949D487483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11E2-AD58-4976-BA19-0D77844C6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E21-44D2-49FE-9108-D2949D487483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11E2-AD58-4976-BA19-0D77844C6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E21-44D2-49FE-9108-D2949D487483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11E2-AD58-4976-BA19-0D77844C6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14FE21-44D2-49FE-9108-D2949D487483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7211E2-AD58-4976-BA19-0D77844C63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F14FE21-44D2-49FE-9108-D2949D487483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7211E2-AD58-4976-BA19-0D77844C6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E21-44D2-49FE-9108-D2949D487483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11E2-AD58-4976-BA19-0D77844C6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E21-44D2-49FE-9108-D2949D487483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11E2-AD58-4976-BA19-0D77844C6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E21-44D2-49FE-9108-D2949D487483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11E2-AD58-4976-BA19-0D77844C6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F14FE21-44D2-49FE-9108-D2949D487483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7211E2-AD58-4976-BA19-0D77844C6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743200"/>
            <a:ext cx="8686800" cy="87471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err="1" smtClean="0">
                <a:solidFill>
                  <a:schemeClr val="accent2"/>
                </a:solidFill>
              </a:rPr>
              <a:t>Git</a:t>
            </a:r>
            <a:r>
              <a:rPr lang="en-US" sz="7200" b="1" dirty="0" smtClean="0">
                <a:solidFill>
                  <a:schemeClr val="accent2"/>
                </a:solidFill>
              </a:rPr>
              <a:t> Hub</a:t>
            </a:r>
            <a:endParaRPr lang="en-US" sz="72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648200"/>
            <a:ext cx="5257800" cy="175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Presented by :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</a:rPr>
              <a:t>Asif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 Ahmed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 descr="ULAB-Logo-Converted1-300x1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04800"/>
            <a:ext cx="3886200" cy="1321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44196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43389"/>
            <a:ext cx="9144000" cy="5665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>Questions?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10600" cy="2246376"/>
          </a:xfrm>
        </p:spPr>
        <p:txBody>
          <a:bodyPr/>
          <a:lstStyle/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67000"/>
            <a:ext cx="6934200" cy="10668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Why </a:t>
            </a:r>
            <a:r>
              <a:rPr lang="en-US" sz="7200" dirty="0" err="1" smtClean="0"/>
              <a:t>Git</a:t>
            </a:r>
            <a:r>
              <a:rPr lang="en-US" sz="7200" dirty="0" smtClean="0"/>
              <a:t> exits?</a:t>
            </a:r>
            <a:endParaRPr lang="en-US" sz="7200" dirty="0"/>
          </a:p>
        </p:txBody>
      </p:sp>
      <p:pic>
        <p:nvPicPr>
          <p:cNvPr id="6" name="Content Placeholder 5" descr="064707gewg8xhse8oyggh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4191000"/>
            <a:ext cx="3828622" cy="2154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76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How </a:t>
            </a:r>
            <a:r>
              <a:rPr lang="en-US" sz="6000" dirty="0" err="1" smtClean="0"/>
              <a:t>Git</a:t>
            </a:r>
            <a:r>
              <a:rPr lang="en-US" sz="6000" dirty="0" smtClean="0"/>
              <a:t> is Different?</a:t>
            </a:r>
            <a:endParaRPr lang="en-US" sz="6000" dirty="0"/>
          </a:p>
        </p:txBody>
      </p:sp>
      <p:pic>
        <p:nvPicPr>
          <p:cNvPr id="4" name="Content Placeholder 3" descr="git-secret-bi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219200"/>
            <a:ext cx="5596139" cy="13167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The 3 tree Architecture: </a:t>
            </a:r>
            <a:endParaRPr lang="en-US" sz="4800" b="1" dirty="0"/>
          </a:p>
        </p:txBody>
      </p:sp>
      <p:pic>
        <p:nvPicPr>
          <p:cNvPr id="6" name="Content Placeholder 5" descr="index1@2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925" y="2525713"/>
            <a:ext cx="6534150" cy="3771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Storing Versions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Stores data as snapshots.</a:t>
            </a:r>
          </a:p>
          <a:p>
            <a:pPr>
              <a:buNone/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Naming the file accurately.</a:t>
            </a:r>
          </a:p>
          <a:p>
            <a:pPr>
              <a:buNone/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Acknowledge that there is always one</a:t>
            </a: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project.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0"/>
            <a:ext cx="8229600" cy="1066800"/>
          </a:xfrm>
        </p:spPr>
        <p:txBody>
          <a:bodyPr/>
          <a:lstStyle/>
          <a:p>
            <a:r>
              <a:rPr lang="en-US" b="1" dirty="0" smtClean="0"/>
              <a:t>Different between </a:t>
            </a:r>
            <a:r>
              <a:rPr lang="en-US" b="1" dirty="0" err="1" smtClean="0"/>
              <a:t>Git</a:t>
            </a:r>
            <a:r>
              <a:rPr lang="en-US" b="1" dirty="0" smtClean="0"/>
              <a:t> and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pic>
        <p:nvPicPr>
          <p:cNvPr id="5" name="Content Placeholder 4" descr="221674_1411_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814" y="2895600"/>
            <a:ext cx="5977186" cy="33631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How </a:t>
            </a:r>
            <a:r>
              <a:rPr lang="en-US" sz="5400" dirty="0" err="1" smtClean="0"/>
              <a:t>github</a:t>
            </a:r>
            <a:r>
              <a:rPr lang="en-US" sz="5400" dirty="0" smtClean="0"/>
              <a:t> works?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77977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Content Placeholder 5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73" y="609600"/>
            <a:ext cx="8993427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066800"/>
          </a:xfrm>
        </p:spPr>
        <p:txBody>
          <a:bodyPr>
            <a:normAutofit/>
          </a:bodyPr>
          <a:lstStyle/>
          <a:p>
            <a:pPr algn="ctr"/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8586278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1027</TotalTime>
  <Words>55</Words>
  <Application>Microsoft Office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Git Hub</vt:lpstr>
      <vt:lpstr>Why Git exits?</vt:lpstr>
      <vt:lpstr>How Git is Different?</vt:lpstr>
      <vt:lpstr>The 3 tree Architecture: </vt:lpstr>
      <vt:lpstr>Storing Versions:</vt:lpstr>
      <vt:lpstr>Different between Git and GitHub</vt:lpstr>
      <vt:lpstr>How github works?</vt:lpstr>
      <vt:lpstr>Slide 8</vt:lpstr>
      <vt:lpstr>Slide 9</vt:lpstr>
      <vt:lpstr>Slide 10</vt:lpstr>
      <vt:lpstr>Questions?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Asif Ahmed-</dc:creator>
  <cp:lastModifiedBy>Asif Ahmed-</cp:lastModifiedBy>
  <cp:revision>32</cp:revision>
  <dcterms:created xsi:type="dcterms:W3CDTF">2016-12-02T11:15:20Z</dcterms:created>
  <dcterms:modified xsi:type="dcterms:W3CDTF">2017-05-28T17:58:30Z</dcterms:modified>
</cp:coreProperties>
</file>