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2336223-06BB-4FC8-B95B-57890C357B68}">
          <p14:sldIdLst>
            <p14:sldId id="258"/>
            <p14:sldId id="259"/>
            <p14:sldId id="260"/>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859EE-9F25-427B-AAAB-C6AB2410B442}" v="63" dt="2022-07-18T18:21:14.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229" autoAdjust="0"/>
  </p:normalViewPr>
  <p:slideViewPr>
    <p:cSldViewPr snapToGrid="0">
      <p:cViewPr varScale="1">
        <p:scale>
          <a:sx n="103" d="100"/>
          <a:sy n="103" d="100"/>
        </p:scale>
        <p:origin x="13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y Guerra" userId="e51286ab7b1867a3" providerId="LiveId" clId="{D93859EE-9F25-427B-AAAB-C6AB2410B442}"/>
    <pc:docChg chg="undo redo custSel addSld delSld modSld sldOrd modSection">
      <pc:chgData name="Rony Guerra" userId="e51286ab7b1867a3" providerId="LiveId" clId="{D93859EE-9F25-427B-AAAB-C6AB2410B442}" dt="2022-07-18T18:21:33.281" v="7431" actId="207"/>
      <pc:docMkLst>
        <pc:docMk/>
      </pc:docMkLst>
      <pc:sldChg chg="del ord">
        <pc:chgData name="Rony Guerra" userId="e51286ab7b1867a3" providerId="LiveId" clId="{D93859EE-9F25-427B-AAAB-C6AB2410B442}" dt="2022-07-18T05:57:05.098" v="3252" actId="2696"/>
        <pc:sldMkLst>
          <pc:docMk/>
          <pc:sldMk cId="692329384" sldId="257"/>
        </pc:sldMkLst>
      </pc:sldChg>
      <pc:sldChg chg="modSp mod setBg">
        <pc:chgData name="Rony Guerra" userId="e51286ab7b1867a3" providerId="LiveId" clId="{D93859EE-9F25-427B-AAAB-C6AB2410B442}" dt="2022-07-18T18:21:33.281" v="7431" actId="207"/>
        <pc:sldMkLst>
          <pc:docMk/>
          <pc:sldMk cId="2782396752" sldId="258"/>
        </pc:sldMkLst>
        <pc:spChg chg="mod">
          <ac:chgData name="Rony Guerra" userId="e51286ab7b1867a3" providerId="LiveId" clId="{D93859EE-9F25-427B-AAAB-C6AB2410B442}" dt="2022-07-18T17:14:44.151" v="6127" actId="2711"/>
          <ac:spMkLst>
            <pc:docMk/>
            <pc:sldMk cId="2782396752" sldId="258"/>
            <ac:spMk id="2" creationId="{7E1E5C5B-224F-B8B4-C692-A5AD6E4A01DF}"/>
          </ac:spMkLst>
        </pc:spChg>
        <pc:spChg chg="mod">
          <ac:chgData name="Rony Guerra" userId="e51286ab7b1867a3" providerId="LiveId" clId="{D93859EE-9F25-427B-AAAB-C6AB2410B442}" dt="2022-07-18T18:21:33.281" v="7431" actId="207"/>
          <ac:spMkLst>
            <pc:docMk/>
            <pc:sldMk cId="2782396752" sldId="258"/>
            <ac:spMk id="6" creationId="{20A48E89-401D-3EED-A985-070C178CA48D}"/>
          </ac:spMkLst>
        </pc:spChg>
        <pc:picChg chg="mod">
          <ac:chgData name="Rony Guerra" userId="e51286ab7b1867a3" providerId="LiveId" clId="{D93859EE-9F25-427B-AAAB-C6AB2410B442}" dt="2022-07-18T17:21:47.906" v="6175" actId="207"/>
          <ac:picMkLst>
            <pc:docMk/>
            <pc:sldMk cId="2782396752" sldId="258"/>
            <ac:picMk id="5" creationId="{89CCCCC6-24BB-DAA3-DB99-179733105533}"/>
          </ac:picMkLst>
        </pc:picChg>
      </pc:sldChg>
      <pc:sldChg chg="modSp mod">
        <pc:chgData name="Rony Guerra" userId="e51286ab7b1867a3" providerId="LiveId" clId="{D93859EE-9F25-427B-AAAB-C6AB2410B442}" dt="2022-07-18T18:15:35.282" v="7273" actId="20577"/>
        <pc:sldMkLst>
          <pc:docMk/>
          <pc:sldMk cId="3815955722" sldId="259"/>
        </pc:sldMkLst>
        <pc:spChg chg="mod">
          <ac:chgData name="Rony Guerra" userId="e51286ab7b1867a3" providerId="LiveId" clId="{D93859EE-9F25-427B-AAAB-C6AB2410B442}" dt="2022-07-18T18:15:35.282" v="7273" actId="20577"/>
          <ac:spMkLst>
            <pc:docMk/>
            <pc:sldMk cId="3815955722" sldId="259"/>
            <ac:spMk id="3" creationId="{095D025D-E7CB-F8C9-8876-665F7CE1F6ED}"/>
          </ac:spMkLst>
        </pc:spChg>
        <pc:spChg chg="mod">
          <ac:chgData name="Rony Guerra" userId="e51286ab7b1867a3" providerId="LiveId" clId="{D93859EE-9F25-427B-AAAB-C6AB2410B442}" dt="2022-07-18T17:21:11.787" v="6173" actId="20577"/>
          <ac:spMkLst>
            <pc:docMk/>
            <pc:sldMk cId="3815955722" sldId="259"/>
            <ac:spMk id="4" creationId="{18BCAC7B-779A-032D-32F1-48F82B7F74AD}"/>
          </ac:spMkLst>
        </pc:spChg>
      </pc:sldChg>
      <pc:sldChg chg="modSp mod setBg">
        <pc:chgData name="Rony Guerra" userId="e51286ab7b1867a3" providerId="LiveId" clId="{D93859EE-9F25-427B-AAAB-C6AB2410B442}" dt="2022-07-18T17:21:34.475" v="6174"/>
        <pc:sldMkLst>
          <pc:docMk/>
          <pc:sldMk cId="974549833" sldId="260"/>
        </pc:sldMkLst>
        <pc:spChg chg="mod">
          <ac:chgData name="Rony Guerra" userId="e51286ab7b1867a3" providerId="LiveId" clId="{D93859EE-9F25-427B-AAAB-C6AB2410B442}" dt="2022-07-18T15:04:34.242" v="4829" actId="20577"/>
          <ac:spMkLst>
            <pc:docMk/>
            <pc:sldMk cId="974549833" sldId="260"/>
            <ac:spMk id="2" creationId="{D7FB44FC-05C7-3633-1C02-B07506F23B0B}"/>
          </ac:spMkLst>
        </pc:spChg>
        <pc:spChg chg="mod">
          <ac:chgData name="Rony Guerra" userId="e51286ab7b1867a3" providerId="LiveId" clId="{D93859EE-9F25-427B-AAAB-C6AB2410B442}" dt="2022-07-18T16:54:12.204" v="5720" actId="27636"/>
          <ac:spMkLst>
            <pc:docMk/>
            <pc:sldMk cId="974549833" sldId="260"/>
            <ac:spMk id="3" creationId="{24706C1A-BD81-B3DE-B0D2-5DCC7C729DB1}"/>
          </ac:spMkLst>
        </pc:spChg>
      </pc:sldChg>
      <pc:sldChg chg="del setBg">
        <pc:chgData name="Rony Guerra" userId="e51286ab7b1867a3" providerId="LiveId" clId="{D93859EE-9F25-427B-AAAB-C6AB2410B442}" dt="2022-07-18T18:15:42.428" v="7274" actId="2696"/>
        <pc:sldMkLst>
          <pc:docMk/>
          <pc:sldMk cId="1422127986" sldId="261"/>
        </pc:sldMkLst>
      </pc:sldChg>
      <pc:sldChg chg="modSp setBg">
        <pc:chgData name="Rony Guerra" userId="e51286ab7b1867a3" providerId="LiveId" clId="{D93859EE-9F25-427B-AAAB-C6AB2410B442}" dt="2022-07-18T18:20:38.488" v="7430" actId="207"/>
        <pc:sldMkLst>
          <pc:docMk/>
          <pc:sldMk cId="2226648203" sldId="262"/>
        </pc:sldMkLst>
        <pc:graphicFrameChg chg="mod">
          <ac:chgData name="Rony Guerra" userId="e51286ab7b1867a3" providerId="LiveId" clId="{D93859EE-9F25-427B-AAAB-C6AB2410B442}" dt="2022-07-18T18:20:38.488" v="7430" actId="207"/>
          <ac:graphicFrameMkLst>
            <pc:docMk/>
            <pc:sldMk cId="2226648203" sldId="262"/>
            <ac:graphicFrameMk id="4" creationId="{E89C5841-FB5A-97A6-0888-88AB3F578675}"/>
          </ac:graphicFrameMkLst>
        </pc:graphicFrameChg>
        <pc:graphicFrameChg chg="mod">
          <ac:chgData name="Rony Guerra" userId="e51286ab7b1867a3" providerId="LiveId" clId="{D93859EE-9F25-427B-AAAB-C6AB2410B442}" dt="2022-07-18T18:20:19.713" v="7425" actId="207"/>
          <ac:graphicFrameMkLst>
            <pc:docMk/>
            <pc:sldMk cId="2226648203" sldId="262"/>
            <ac:graphicFrameMk id="7" creationId="{DBF6F84F-6B3A-2A52-CE5A-BCEAA06E3852}"/>
          </ac:graphicFrameMkLst>
        </pc:graphicFrameChg>
      </pc:sldChg>
      <pc:sldChg chg="setBg">
        <pc:chgData name="Rony Guerra" userId="e51286ab7b1867a3" providerId="LiveId" clId="{D93859EE-9F25-427B-AAAB-C6AB2410B442}" dt="2022-07-18T17:22:06.426" v="6178"/>
        <pc:sldMkLst>
          <pc:docMk/>
          <pc:sldMk cId="672150154" sldId="263"/>
        </pc:sldMkLst>
      </pc:sldChg>
      <pc:sldChg chg="setBg">
        <pc:chgData name="Rony Guerra" userId="e51286ab7b1867a3" providerId="LiveId" clId="{D93859EE-9F25-427B-AAAB-C6AB2410B442}" dt="2022-07-18T17:22:10.835" v="6179"/>
        <pc:sldMkLst>
          <pc:docMk/>
          <pc:sldMk cId="434074184" sldId="264"/>
        </pc:sldMkLst>
      </pc:sldChg>
      <pc:sldChg chg="setBg">
        <pc:chgData name="Rony Guerra" userId="e51286ab7b1867a3" providerId="LiveId" clId="{D93859EE-9F25-427B-AAAB-C6AB2410B442}" dt="2022-07-18T17:22:21.546" v="6180"/>
        <pc:sldMkLst>
          <pc:docMk/>
          <pc:sldMk cId="1906911673" sldId="265"/>
        </pc:sldMkLst>
      </pc:sldChg>
      <pc:sldChg chg="modSp mod setBg">
        <pc:chgData name="Rony Guerra" userId="e51286ab7b1867a3" providerId="LiveId" clId="{D93859EE-9F25-427B-AAAB-C6AB2410B442}" dt="2022-07-18T17:22:26.266" v="6181"/>
        <pc:sldMkLst>
          <pc:docMk/>
          <pc:sldMk cId="1607207242" sldId="266"/>
        </pc:sldMkLst>
        <pc:spChg chg="mod">
          <ac:chgData name="Rony Guerra" userId="e51286ab7b1867a3" providerId="LiveId" clId="{D93859EE-9F25-427B-AAAB-C6AB2410B442}" dt="2022-07-18T03:16:20.936" v="369" actId="20577"/>
          <ac:spMkLst>
            <pc:docMk/>
            <pc:sldMk cId="1607207242" sldId="266"/>
            <ac:spMk id="6" creationId="{78737C59-FAF3-E17E-B7C1-58225B8B8A1A}"/>
          </ac:spMkLst>
        </pc:spChg>
        <pc:graphicFrameChg chg="mod">
          <ac:chgData name="Rony Guerra" userId="e51286ab7b1867a3" providerId="LiveId" clId="{D93859EE-9F25-427B-AAAB-C6AB2410B442}" dt="2022-07-18T03:13:24.392" v="264" actId="1076"/>
          <ac:graphicFrameMkLst>
            <pc:docMk/>
            <pc:sldMk cId="1607207242" sldId="266"/>
            <ac:graphicFrameMk id="4" creationId="{AE12A1DB-4BE5-5DD3-864F-5767F8FFAC8A}"/>
          </ac:graphicFrameMkLst>
        </pc:graphicFrameChg>
        <pc:graphicFrameChg chg="mod">
          <ac:chgData name="Rony Guerra" userId="e51286ab7b1867a3" providerId="LiveId" clId="{D93859EE-9F25-427B-AAAB-C6AB2410B442}" dt="2022-07-18T03:13:18.112" v="263" actId="1076"/>
          <ac:graphicFrameMkLst>
            <pc:docMk/>
            <pc:sldMk cId="1607207242" sldId="266"/>
            <ac:graphicFrameMk id="5" creationId="{B1CFA9C4-E26D-E009-2912-09839EED4ABA}"/>
          </ac:graphicFrameMkLst>
        </pc:graphicFrameChg>
      </pc:sldChg>
      <pc:sldChg chg="modSp mod setBg">
        <pc:chgData name="Rony Guerra" userId="e51286ab7b1867a3" providerId="LiveId" clId="{D93859EE-9F25-427B-AAAB-C6AB2410B442}" dt="2022-07-18T17:22:30.066" v="6182"/>
        <pc:sldMkLst>
          <pc:docMk/>
          <pc:sldMk cId="2120864977" sldId="267"/>
        </pc:sldMkLst>
        <pc:spChg chg="mod">
          <ac:chgData name="Rony Guerra" userId="e51286ab7b1867a3" providerId="LiveId" clId="{D93859EE-9F25-427B-AAAB-C6AB2410B442}" dt="2022-07-18T04:06:53.007" v="1005" actId="20577"/>
          <ac:spMkLst>
            <pc:docMk/>
            <pc:sldMk cId="2120864977" sldId="267"/>
            <ac:spMk id="3" creationId="{45807772-68A7-BD44-13F6-EF2BE14E1A73}"/>
          </ac:spMkLst>
        </pc:spChg>
      </pc:sldChg>
      <pc:sldChg chg="addSp delSp modSp mod setBg">
        <pc:chgData name="Rony Guerra" userId="e51286ab7b1867a3" providerId="LiveId" clId="{D93859EE-9F25-427B-AAAB-C6AB2410B442}" dt="2022-07-18T17:22:35.282" v="6183"/>
        <pc:sldMkLst>
          <pc:docMk/>
          <pc:sldMk cId="3578370664" sldId="268"/>
        </pc:sldMkLst>
        <pc:spChg chg="mod">
          <ac:chgData name="Rony Guerra" userId="e51286ab7b1867a3" providerId="LiveId" clId="{D93859EE-9F25-427B-AAAB-C6AB2410B442}" dt="2022-07-18T05:19:52.852" v="2314" actId="20577"/>
          <ac:spMkLst>
            <pc:docMk/>
            <pc:sldMk cId="3578370664" sldId="268"/>
            <ac:spMk id="3" creationId="{DA839E3E-DA01-9F64-0854-EFF50F2759E7}"/>
          </ac:spMkLst>
        </pc:spChg>
        <pc:graphicFrameChg chg="del">
          <ac:chgData name="Rony Guerra" userId="e51286ab7b1867a3" providerId="LiveId" clId="{D93859EE-9F25-427B-AAAB-C6AB2410B442}" dt="2022-07-18T05:16:31.800" v="2303" actId="478"/>
          <ac:graphicFrameMkLst>
            <pc:docMk/>
            <pc:sldMk cId="3578370664" sldId="268"/>
            <ac:graphicFrameMk id="4" creationId="{00706682-9B29-8996-0CB8-6956A1A8142E}"/>
          </ac:graphicFrameMkLst>
        </pc:graphicFrameChg>
        <pc:graphicFrameChg chg="add mod">
          <ac:chgData name="Rony Guerra" userId="e51286ab7b1867a3" providerId="LiveId" clId="{D93859EE-9F25-427B-AAAB-C6AB2410B442}" dt="2022-07-18T05:16:45.955" v="2307" actId="1076"/>
          <ac:graphicFrameMkLst>
            <pc:docMk/>
            <pc:sldMk cId="3578370664" sldId="268"/>
            <ac:graphicFrameMk id="5" creationId="{6833A2C0-99AD-EC5F-F1FE-A317F015D7EC}"/>
          </ac:graphicFrameMkLst>
        </pc:graphicFrameChg>
      </pc:sldChg>
      <pc:sldChg chg="modSp mod setBg">
        <pc:chgData name="Rony Guerra" userId="e51286ab7b1867a3" providerId="LiveId" clId="{D93859EE-9F25-427B-AAAB-C6AB2410B442}" dt="2022-07-18T17:22:40.915" v="6184"/>
        <pc:sldMkLst>
          <pc:docMk/>
          <pc:sldMk cId="2264066003" sldId="269"/>
        </pc:sldMkLst>
        <pc:spChg chg="mod">
          <ac:chgData name="Rony Guerra" userId="e51286ab7b1867a3" providerId="LiveId" clId="{D93859EE-9F25-427B-AAAB-C6AB2410B442}" dt="2022-07-18T06:15:58.822" v="3799" actId="27636"/>
          <ac:spMkLst>
            <pc:docMk/>
            <pc:sldMk cId="2264066003" sldId="269"/>
            <ac:spMk id="3" creationId="{AF25BC86-15FC-3B9E-F8C7-AAC586F2671A}"/>
          </ac:spMkLst>
        </pc:spChg>
        <pc:graphicFrameChg chg="mod">
          <ac:chgData name="Rony Guerra" userId="e51286ab7b1867a3" providerId="LiveId" clId="{D93859EE-9F25-427B-AAAB-C6AB2410B442}" dt="2022-07-18T05:52:34.171" v="3248" actId="1076"/>
          <ac:graphicFrameMkLst>
            <pc:docMk/>
            <pc:sldMk cId="2264066003" sldId="269"/>
            <ac:graphicFrameMk id="4" creationId="{BC0C6059-371C-A024-7059-5ED6CC592DA3}"/>
          </ac:graphicFrameMkLst>
        </pc:graphicFrameChg>
      </pc:sldChg>
      <pc:sldChg chg="modSp mod setBg">
        <pc:chgData name="Rony Guerra" userId="e51286ab7b1867a3" providerId="LiveId" clId="{D93859EE-9F25-427B-AAAB-C6AB2410B442}" dt="2022-07-18T17:22:45.034" v="6185"/>
        <pc:sldMkLst>
          <pc:docMk/>
          <pc:sldMk cId="1390841723" sldId="270"/>
        </pc:sldMkLst>
        <pc:spChg chg="mod">
          <ac:chgData name="Rony Guerra" userId="e51286ab7b1867a3" providerId="LiveId" clId="{D93859EE-9F25-427B-AAAB-C6AB2410B442}" dt="2022-07-18T14:56:32.817" v="4805" actId="20577"/>
          <ac:spMkLst>
            <pc:docMk/>
            <pc:sldMk cId="1390841723" sldId="270"/>
            <ac:spMk id="3" creationId="{406B3160-0A98-AE2C-CB84-C0948C7CED0F}"/>
          </ac:spMkLst>
        </pc:spChg>
        <pc:graphicFrameChg chg="mod">
          <ac:chgData name="Rony Guerra" userId="e51286ab7b1867a3" providerId="LiveId" clId="{D93859EE-9F25-427B-AAAB-C6AB2410B442}" dt="2022-07-18T06:16:53.995" v="3801" actId="1076"/>
          <ac:graphicFrameMkLst>
            <pc:docMk/>
            <pc:sldMk cId="1390841723" sldId="270"/>
            <ac:graphicFrameMk id="4" creationId="{2A5972CD-BA67-3AF9-1A3E-9DAC5707E562}"/>
          </ac:graphicFrameMkLst>
        </pc:graphicFrameChg>
      </pc:sldChg>
      <pc:sldChg chg="modSp new mod setBg">
        <pc:chgData name="Rony Guerra" userId="e51286ab7b1867a3" providerId="LiveId" clId="{D93859EE-9F25-427B-AAAB-C6AB2410B442}" dt="2022-07-18T18:19:37.707" v="7418" actId="1076"/>
        <pc:sldMkLst>
          <pc:docMk/>
          <pc:sldMk cId="2787051638" sldId="271"/>
        </pc:sldMkLst>
        <pc:spChg chg="mod">
          <ac:chgData name="Rony Guerra" userId="e51286ab7b1867a3" providerId="LiveId" clId="{D93859EE-9F25-427B-AAAB-C6AB2410B442}" dt="2022-07-18T14:57:54.903" v="4816" actId="20577"/>
          <ac:spMkLst>
            <pc:docMk/>
            <pc:sldMk cId="2787051638" sldId="271"/>
            <ac:spMk id="2" creationId="{3A8308FC-3719-7D73-1599-E2077CCA5C6A}"/>
          </ac:spMkLst>
        </pc:spChg>
        <pc:spChg chg="mod">
          <ac:chgData name="Rony Guerra" userId="e51286ab7b1867a3" providerId="LiveId" clId="{D93859EE-9F25-427B-AAAB-C6AB2410B442}" dt="2022-07-18T18:19:37.707" v="7418" actId="1076"/>
          <ac:spMkLst>
            <pc:docMk/>
            <pc:sldMk cId="2787051638" sldId="271"/>
            <ac:spMk id="3" creationId="{01CACAEE-9083-9B9F-5648-8E4AA6FC4B5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51286ab7b1867a3/Documents/Projects/formula%201%20project/formula1_2020_v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[formula1_2020_v1.xlsx]driver_winner_count!winner_count_pvt</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Driver Wins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D2BE"/>
          </a:solidFill>
          <a:ln>
            <a:noFill/>
          </a:ln>
          <a:effectLst/>
        </c:spPr>
      </c:pivotFmt>
      <c:pivotFmt>
        <c:idx val="2"/>
        <c:spPr>
          <a:solidFill>
            <a:srgbClr val="00D2BE"/>
          </a:solidFill>
          <a:ln>
            <a:noFill/>
          </a:ln>
          <a:effectLst/>
        </c:spPr>
      </c:pivotFmt>
      <c:pivotFmt>
        <c:idx val="3"/>
        <c:spPr>
          <a:solidFill>
            <a:srgbClr val="0600EF"/>
          </a:solidFill>
          <a:ln>
            <a:noFill/>
          </a:ln>
          <a:effectLst/>
        </c:spPr>
      </c:pivotFmt>
      <c:pivotFmt>
        <c:idx val="4"/>
        <c:spPr>
          <a:solidFill>
            <a:srgbClr val="F596C8"/>
          </a:solidFill>
          <a:ln>
            <a:noFill/>
          </a:ln>
          <a:effectLst/>
        </c:spPr>
      </c:pivotFmt>
      <c:pivotFmt>
        <c:idx val="5"/>
        <c:spPr>
          <a:solidFill>
            <a:srgbClr val="C8C8C8"/>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C8C8C8"/>
          </a:solidFill>
          <a:ln>
            <a:noFill/>
          </a:ln>
          <a:effectLst/>
        </c:spPr>
      </c:pivotFmt>
      <c:pivotFmt>
        <c:idx val="8"/>
        <c:spPr>
          <a:solidFill>
            <a:srgbClr val="F596C8"/>
          </a:solidFill>
          <a:ln>
            <a:noFill/>
          </a:ln>
          <a:effectLst/>
        </c:spPr>
      </c:pivotFmt>
      <c:pivotFmt>
        <c:idx val="9"/>
        <c:spPr>
          <a:solidFill>
            <a:srgbClr val="0600EF"/>
          </a:solidFill>
          <a:ln>
            <a:noFill/>
          </a:ln>
          <a:effectLst/>
        </c:spPr>
      </c:pivotFmt>
      <c:pivotFmt>
        <c:idx val="10"/>
        <c:spPr>
          <a:solidFill>
            <a:srgbClr val="00D2BE"/>
          </a:solidFill>
          <a:ln>
            <a:noFill/>
          </a:ln>
          <a:effectLst/>
        </c:spPr>
      </c:pivotFmt>
      <c:pivotFmt>
        <c:idx val="11"/>
        <c:spPr>
          <a:solidFill>
            <a:srgbClr val="00D2BE"/>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C8C8C8"/>
          </a:solidFill>
          <a:ln>
            <a:noFill/>
          </a:ln>
          <a:effectLst/>
        </c:spPr>
      </c:pivotFmt>
      <c:pivotFmt>
        <c:idx val="14"/>
        <c:spPr>
          <a:solidFill>
            <a:srgbClr val="F596C8"/>
          </a:solidFill>
          <a:ln>
            <a:noFill/>
          </a:ln>
          <a:effectLst/>
        </c:spPr>
      </c:pivotFmt>
      <c:pivotFmt>
        <c:idx val="15"/>
        <c:spPr>
          <a:solidFill>
            <a:srgbClr val="0600EF"/>
          </a:solidFill>
          <a:ln>
            <a:noFill/>
          </a:ln>
          <a:effectLst/>
        </c:spPr>
      </c:pivotFmt>
      <c:pivotFmt>
        <c:idx val="16"/>
        <c:spPr>
          <a:solidFill>
            <a:srgbClr val="00D2BE"/>
          </a:solidFill>
          <a:ln>
            <a:noFill/>
          </a:ln>
          <a:effectLst/>
        </c:spPr>
      </c:pivotFmt>
      <c:pivotFmt>
        <c:idx val="17"/>
        <c:spPr>
          <a:solidFill>
            <a:srgbClr val="00D2BE"/>
          </a:solidFill>
          <a:ln>
            <a:noFill/>
          </a:ln>
          <a:effectLst/>
        </c:spPr>
      </c:pivotFmt>
    </c:pivotFmts>
    <c:plotArea>
      <c:layout/>
      <c:barChart>
        <c:barDir val="bar"/>
        <c:grouping val="clustered"/>
        <c:varyColors val="0"/>
        <c:ser>
          <c:idx val="0"/>
          <c:order val="0"/>
          <c:tx>
            <c:strRef>
              <c:f>driver_winner_count!$B$3</c:f>
              <c:strCache>
                <c:ptCount val="1"/>
                <c:pt idx="0">
                  <c:v>Total</c:v>
                </c:pt>
              </c:strCache>
            </c:strRef>
          </c:tx>
          <c:spPr>
            <a:solidFill>
              <a:schemeClr val="accent1"/>
            </a:solidFill>
            <a:ln>
              <a:noFill/>
            </a:ln>
            <a:effectLst/>
          </c:spPr>
          <c:invertIfNegative val="0"/>
          <c:dPt>
            <c:idx val="0"/>
            <c:invertIfNegative val="0"/>
            <c:bubble3D val="0"/>
            <c:spPr>
              <a:solidFill>
                <a:srgbClr val="C8C8C8"/>
              </a:solidFill>
              <a:ln>
                <a:noFill/>
              </a:ln>
              <a:effectLst/>
            </c:spPr>
            <c:extLst>
              <c:ext xmlns:c16="http://schemas.microsoft.com/office/drawing/2014/chart" uri="{C3380CC4-5D6E-409C-BE32-E72D297353CC}">
                <c16:uniqueId val="{00000001-33EE-4001-908C-B3A2E4672C3F}"/>
              </c:ext>
            </c:extLst>
          </c:dPt>
          <c:dPt>
            <c:idx val="1"/>
            <c:invertIfNegative val="0"/>
            <c:bubble3D val="0"/>
            <c:spPr>
              <a:solidFill>
                <a:srgbClr val="F596C8"/>
              </a:solidFill>
              <a:ln>
                <a:noFill/>
              </a:ln>
              <a:effectLst/>
            </c:spPr>
            <c:extLst>
              <c:ext xmlns:c16="http://schemas.microsoft.com/office/drawing/2014/chart" uri="{C3380CC4-5D6E-409C-BE32-E72D297353CC}">
                <c16:uniqueId val="{00000003-33EE-4001-908C-B3A2E4672C3F}"/>
              </c:ext>
            </c:extLst>
          </c:dPt>
          <c:dPt>
            <c:idx val="2"/>
            <c:invertIfNegative val="0"/>
            <c:bubble3D val="0"/>
            <c:spPr>
              <a:solidFill>
                <a:srgbClr val="0600EF"/>
              </a:solidFill>
              <a:ln>
                <a:noFill/>
              </a:ln>
              <a:effectLst/>
            </c:spPr>
            <c:extLst>
              <c:ext xmlns:c16="http://schemas.microsoft.com/office/drawing/2014/chart" uri="{C3380CC4-5D6E-409C-BE32-E72D297353CC}">
                <c16:uniqueId val="{00000005-33EE-4001-908C-B3A2E4672C3F}"/>
              </c:ext>
            </c:extLst>
          </c:dPt>
          <c:dPt>
            <c:idx val="3"/>
            <c:invertIfNegative val="0"/>
            <c:bubble3D val="0"/>
            <c:spPr>
              <a:solidFill>
                <a:srgbClr val="00D2BE"/>
              </a:solidFill>
              <a:ln>
                <a:noFill/>
              </a:ln>
              <a:effectLst/>
            </c:spPr>
            <c:extLst>
              <c:ext xmlns:c16="http://schemas.microsoft.com/office/drawing/2014/chart" uri="{C3380CC4-5D6E-409C-BE32-E72D297353CC}">
                <c16:uniqueId val="{00000007-33EE-4001-908C-B3A2E4672C3F}"/>
              </c:ext>
            </c:extLst>
          </c:dPt>
          <c:dPt>
            <c:idx val="4"/>
            <c:invertIfNegative val="0"/>
            <c:bubble3D val="0"/>
            <c:spPr>
              <a:solidFill>
                <a:srgbClr val="00D2BE"/>
              </a:solidFill>
              <a:ln>
                <a:noFill/>
              </a:ln>
              <a:effectLst/>
            </c:spPr>
            <c:extLst>
              <c:ext xmlns:c16="http://schemas.microsoft.com/office/drawing/2014/chart" uri="{C3380CC4-5D6E-409C-BE32-E72D297353CC}">
                <c16:uniqueId val="{00000009-33EE-4001-908C-B3A2E4672C3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driver_winner_count!$A$4:$A$9</c:f>
              <c:strCache>
                <c:ptCount val="5"/>
                <c:pt idx="0">
                  <c:v>Pierre Gasly</c:v>
                </c:pt>
                <c:pt idx="1">
                  <c:v>Sergio Perez</c:v>
                </c:pt>
                <c:pt idx="2">
                  <c:v>Max Verstappen</c:v>
                </c:pt>
                <c:pt idx="3">
                  <c:v>Valtteri Bottas</c:v>
                </c:pt>
                <c:pt idx="4">
                  <c:v>Lewis Hamilton</c:v>
                </c:pt>
              </c:strCache>
            </c:strRef>
          </c:cat>
          <c:val>
            <c:numRef>
              <c:f>driver_winner_count!$B$4:$B$9</c:f>
              <c:numCache>
                <c:formatCode>General</c:formatCode>
                <c:ptCount val="5"/>
                <c:pt idx="0">
                  <c:v>1</c:v>
                </c:pt>
                <c:pt idx="1">
                  <c:v>1</c:v>
                </c:pt>
                <c:pt idx="2">
                  <c:v>2</c:v>
                </c:pt>
                <c:pt idx="3">
                  <c:v>2</c:v>
                </c:pt>
                <c:pt idx="4">
                  <c:v>11</c:v>
                </c:pt>
              </c:numCache>
            </c:numRef>
          </c:val>
          <c:extLst>
            <c:ext xmlns:c16="http://schemas.microsoft.com/office/drawing/2014/chart" uri="{C3380CC4-5D6E-409C-BE32-E72D297353CC}">
              <c16:uniqueId val="{0000000A-B0FC-430A-9BDA-983217E897DC}"/>
            </c:ext>
          </c:extLst>
        </c:ser>
        <c:dLbls>
          <c:dLblPos val="outEnd"/>
          <c:showLegendKey val="0"/>
          <c:showVal val="1"/>
          <c:showCatName val="0"/>
          <c:showSerName val="0"/>
          <c:showPercent val="0"/>
          <c:showBubbleSize val="0"/>
        </c:dLbls>
        <c:gapWidth val="182"/>
        <c:axId val="1914315983"/>
        <c:axId val="1914314735"/>
      </c:barChart>
      <c:catAx>
        <c:axId val="1914315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314735"/>
        <c:crosses val="autoZero"/>
        <c:auto val="1"/>
        <c:lblAlgn val="ctr"/>
        <c:lblOffset val="100"/>
        <c:noMultiLvlLbl val="0"/>
      </c:catAx>
      <c:valAx>
        <c:axId val="1914314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Wins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315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solidFill>
                <a:latin typeface="+mn-lt"/>
                <a:ea typeface="+mn-ea"/>
                <a:cs typeface="+mn-cs"/>
              </a:defRPr>
            </a:pPr>
            <a:r>
              <a:rPr lang="en-US" sz="1400"/>
              <a:t>Formula 1 - 2020 Season - Points Progression for Teams</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[formula1_2020_v1.xlsx]team_points_progression!$B$27</c:f>
              <c:strCache>
                <c:ptCount val="1"/>
                <c:pt idx="0">
                  <c:v>Mercedes</c:v>
                </c:pt>
              </c:strCache>
            </c:strRef>
          </c:tx>
          <c:spPr>
            <a:ln w="28575" cap="rnd">
              <a:solidFill>
                <a:srgbClr val="00D2BE"/>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[formula1_2020_v1.xlsx]team_points_progression!$B$28:$B$44</c:f>
              <c:numCache>
                <c:formatCode>General</c:formatCode>
                <c:ptCount val="17"/>
                <c:pt idx="0">
                  <c:v>37</c:v>
                </c:pt>
                <c:pt idx="1">
                  <c:v>80</c:v>
                </c:pt>
                <c:pt idx="2">
                  <c:v>121</c:v>
                </c:pt>
                <c:pt idx="3">
                  <c:v>146</c:v>
                </c:pt>
                <c:pt idx="4">
                  <c:v>180</c:v>
                </c:pt>
                <c:pt idx="5">
                  <c:v>221</c:v>
                </c:pt>
                <c:pt idx="6">
                  <c:v>264</c:v>
                </c:pt>
                <c:pt idx="7">
                  <c:v>281</c:v>
                </c:pt>
                <c:pt idx="8">
                  <c:v>325</c:v>
                </c:pt>
                <c:pt idx="9">
                  <c:v>366</c:v>
                </c:pt>
                <c:pt idx="10">
                  <c:v>391</c:v>
                </c:pt>
                <c:pt idx="11">
                  <c:v>435</c:v>
                </c:pt>
                <c:pt idx="12">
                  <c:v>479</c:v>
                </c:pt>
                <c:pt idx="13">
                  <c:v>504</c:v>
                </c:pt>
                <c:pt idx="14">
                  <c:v>533</c:v>
                </c:pt>
                <c:pt idx="15">
                  <c:v>540</c:v>
                </c:pt>
                <c:pt idx="16">
                  <c:v>573</c:v>
                </c:pt>
              </c:numCache>
            </c:numRef>
          </c:val>
          <c:smooth val="0"/>
          <c:extLst>
            <c:ext xmlns:c16="http://schemas.microsoft.com/office/drawing/2014/chart" uri="{C3380CC4-5D6E-409C-BE32-E72D297353CC}">
              <c16:uniqueId val="{00000000-5C54-4BE9-AE66-6B1E0FF34FBE}"/>
            </c:ext>
          </c:extLst>
        </c:ser>
        <c:ser>
          <c:idx val="1"/>
          <c:order val="1"/>
          <c:tx>
            <c:strRef>
              <c:f>[formula1_2020_v1.xlsx]team_points_progression!$C$27</c:f>
              <c:strCache>
                <c:ptCount val="1"/>
                <c:pt idx="0">
                  <c:v>Red Bull Racing Honda</c:v>
                </c:pt>
              </c:strCache>
            </c:strRef>
          </c:tx>
          <c:spPr>
            <a:ln w="28575" cap="rnd">
              <a:solidFill>
                <a:srgbClr val="0600EF"/>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[formula1_2020_v1.xlsx]team_points_progression!$C$28:$C$44</c:f>
              <c:numCache>
                <c:formatCode>General</c:formatCode>
                <c:ptCount val="17"/>
                <c:pt idx="0">
                  <c:v>0</c:v>
                </c:pt>
                <c:pt idx="1">
                  <c:v>27</c:v>
                </c:pt>
                <c:pt idx="2">
                  <c:v>55</c:v>
                </c:pt>
                <c:pt idx="3">
                  <c:v>78</c:v>
                </c:pt>
                <c:pt idx="4">
                  <c:v>113</c:v>
                </c:pt>
                <c:pt idx="5">
                  <c:v>135</c:v>
                </c:pt>
                <c:pt idx="6">
                  <c:v>158</c:v>
                </c:pt>
                <c:pt idx="7">
                  <c:v>158</c:v>
                </c:pt>
                <c:pt idx="8">
                  <c:v>173</c:v>
                </c:pt>
                <c:pt idx="9">
                  <c:v>192</c:v>
                </c:pt>
                <c:pt idx="10">
                  <c:v>211</c:v>
                </c:pt>
                <c:pt idx="11">
                  <c:v>226</c:v>
                </c:pt>
                <c:pt idx="12">
                  <c:v>226</c:v>
                </c:pt>
                <c:pt idx="13">
                  <c:v>240</c:v>
                </c:pt>
                <c:pt idx="14">
                  <c:v>274</c:v>
                </c:pt>
                <c:pt idx="15">
                  <c:v>282</c:v>
                </c:pt>
                <c:pt idx="16">
                  <c:v>319</c:v>
                </c:pt>
              </c:numCache>
            </c:numRef>
          </c:val>
          <c:smooth val="0"/>
          <c:extLst>
            <c:ext xmlns:c16="http://schemas.microsoft.com/office/drawing/2014/chart" uri="{C3380CC4-5D6E-409C-BE32-E72D297353CC}">
              <c16:uniqueId val="{00000001-5C54-4BE9-AE66-6B1E0FF34FBE}"/>
            </c:ext>
          </c:extLst>
        </c:ser>
        <c:ser>
          <c:idx val="2"/>
          <c:order val="2"/>
          <c:tx>
            <c:strRef>
              <c:f>[formula1_2020_v1.xlsx]team_points_progression!$D$27</c:f>
              <c:strCache>
                <c:ptCount val="1"/>
                <c:pt idx="0">
                  <c:v>McLaren Renault</c:v>
                </c:pt>
              </c:strCache>
            </c:strRef>
          </c:tx>
          <c:spPr>
            <a:ln w="28575" cap="rnd">
              <a:solidFill>
                <a:srgbClr val="FF8700"/>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[formula1_2020_v1.xlsx]team_points_progression!$D$28:$D$44</c:f>
              <c:numCache>
                <c:formatCode>General</c:formatCode>
                <c:ptCount val="17"/>
                <c:pt idx="0">
                  <c:v>26</c:v>
                </c:pt>
                <c:pt idx="1">
                  <c:v>39</c:v>
                </c:pt>
                <c:pt idx="2">
                  <c:v>41</c:v>
                </c:pt>
                <c:pt idx="3">
                  <c:v>51</c:v>
                </c:pt>
                <c:pt idx="4">
                  <c:v>53</c:v>
                </c:pt>
                <c:pt idx="5">
                  <c:v>62</c:v>
                </c:pt>
                <c:pt idx="6">
                  <c:v>68</c:v>
                </c:pt>
                <c:pt idx="7">
                  <c:v>98</c:v>
                </c:pt>
                <c:pt idx="8">
                  <c:v>106</c:v>
                </c:pt>
                <c:pt idx="9">
                  <c:v>106</c:v>
                </c:pt>
                <c:pt idx="10">
                  <c:v>116</c:v>
                </c:pt>
                <c:pt idx="11">
                  <c:v>124</c:v>
                </c:pt>
                <c:pt idx="12">
                  <c:v>134</c:v>
                </c:pt>
                <c:pt idx="13">
                  <c:v>149</c:v>
                </c:pt>
                <c:pt idx="14">
                  <c:v>171</c:v>
                </c:pt>
                <c:pt idx="15">
                  <c:v>184</c:v>
                </c:pt>
                <c:pt idx="16">
                  <c:v>202</c:v>
                </c:pt>
              </c:numCache>
            </c:numRef>
          </c:val>
          <c:smooth val="0"/>
          <c:extLst>
            <c:ext xmlns:c16="http://schemas.microsoft.com/office/drawing/2014/chart" uri="{C3380CC4-5D6E-409C-BE32-E72D297353CC}">
              <c16:uniqueId val="{00000002-5C54-4BE9-AE66-6B1E0FF34FBE}"/>
            </c:ext>
          </c:extLst>
        </c:ser>
        <c:ser>
          <c:idx val="3"/>
          <c:order val="3"/>
          <c:tx>
            <c:strRef>
              <c:f>[formula1_2020_v1.xlsx]team_points_progression!$E$27</c:f>
              <c:strCache>
                <c:ptCount val="1"/>
                <c:pt idx="0">
                  <c:v>Racing Point BWT Mercedes</c:v>
                </c:pt>
              </c:strCache>
            </c:strRef>
          </c:tx>
          <c:spPr>
            <a:ln w="28575" cap="rnd">
              <a:solidFill>
                <a:srgbClr val="F596C8"/>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[formula1_2020_v1.xlsx]team_points_progression!$E$28:$E$44</c:f>
              <c:numCache>
                <c:formatCode>General</c:formatCode>
                <c:ptCount val="17"/>
                <c:pt idx="0">
                  <c:v>8</c:v>
                </c:pt>
                <c:pt idx="1">
                  <c:v>22</c:v>
                </c:pt>
                <c:pt idx="2">
                  <c:v>40</c:v>
                </c:pt>
                <c:pt idx="3">
                  <c:v>42</c:v>
                </c:pt>
                <c:pt idx="4">
                  <c:v>56</c:v>
                </c:pt>
                <c:pt idx="5">
                  <c:v>78</c:v>
                </c:pt>
                <c:pt idx="6">
                  <c:v>81</c:v>
                </c:pt>
                <c:pt idx="7">
                  <c:v>97</c:v>
                </c:pt>
                <c:pt idx="8">
                  <c:v>107</c:v>
                </c:pt>
                <c:pt idx="9">
                  <c:v>119</c:v>
                </c:pt>
                <c:pt idx="10">
                  <c:v>135</c:v>
                </c:pt>
                <c:pt idx="11">
                  <c:v>141</c:v>
                </c:pt>
                <c:pt idx="12">
                  <c:v>149</c:v>
                </c:pt>
                <c:pt idx="13">
                  <c:v>169</c:v>
                </c:pt>
                <c:pt idx="14">
                  <c:v>169</c:v>
                </c:pt>
                <c:pt idx="15">
                  <c:v>209</c:v>
                </c:pt>
                <c:pt idx="16">
                  <c:v>195</c:v>
                </c:pt>
              </c:numCache>
            </c:numRef>
          </c:val>
          <c:smooth val="0"/>
          <c:extLst>
            <c:ext xmlns:c16="http://schemas.microsoft.com/office/drawing/2014/chart" uri="{C3380CC4-5D6E-409C-BE32-E72D297353CC}">
              <c16:uniqueId val="{00000003-5C54-4BE9-AE66-6B1E0FF34FBE}"/>
            </c:ext>
          </c:extLst>
        </c:ser>
        <c:ser>
          <c:idx val="4"/>
          <c:order val="4"/>
          <c:tx>
            <c:strRef>
              <c:f>[formula1_2020_v1.xlsx]team_points_progression!$F$27</c:f>
              <c:strCache>
                <c:ptCount val="1"/>
                <c:pt idx="0">
                  <c:v>Renault</c:v>
                </c:pt>
              </c:strCache>
            </c:strRef>
          </c:tx>
          <c:spPr>
            <a:ln w="28575" cap="rnd">
              <a:solidFill>
                <a:srgbClr val="FFF500"/>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[formula1_2020_v1.xlsx]team_points_progression!$F$28:$F$44</c:f>
              <c:numCache>
                <c:formatCode>General</c:formatCode>
                <c:ptCount val="17"/>
                <c:pt idx="0">
                  <c:v>4</c:v>
                </c:pt>
                <c:pt idx="1">
                  <c:v>8</c:v>
                </c:pt>
                <c:pt idx="2">
                  <c:v>12</c:v>
                </c:pt>
                <c:pt idx="3">
                  <c:v>32</c:v>
                </c:pt>
                <c:pt idx="4">
                  <c:v>36</c:v>
                </c:pt>
                <c:pt idx="5">
                  <c:v>36</c:v>
                </c:pt>
                <c:pt idx="6">
                  <c:v>59</c:v>
                </c:pt>
                <c:pt idx="7">
                  <c:v>71</c:v>
                </c:pt>
                <c:pt idx="8">
                  <c:v>83</c:v>
                </c:pt>
                <c:pt idx="9">
                  <c:v>99</c:v>
                </c:pt>
                <c:pt idx="10">
                  <c:v>114</c:v>
                </c:pt>
                <c:pt idx="11">
                  <c:v>120</c:v>
                </c:pt>
                <c:pt idx="12">
                  <c:v>135</c:v>
                </c:pt>
                <c:pt idx="13">
                  <c:v>136</c:v>
                </c:pt>
                <c:pt idx="14">
                  <c:v>144</c:v>
                </c:pt>
                <c:pt idx="15">
                  <c:v>172</c:v>
                </c:pt>
                <c:pt idx="16">
                  <c:v>181</c:v>
                </c:pt>
              </c:numCache>
            </c:numRef>
          </c:val>
          <c:smooth val="0"/>
          <c:extLst>
            <c:ext xmlns:c16="http://schemas.microsoft.com/office/drawing/2014/chart" uri="{C3380CC4-5D6E-409C-BE32-E72D297353CC}">
              <c16:uniqueId val="{00000004-5C54-4BE9-AE66-6B1E0FF34FBE}"/>
            </c:ext>
          </c:extLst>
        </c:ser>
        <c:ser>
          <c:idx val="5"/>
          <c:order val="5"/>
          <c:tx>
            <c:strRef>
              <c:f>[formula1_2020_v1.xlsx]team_points_progression!$G$27</c:f>
              <c:strCache>
                <c:ptCount val="1"/>
                <c:pt idx="0">
                  <c:v>Ferrari</c:v>
                </c:pt>
              </c:strCache>
            </c:strRef>
          </c:tx>
          <c:spPr>
            <a:ln w="28575" cap="rnd">
              <a:solidFill>
                <a:srgbClr val="C00000"/>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[formula1_2020_v1.xlsx]team_points_progression!$G$28:$G$44</c:f>
              <c:numCache>
                <c:formatCode>General</c:formatCode>
                <c:ptCount val="17"/>
                <c:pt idx="0">
                  <c:v>19</c:v>
                </c:pt>
                <c:pt idx="1">
                  <c:v>19</c:v>
                </c:pt>
                <c:pt idx="2">
                  <c:v>27</c:v>
                </c:pt>
                <c:pt idx="3">
                  <c:v>43</c:v>
                </c:pt>
                <c:pt idx="4">
                  <c:v>55</c:v>
                </c:pt>
                <c:pt idx="5">
                  <c:v>61</c:v>
                </c:pt>
                <c:pt idx="6">
                  <c:v>61</c:v>
                </c:pt>
                <c:pt idx="7">
                  <c:v>61</c:v>
                </c:pt>
                <c:pt idx="8">
                  <c:v>66</c:v>
                </c:pt>
                <c:pt idx="9">
                  <c:v>74</c:v>
                </c:pt>
                <c:pt idx="10">
                  <c:v>80</c:v>
                </c:pt>
                <c:pt idx="11">
                  <c:v>93</c:v>
                </c:pt>
                <c:pt idx="12">
                  <c:v>103</c:v>
                </c:pt>
                <c:pt idx="13">
                  <c:v>130</c:v>
                </c:pt>
                <c:pt idx="14">
                  <c:v>131</c:v>
                </c:pt>
                <c:pt idx="15">
                  <c:v>131</c:v>
                </c:pt>
                <c:pt idx="16">
                  <c:v>131</c:v>
                </c:pt>
              </c:numCache>
            </c:numRef>
          </c:val>
          <c:smooth val="0"/>
          <c:extLst>
            <c:ext xmlns:c16="http://schemas.microsoft.com/office/drawing/2014/chart" uri="{C3380CC4-5D6E-409C-BE32-E72D297353CC}">
              <c16:uniqueId val="{00000005-5C54-4BE9-AE66-6B1E0FF34FBE}"/>
            </c:ext>
          </c:extLst>
        </c:ser>
        <c:ser>
          <c:idx val="6"/>
          <c:order val="6"/>
          <c:tx>
            <c:strRef>
              <c:f>[formula1_2020_v1.xlsx]team_points_progression!$H$27</c:f>
              <c:strCache>
                <c:ptCount val="1"/>
                <c:pt idx="0">
                  <c:v>AlphaTauri Honda</c:v>
                </c:pt>
              </c:strCache>
            </c:strRef>
          </c:tx>
          <c:spPr>
            <a:ln w="28575" cap="rnd">
              <a:solidFill>
                <a:srgbClr val="C8C8C8"/>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[formula1_2020_v1.xlsx]team_points_progression!$H$28:$H$44</c:f>
              <c:numCache>
                <c:formatCode>General</c:formatCode>
                <c:ptCount val="17"/>
                <c:pt idx="0">
                  <c:v>6</c:v>
                </c:pt>
                <c:pt idx="1">
                  <c:v>7</c:v>
                </c:pt>
                <c:pt idx="2">
                  <c:v>7</c:v>
                </c:pt>
                <c:pt idx="3">
                  <c:v>13</c:v>
                </c:pt>
                <c:pt idx="4">
                  <c:v>14</c:v>
                </c:pt>
                <c:pt idx="5">
                  <c:v>16</c:v>
                </c:pt>
                <c:pt idx="6">
                  <c:v>20</c:v>
                </c:pt>
                <c:pt idx="7">
                  <c:v>47</c:v>
                </c:pt>
                <c:pt idx="8">
                  <c:v>53</c:v>
                </c:pt>
                <c:pt idx="9">
                  <c:v>59</c:v>
                </c:pt>
                <c:pt idx="10">
                  <c:v>67</c:v>
                </c:pt>
                <c:pt idx="11">
                  <c:v>77</c:v>
                </c:pt>
                <c:pt idx="12">
                  <c:v>89</c:v>
                </c:pt>
                <c:pt idx="13">
                  <c:v>89</c:v>
                </c:pt>
                <c:pt idx="14">
                  <c:v>97</c:v>
                </c:pt>
                <c:pt idx="15">
                  <c:v>103</c:v>
                </c:pt>
                <c:pt idx="16">
                  <c:v>107</c:v>
                </c:pt>
              </c:numCache>
            </c:numRef>
          </c:val>
          <c:smooth val="0"/>
          <c:extLst>
            <c:ext xmlns:c16="http://schemas.microsoft.com/office/drawing/2014/chart" uri="{C3380CC4-5D6E-409C-BE32-E72D297353CC}">
              <c16:uniqueId val="{00000006-5C54-4BE9-AE66-6B1E0FF34FBE}"/>
            </c:ext>
          </c:extLst>
        </c:ser>
        <c:ser>
          <c:idx val="7"/>
          <c:order val="7"/>
          <c:tx>
            <c:strRef>
              <c:f>[formula1_2020_v1.xlsx]team_points_progression!$I$27</c:f>
              <c:strCache>
                <c:ptCount val="1"/>
                <c:pt idx="0">
                  <c:v>Alfa Romeo Racing Ferrari</c:v>
                </c:pt>
              </c:strCache>
            </c:strRef>
          </c:tx>
          <c:spPr>
            <a:ln w="28575" cap="rnd">
              <a:solidFill>
                <a:srgbClr val="960000"/>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[formula1_2020_v1.xlsx]team_points_progression!$I$28:$I$44</c:f>
              <c:numCache>
                <c:formatCode>General</c:formatCode>
                <c:ptCount val="17"/>
                <c:pt idx="0">
                  <c:v>2</c:v>
                </c:pt>
                <c:pt idx="1">
                  <c:v>2</c:v>
                </c:pt>
                <c:pt idx="2">
                  <c:v>2</c:v>
                </c:pt>
                <c:pt idx="3">
                  <c:v>2</c:v>
                </c:pt>
                <c:pt idx="4">
                  <c:v>2</c:v>
                </c:pt>
                <c:pt idx="5">
                  <c:v>2</c:v>
                </c:pt>
                <c:pt idx="6">
                  <c:v>2</c:v>
                </c:pt>
                <c:pt idx="7">
                  <c:v>2</c:v>
                </c:pt>
                <c:pt idx="8">
                  <c:v>4</c:v>
                </c:pt>
                <c:pt idx="9">
                  <c:v>4</c:v>
                </c:pt>
                <c:pt idx="10">
                  <c:v>5</c:v>
                </c:pt>
                <c:pt idx="11">
                  <c:v>5</c:v>
                </c:pt>
                <c:pt idx="12">
                  <c:v>8</c:v>
                </c:pt>
                <c:pt idx="13">
                  <c:v>8</c:v>
                </c:pt>
                <c:pt idx="14">
                  <c:v>8</c:v>
                </c:pt>
                <c:pt idx="15">
                  <c:v>8</c:v>
                </c:pt>
                <c:pt idx="16">
                  <c:v>8</c:v>
                </c:pt>
              </c:numCache>
            </c:numRef>
          </c:val>
          <c:smooth val="0"/>
          <c:extLst>
            <c:ext xmlns:c16="http://schemas.microsoft.com/office/drawing/2014/chart" uri="{C3380CC4-5D6E-409C-BE32-E72D297353CC}">
              <c16:uniqueId val="{00000007-5C54-4BE9-AE66-6B1E0FF34FBE}"/>
            </c:ext>
          </c:extLst>
        </c:ser>
        <c:ser>
          <c:idx val="8"/>
          <c:order val="8"/>
          <c:tx>
            <c:strRef>
              <c:f>[formula1_2020_v1.xlsx]team_points_progression!$J$27</c:f>
              <c:strCache>
                <c:ptCount val="1"/>
                <c:pt idx="0">
                  <c:v>Haas Ferrari</c:v>
                </c:pt>
              </c:strCache>
            </c:strRef>
          </c:tx>
          <c:spPr>
            <a:ln w="28575" cap="rnd">
              <a:solidFill>
                <a:srgbClr val="787878"/>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[formula1_2020_v1.xlsx]team_points_progression!$J$28:$J$44</c:f>
              <c:numCache>
                <c:formatCode>General</c:formatCode>
                <c:ptCount val="17"/>
                <c:pt idx="0">
                  <c:v>0</c:v>
                </c:pt>
                <c:pt idx="1">
                  <c:v>0</c:v>
                </c:pt>
                <c:pt idx="2">
                  <c:v>1</c:v>
                </c:pt>
                <c:pt idx="3">
                  <c:v>1</c:v>
                </c:pt>
                <c:pt idx="4">
                  <c:v>1</c:v>
                </c:pt>
                <c:pt idx="5">
                  <c:v>1</c:v>
                </c:pt>
                <c:pt idx="6">
                  <c:v>1</c:v>
                </c:pt>
                <c:pt idx="7">
                  <c:v>1</c:v>
                </c:pt>
                <c:pt idx="8">
                  <c:v>1</c:v>
                </c:pt>
                <c:pt idx="9">
                  <c:v>1</c:v>
                </c:pt>
                <c:pt idx="10">
                  <c:v>3</c:v>
                </c:pt>
                <c:pt idx="11">
                  <c:v>3</c:v>
                </c:pt>
                <c:pt idx="12">
                  <c:v>3</c:v>
                </c:pt>
                <c:pt idx="13">
                  <c:v>3</c:v>
                </c:pt>
                <c:pt idx="14">
                  <c:v>3</c:v>
                </c:pt>
                <c:pt idx="15">
                  <c:v>3</c:v>
                </c:pt>
                <c:pt idx="16">
                  <c:v>3</c:v>
                </c:pt>
              </c:numCache>
            </c:numRef>
          </c:val>
          <c:smooth val="0"/>
          <c:extLst>
            <c:ext xmlns:c16="http://schemas.microsoft.com/office/drawing/2014/chart" uri="{C3380CC4-5D6E-409C-BE32-E72D297353CC}">
              <c16:uniqueId val="{00000008-5C54-4BE9-AE66-6B1E0FF34FBE}"/>
            </c:ext>
          </c:extLst>
        </c:ser>
        <c:ser>
          <c:idx val="9"/>
          <c:order val="9"/>
          <c:tx>
            <c:strRef>
              <c:f>[formula1_2020_v1.xlsx]team_points_progression!$K$27</c:f>
              <c:strCache>
                <c:ptCount val="1"/>
                <c:pt idx="0">
                  <c:v>Williams Mercedes</c:v>
                </c:pt>
              </c:strCache>
            </c:strRef>
          </c:tx>
          <c:spPr>
            <a:ln w="28575" cap="rnd">
              <a:solidFill>
                <a:srgbClr val="0082FA"/>
              </a:solidFill>
              <a:round/>
            </a:ln>
            <a:effectLst/>
          </c:spPr>
          <c:marker>
            <c:symbol val="none"/>
          </c:marker>
          <c:cat>
            <c:strRef>
              <c:f>[formula1_2020_v1.xlsx]team_points_progression!$A$28:$A$44</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[formula1_2020_v1.xlsx]team_points_progression!$K$28:$K$44</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val>
          <c:smooth val="0"/>
          <c:extLst>
            <c:ext xmlns:c16="http://schemas.microsoft.com/office/drawing/2014/chart" uri="{C3380CC4-5D6E-409C-BE32-E72D297353CC}">
              <c16:uniqueId val="{00000009-5C54-4BE9-AE66-6B1E0FF34FBE}"/>
            </c:ext>
          </c:extLst>
        </c:ser>
        <c:dLbls>
          <c:showLegendKey val="0"/>
          <c:showVal val="0"/>
          <c:showCatName val="0"/>
          <c:showSerName val="0"/>
          <c:showPercent val="0"/>
          <c:showBubbleSize val="0"/>
        </c:dLbls>
        <c:smooth val="0"/>
        <c:axId val="1599306656"/>
        <c:axId val="159792240"/>
      </c:lineChart>
      <c:catAx>
        <c:axId val="1599306656"/>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US"/>
                  <a:t>Grand Prix</a:t>
                </a:r>
              </a:p>
            </c:rich>
          </c:tx>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9792240"/>
        <c:crosses val="autoZero"/>
        <c:auto val="1"/>
        <c:lblAlgn val="ctr"/>
        <c:lblOffset val="100"/>
        <c:noMultiLvlLbl val="0"/>
      </c:catAx>
      <c:valAx>
        <c:axId val="159792240"/>
        <c:scaling>
          <c:orientation val="minMax"/>
        </c:scaling>
        <c:delete val="0"/>
        <c:axPos val="l"/>
        <c:title>
          <c:tx>
            <c:rich>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US"/>
                  <a:t>Points</a:t>
                </a:r>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993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[formula1_2020_v1.xlsx]total_driver_laps!PivotTable15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8700"/>
          </a:solidFill>
          <a:ln>
            <a:noFill/>
          </a:ln>
          <a:effectLst/>
        </c:spPr>
      </c:pivotFmt>
      <c:pivotFmt>
        <c:idx val="2"/>
        <c:spPr>
          <a:solidFill>
            <a:srgbClr val="FF8700"/>
          </a:solidFill>
          <a:ln>
            <a:noFill/>
          </a:ln>
          <a:effectLst/>
        </c:spPr>
      </c:pivotFmt>
      <c:pivotFmt>
        <c:idx val="3"/>
        <c:spPr>
          <a:solidFill>
            <a:srgbClr val="0600EF"/>
          </a:solidFill>
          <a:ln>
            <a:noFill/>
          </a:ln>
          <a:effectLst/>
        </c:spPr>
      </c:pivotFmt>
      <c:pivotFmt>
        <c:idx val="4"/>
        <c:spPr>
          <a:solidFill>
            <a:srgbClr val="0600EF"/>
          </a:solidFill>
          <a:ln>
            <a:noFill/>
          </a:ln>
          <a:effectLst/>
        </c:spPr>
      </c:pivotFmt>
      <c:pivotFmt>
        <c:idx val="5"/>
        <c:spPr>
          <a:solidFill>
            <a:srgbClr val="00D2BE"/>
          </a:solidFill>
          <a:ln>
            <a:noFill/>
          </a:ln>
          <a:effectLst/>
        </c:spPr>
      </c:pivotFmt>
      <c:pivotFmt>
        <c:idx val="6"/>
        <c:spPr>
          <a:solidFill>
            <a:srgbClr val="00D2BE"/>
          </a:solidFill>
          <a:ln>
            <a:noFill/>
          </a:ln>
          <a:effectLst/>
        </c:spPr>
      </c:pivotFmt>
      <c:pivotFmt>
        <c:idx val="7"/>
        <c:spPr>
          <a:solidFill>
            <a:srgbClr val="FFF500"/>
          </a:solidFill>
          <a:ln>
            <a:noFill/>
          </a:ln>
          <a:effectLst/>
        </c:spPr>
      </c:pivotFmt>
      <c:pivotFmt>
        <c:idx val="8"/>
        <c:spPr>
          <a:solidFill>
            <a:srgbClr val="FFF500"/>
          </a:solidFill>
          <a:ln>
            <a:noFill/>
          </a:ln>
          <a:effectLst/>
        </c:spPr>
      </c:pivotFmt>
      <c:pivotFmt>
        <c:idx val="9"/>
        <c:spPr>
          <a:solidFill>
            <a:srgbClr val="F596C8"/>
          </a:solidFill>
          <a:ln>
            <a:noFill/>
          </a:ln>
          <a:effectLst/>
        </c:spPr>
      </c:pivotFmt>
      <c:pivotFmt>
        <c:idx val="10"/>
        <c:spPr>
          <a:solidFill>
            <a:srgbClr val="F596C8"/>
          </a:solidFill>
          <a:ln>
            <a:noFill/>
          </a:ln>
          <a:effectLst/>
        </c:spPr>
      </c:pivotFmt>
      <c:pivotFmt>
        <c:idx val="11"/>
        <c:spPr>
          <a:solidFill>
            <a:srgbClr val="0082FA"/>
          </a:solidFill>
          <a:ln>
            <a:noFill/>
          </a:ln>
          <a:effectLst/>
        </c:spPr>
      </c:pivotFmt>
      <c:pivotFmt>
        <c:idx val="12"/>
        <c:spPr>
          <a:solidFill>
            <a:srgbClr val="0082FA"/>
          </a:solidFill>
          <a:ln>
            <a:noFill/>
          </a:ln>
          <a:effectLst/>
        </c:spPr>
      </c:pivotFmt>
      <c:pivotFmt>
        <c:idx val="13"/>
        <c:spPr>
          <a:solidFill>
            <a:srgbClr val="C00000"/>
          </a:solidFill>
          <a:ln>
            <a:noFill/>
          </a:ln>
          <a:effectLst/>
        </c:spPr>
      </c:pivotFmt>
      <c:pivotFmt>
        <c:idx val="14"/>
        <c:spPr>
          <a:solidFill>
            <a:srgbClr val="C00000"/>
          </a:solidFill>
          <a:ln>
            <a:noFill/>
          </a:ln>
          <a:effectLst/>
        </c:spPr>
      </c:pivotFmt>
      <c:pivotFmt>
        <c:idx val="15"/>
        <c:spPr>
          <a:solidFill>
            <a:srgbClr val="C8C8C8"/>
          </a:solidFill>
          <a:ln>
            <a:noFill/>
          </a:ln>
          <a:effectLst/>
        </c:spPr>
      </c:pivotFmt>
      <c:pivotFmt>
        <c:idx val="16"/>
        <c:spPr>
          <a:solidFill>
            <a:srgbClr val="C8C8C8"/>
          </a:solidFill>
          <a:ln>
            <a:noFill/>
          </a:ln>
          <a:effectLst/>
        </c:spPr>
      </c:pivotFmt>
      <c:pivotFmt>
        <c:idx val="17"/>
        <c:spPr>
          <a:solidFill>
            <a:srgbClr val="960000"/>
          </a:solidFill>
          <a:ln>
            <a:noFill/>
          </a:ln>
          <a:effectLst/>
        </c:spPr>
      </c:pivotFmt>
      <c:pivotFmt>
        <c:idx val="18"/>
        <c:spPr>
          <a:solidFill>
            <a:srgbClr val="960000"/>
          </a:solidFill>
          <a:ln>
            <a:noFill/>
          </a:ln>
          <a:effectLst/>
        </c:spPr>
      </c:pivotFmt>
      <c:pivotFmt>
        <c:idx val="19"/>
        <c:spPr>
          <a:solidFill>
            <a:srgbClr val="787878"/>
          </a:solidFill>
          <a:ln>
            <a:noFill/>
          </a:ln>
          <a:effectLst/>
        </c:spPr>
      </c:pivotFmt>
      <c:pivotFmt>
        <c:idx val="20"/>
        <c:spPr>
          <a:solidFill>
            <a:srgbClr val="787878"/>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F596C8"/>
          </a:solidFill>
          <a:ln>
            <a:noFill/>
          </a:ln>
          <a:effectLst/>
        </c:spPr>
      </c:pivotFmt>
      <c:pivotFmt>
        <c:idx val="23"/>
        <c:spPr>
          <a:solidFill>
            <a:srgbClr val="0600EF"/>
          </a:solidFill>
          <a:ln>
            <a:noFill/>
          </a:ln>
          <a:effectLst/>
        </c:spPr>
      </c:pivotFmt>
      <c:pivotFmt>
        <c:idx val="24"/>
        <c:spPr>
          <a:solidFill>
            <a:srgbClr val="787878"/>
          </a:solidFill>
          <a:ln>
            <a:noFill/>
          </a:ln>
          <a:effectLst/>
        </c:spPr>
      </c:pivotFmt>
      <c:pivotFmt>
        <c:idx val="25"/>
        <c:spPr>
          <a:solidFill>
            <a:srgbClr val="787878"/>
          </a:solidFill>
          <a:ln>
            <a:noFill/>
          </a:ln>
          <a:effectLst/>
        </c:spPr>
      </c:pivotFmt>
      <c:pivotFmt>
        <c:idx val="26"/>
        <c:spPr>
          <a:solidFill>
            <a:srgbClr val="C00000"/>
          </a:solidFill>
          <a:ln>
            <a:noFill/>
          </a:ln>
          <a:effectLst/>
        </c:spPr>
      </c:pivotFmt>
      <c:pivotFmt>
        <c:idx val="27"/>
        <c:spPr>
          <a:solidFill>
            <a:srgbClr val="FFF500"/>
          </a:solidFill>
          <a:ln>
            <a:noFill/>
          </a:ln>
          <a:effectLst/>
        </c:spPr>
      </c:pivotFmt>
      <c:pivotFmt>
        <c:idx val="28"/>
        <c:spPr>
          <a:solidFill>
            <a:srgbClr val="C8C8C8"/>
          </a:solidFill>
          <a:ln>
            <a:noFill/>
          </a:ln>
          <a:effectLst/>
        </c:spPr>
      </c:pivotFmt>
      <c:pivotFmt>
        <c:idx val="29"/>
        <c:spPr>
          <a:solidFill>
            <a:srgbClr val="F596C8"/>
          </a:solidFill>
          <a:ln>
            <a:noFill/>
          </a:ln>
          <a:effectLst/>
        </c:spPr>
      </c:pivotFmt>
      <c:pivotFmt>
        <c:idx val="30"/>
        <c:spPr>
          <a:solidFill>
            <a:srgbClr val="FF8700"/>
          </a:solidFill>
          <a:ln>
            <a:noFill/>
          </a:ln>
          <a:effectLst/>
        </c:spPr>
      </c:pivotFmt>
      <c:pivotFmt>
        <c:idx val="31"/>
        <c:spPr>
          <a:solidFill>
            <a:srgbClr val="960000"/>
          </a:solidFill>
          <a:ln>
            <a:noFill/>
          </a:ln>
          <a:effectLst/>
        </c:spPr>
      </c:pivotFmt>
      <c:pivotFmt>
        <c:idx val="32"/>
        <c:spPr>
          <a:solidFill>
            <a:srgbClr val="0082FA"/>
          </a:solidFill>
          <a:ln>
            <a:noFill/>
          </a:ln>
          <a:effectLst/>
        </c:spPr>
      </c:pivotFmt>
      <c:pivotFmt>
        <c:idx val="33"/>
        <c:spPr>
          <a:solidFill>
            <a:srgbClr val="C00000"/>
          </a:solidFill>
          <a:ln>
            <a:noFill/>
          </a:ln>
          <a:effectLst/>
        </c:spPr>
      </c:pivotFmt>
      <c:pivotFmt>
        <c:idx val="34"/>
        <c:spPr>
          <a:solidFill>
            <a:srgbClr val="0082FA"/>
          </a:solidFill>
          <a:ln>
            <a:noFill/>
          </a:ln>
          <a:effectLst/>
        </c:spPr>
      </c:pivotFmt>
      <c:pivotFmt>
        <c:idx val="35"/>
        <c:spPr>
          <a:solidFill>
            <a:srgbClr val="00D2BE"/>
          </a:solidFill>
          <a:ln>
            <a:noFill/>
          </a:ln>
          <a:effectLst/>
        </c:spPr>
      </c:pivotFmt>
      <c:pivotFmt>
        <c:idx val="36"/>
        <c:spPr>
          <a:solidFill>
            <a:srgbClr val="FFF500"/>
          </a:solidFill>
          <a:ln>
            <a:noFill/>
          </a:ln>
          <a:effectLst/>
        </c:spPr>
      </c:pivotFmt>
      <c:pivotFmt>
        <c:idx val="37"/>
        <c:spPr>
          <a:solidFill>
            <a:srgbClr val="C8C8C8"/>
          </a:solidFill>
          <a:ln>
            <a:noFill/>
          </a:ln>
          <a:effectLst/>
        </c:spPr>
      </c:pivotFmt>
      <c:pivotFmt>
        <c:idx val="38"/>
        <c:spPr>
          <a:solidFill>
            <a:srgbClr val="00D2BE"/>
          </a:solidFill>
          <a:ln>
            <a:noFill/>
          </a:ln>
          <a:effectLst/>
        </c:spPr>
      </c:pivotFmt>
      <c:pivotFmt>
        <c:idx val="39"/>
        <c:spPr>
          <a:solidFill>
            <a:srgbClr val="0600EF"/>
          </a:solidFill>
          <a:ln>
            <a:noFill/>
          </a:ln>
          <a:effectLst/>
        </c:spPr>
      </c:pivotFmt>
      <c:pivotFmt>
        <c:idx val="40"/>
        <c:spPr>
          <a:solidFill>
            <a:srgbClr val="960000"/>
          </a:solidFill>
          <a:ln>
            <a:noFill/>
          </a:ln>
          <a:effectLst/>
        </c:spPr>
      </c:pivotFmt>
      <c:pivotFmt>
        <c:idx val="41"/>
        <c:spPr>
          <a:solidFill>
            <a:srgbClr val="FF8700"/>
          </a:solidFill>
          <a:ln>
            <a:noFill/>
          </a:ln>
          <a:effectLst/>
        </c:spP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rgbClr val="F596C8"/>
          </a:solidFill>
          <a:ln>
            <a:noFill/>
          </a:ln>
          <a:effectLst/>
        </c:spPr>
      </c:pivotFmt>
      <c:pivotFmt>
        <c:idx val="44"/>
        <c:spPr>
          <a:solidFill>
            <a:srgbClr val="0600EF"/>
          </a:solidFill>
          <a:ln>
            <a:noFill/>
          </a:ln>
          <a:effectLst/>
        </c:spPr>
      </c:pivotFmt>
      <c:pivotFmt>
        <c:idx val="45"/>
        <c:spPr>
          <a:solidFill>
            <a:srgbClr val="787878"/>
          </a:solidFill>
          <a:ln>
            <a:noFill/>
          </a:ln>
          <a:effectLst/>
        </c:spPr>
      </c:pivotFmt>
      <c:pivotFmt>
        <c:idx val="46"/>
        <c:spPr>
          <a:solidFill>
            <a:srgbClr val="787878"/>
          </a:solidFill>
          <a:ln>
            <a:noFill/>
          </a:ln>
          <a:effectLst/>
        </c:spPr>
      </c:pivotFmt>
      <c:pivotFmt>
        <c:idx val="47"/>
        <c:spPr>
          <a:solidFill>
            <a:srgbClr val="C00000"/>
          </a:solidFill>
          <a:ln>
            <a:noFill/>
          </a:ln>
          <a:effectLst/>
        </c:spPr>
      </c:pivotFmt>
      <c:pivotFmt>
        <c:idx val="48"/>
        <c:spPr>
          <a:solidFill>
            <a:srgbClr val="FFF500"/>
          </a:solidFill>
          <a:ln>
            <a:noFill/>
          </a:ln>
          <a:effectLst/>
        </c:spPr>
      </c:pivotFmt>
      <c:pivotFmt>
        <c:idx val="49"/>
        <c:spPr>
          <a:solidFill>
            <a:srgbClr val="C8C8C8"/>
          </a:solidFill>
          <a:ln>
            <a:noFill/>
          </a:ln>
          <a:effectLst/>
        </c:spPr>
      </c:pivotFmt>
      <c:pivotFmt>
        <c:idx val="50"/>
        <c:spPr>
          <a:solidFill>
            <a:srgbClr val="F596C8"/>
          </a:solidFill>
          <a:ln>
            <a:noFill/>
          </a:ln>
          <a:effectLst/>
        </c:spPr>
      </c:pivotFmt>
      <c:pivotFmt>
        <c:idx val="51"/>
        <c:spPr>
          <a:solidFill>
            <a:srgbClr val="FF8700"/>
          </a:solidFill>
          <a:ln>
            <a:noFill/>
          </a:ln>
          <a:effectLst/>
        </c:spPr>
      </c:pivotFmt>
      <c:pivotFmt>
        <c:idx val="52"/>
        <c:spPr>
          <a:solidFill>
            <a:srgbClr val="960000"/>
          </a:solidFill>
          <a:ln>
            <a:noFill/>
          </a:ln>
          <a:effectLst/>
        </c:spPr>
      </c:pivotFmt>
      <c:pivotFmt>
        <c:idx val="53"/>
        <c:spPr>
          <a:solidFill>
            <a:srgbClr val="0082FA"/>
          </a:solidFill>
          <a:ln>
            <a:noFill/>
          </a:ln>
          <a:effectLst/>
        </c:spPr>
      </c:pivotFmt>
      <c:pivotFmt>
        <c:idx val="54"/>
        <c:spPr>
          <a:solidFill>
            <a:srgbClr val="C00000"/>
          </a:solidFill>
          <a:ln>
            <a:noFill/>
          </a:ln>
          <a:effectLst/>
        </c:spPr>
      </c:pivotFmt>
      <c:pivotFmt>
        <c:idx val="55"/>
        <c:spPr>
          <a:solidFill>
            <a:srgbClr val="0082FA"/>
          </a:solidFill>
          <a:ln>
            <a:noFill/>
          </a:ln>
          <a:effectLst/>
        </c:spPr>
      </c:pivotFmt>
      <c:pivotFmt>
        <c:idx val="56"/>
        <c:spPr>
          <a:solidFill>
            <a:srgbClr val="00D2BE"/>
          </a:solidFill>
          <a:ln>
            <a:noFill/>
          </a:ln>
          <a:effectLst/>
        </c:spPr>
      </c:pivotFmt>
      <c:pivotFmt>
        <c:idx val="57"/>
        <c:spPr>
          <a:solidFill>
            <a:srgbClr val="FFF500"/>
          </a:solidFill>
          <a:ln>
            <a:noFill/>
          </a:ln>
          <a:effectLst/>
        </c:spPr>
      </c:pivotFmt>
      <c:pivotFmt>
        <c:idx val="58"/>
        <c:spPr>
          <a:solidFill>
            <a:srgbClr val="C8C8C8"/>
          </a:solidFill>
          <a:ln>
            <a:noFill/>
          </a:ln>
          <a:effectLst/>
        </c:spPr>
      </c:pivotFmt>
      <c:pivotFmt>
        <c:idx val="59"/>
        <c:spPr>
          <a:solidFill>
            <a:srgbClr val="00D2BE"/>
          </a:solidFill>
          <a:ln>
            <a:noFill/>
          </a:ln>
          <a:effectLst/>
        </c:spPr>
      </c:pivotFmt>
      <c:pivotFmt>
        <c:idx val="60"/>
        <c:spPr>
          <a:solidFill>
            <a:srgbClr val="0600EF"/>
          </a:solidFill>
          <a:ln>
            <a:noFill/>
          </a:ln>
          <a:effectLst/>
        </c:spPr>
      </c:pivotFmt>
      <c:pivotFmt>
        <c:idx val="61"/>
        <c:spPr>
          <a:solidFill>
            <a:srgbClr val="960000"/>
          </a:solidFill>
          <a:ln>
            <a:noFill/>
          </a:ln>
          <a:effectLst/>
        </c:spPr>
      </c:pivotFmt>
      <c:pivotFmt>
        <c:idx val="62"/>
        <c:spPr>
          <a:solidFill>
            <a:srgbClr val="FF8700"/>
          </a:solidFill>
          <a:ln>
            <a:noFill/>
          </a:ln>
          <a:effectLst/>
        </c:spPr>
      </c:pivotFmt>
    </c:pivotFmts>
    <c:plotArea>
      <c:layout/>
      <c:barChart>
        <c:barDir val="bar"/>
        <c:grouping val="clustered"/>
        <c:varyColors val="0"/>
        <c:ser>
          <c:idx val="0"/>
          <c:order val="0"/>
          <c:tx>
            <c:strRef>
              <c:f>total_driver_laps!$B$3</c:f>
              <c:strCache>
                <c:ptCount val="1"/>
                <c:pt idx="0">
                  <c:v>Total</c:v>
                </c:pt>
              </c:strCache>
            </c:strRef>
          </c:tx>
          <c:spPr>
            <a:solidFill>
              <a:schemeClr val="accent1"/>
            </a:solidFill>
            <a:ln>
              <a:noFill/>
            </a:ln>
            <a:effectLst/>
          </c:spPr>
          <c:invertIfNegative val="0"/>
          <c:dPt>
            <c:idx val="0"/>
            <c:invertIfNegative val="0"/>
            <c:bubble3D val="0"/>
            <c:spPr>
              <a:solidFill>
                <a:srgbClr val="F596C8"/>
              </a:solidFill>
              <a:ln>
                <a:noFill/>
              </a:ln>
              <a:effectLst/>
            </c:spPr>
            <c:extLst>
              <c:ext xmlns:c16="http://schemas.microsoft.com/office/drawing/2014/chart" uri="{C3380CC4-5D6E-409C-BE32-E72D297353CC}">
                <c16:uniqueId val="{00000001-A31F-4950-A8C3-B46F955F0AE9}"/>
              </c:ext>
            </c:extLst>
          </c:dPt>
          <c:dPt>
            <c:idx val="1"/>
            <c:invertIfNegative val="0"/>
            <c:bubble3D val="0"/>
            <c:spPr>
              <a:solidFill>
                <a:srgbClr val="0600EF"/>
              </a:solidFill>
              <a:ln>
                <a:noFill/>
              </a:ln>
              <a:effectLst/>
            </c:spPr>
            <c:extLst>
              <c:ext xmlns:c16="http://schemas.microsoft.com/office/drawing/2014/chart" uri="{C3380CC4-5D6E-409C-BE32-E72D297353CC}">
                <c16:uniqueId val="{00000003-A31F-4950-A8C3-B46F955F0AE9}"/>
              </c:ext>
            </c:extLst>
          </c:dPt>
          <c:dPt>
            <c:idx val="2"/>
            <c:invertIfNegative val="0"/>
            <c:bubble3D val="0"/>
            <c:spPr>
              <a:solidFill>
                <a:srgbClr val="787878"/>
              </a:solidFill>
              <a:ln>
                <a:noFill/>
              </a:ln>
              <a:effectLst/>
            </c:spPr>
            <c:extLst>
              <c:ext xmlns:c16="http://schemas.microsoft.com/office/drawing/2014/chart" uri="{C3380CC4-5D6E-409C-BE32-E72D297353CC}">
                <c16:uniqueId val="{00000005-A31F-4950-A8C3-B46F955F0AE9}"/>
              </c:ext>
            </c:extLst>
          </c:dPt>
          <c:dPt>
            <c:idx val="3"/>
            <c:invertIfNegative val="0"/>
            <c:bubble3D val="0"/>
            <c:spPr>
              <a:solidFill>
                <a:srgbClr val="787878"/>
              </a:solidFill>
              <a:ln>
                <a:noFill/>
              </a:ln>
              <a:effectLst/>
            </c:spPr>
            <c:extLst>
              <c:ext xmlns:c16="http://schemas.microsoft.com/office/drawing/2014/chart" uri="{C3380CC4-5D6E-409C-BE32-E72D297353CC}">
                <c16:uniqueId val="{00000007-A31F-4950-A8C3-B46F955F0AE9}"/>
              </c:ext>
            </c:extLst>
          </c:dPt>
          <c:dPt>
            <c:idx val="4"/>
            <c:invertIfNegative val="0"/>
            <c:bubble3D val="0"/>
            <c:spPr>
              <a:solidFill>
                <a:srgbClr val="C00000"/>
              </a:solidFill>
              <a:ln>
                <a:noFill/>
              </a:ln>
              <a:effectLst/>
            </c:spPr>
            <c:extLst>
              <c:ext xmlns:c16="http://schemas.microsoft.com/office/drawing/2014/chart" uri="{C3380CC4-5D6E-409C-BE32-E72D297353CC}">
                <c16:uniqueId val="{00000009-A31F-4950-A8C3-B46F955F0AE9}"/>
              </c:ext>
            </c:extLst>
          </c:dPt>
          <c:dPt>
            <c:idx val="5"/>
            <c:invertIfNegative val="0"/>
            <c:bubble3D val="0"/>
            <c:spPr>
              <a:solidFill>
                <a:srgbClr val="FFF500"/>
              </a:solidFill>
              <a:ln>
                <a:noFill/>
              </a:ln>
              <a:effectLst/>
            </c:spPr>
            <c:extLst>
              <c:ext xmlns:c16="http://schemas.microsoft.com/office/drawing/2014/chart" uri="{C3380CC4-5D6E-409C-BE32-E72D297353CC}">
                <c16:uniqueId val="{0000000B-A31F-4950-A8C3-B46F955F0AE9}"/>
              </c:ext>
            </c:extLst>
          </c:dPt>
          <c:dPt>
            <c:idx val="6"/>
            <c:invertIfNegative val="0"/>
            <c:bubble3D val="0"/>
            <c:spPr>
              <a:solidFill>
                <a:srgbClr val="C8C8C8"/>
              </a:solidFill>
              <a:ln>
                <a:noFill/>
              </a:ln>
              <a:effectLst/>
            </c:spPr>
            <c:extLst>
              <c:ext xmlns:c16="http://schemas.microsoft.com/office/drawing/2014/chart" uri="{C3380CC4-5D6E-409C-BE32-E72D297353CC}">
                <c16:uniqueId val="{0000000D-A31F-4950-A8C3-B46F955F0AE9}"/>
              </c:ext>
            </c:extLst>
          </c:dPt>
          <c:dPt>
            <c:idx val="7"/>
            <c:invertIfNegative val="0"/>
            <c:bubble3D val="0"/>
            <c:spPr>
              <a:solidFill>
                <a:srgbClr val="F596C8"/>
              </a:solidFill>
              <a:ln>
                <a:noFill/>
              </a:ln>
              <a:effectLst/>
            </c:spPr>
            <c:extLst>
              <c:ext xmlns:c16="http://schemas.microsoft.com/office/drawing/2014/chart" uri="{C3380CC4-5D6E-409C-BE32-E72D297353CC}">
                <c16:uniqueId val="{0000000F-A31F-4950-A8C3-B46F955F0AE9}"/>
              </c:ext>
            </c:extLst>
          </c:dPt>
          <c:dPt>
            <c:idx val="8"/>
            <c:invertIfNegative val="0"/>
            <c:bubble3D val="0"/>
            <c:spPr>
              <a:solidFill>
                <a:srgbClr val="FF8700"/>
              </a:solidFill>
              <a:ln>
                <a:noFill/>
              </a:ln>
              <a:effectLst/>
            </c:spPr>
            <c:extLst>
              <c:ext xmlns:c16="http://schemas.microsoft.com/office/drawing/2014/chart" uri="{C3380CC4-5D6E-409C-BE32-E72D297353CC}">
                <c16:uniqueId val="{00000011-A31F-4950-A8C3-B46F955F0AE9}"/>
              </c:ext>
            </c:extLst>
          </c:dPt>
          <c:dPt>
            <c:idx val="9"/>
            <c:invertIfNegative val="0"/>
            <c:bubble3D val="0"/>
            <c:spPr>
              <a:solidFill>
                <a:srgbClr val="960000"/>
              </a:solidFill>
              <a:ln>
                <a:noFill/>
              </a:ln>
              <a:effectLst/>
            </c:spPr>
            <c:extLst>
              <c:ext xmlns:c16="http://schemas.microsoft.com/office/drawing/2014/chart" uri="{C3380CC4-5D6E-409C-BE32-E72D297353CC}">
                <c16:uniqueId val="{00000013-A31F-4950-A8C3-B46F955F0AE9}"/>
              </c:ext>
            </c:extLst>
          </c:dPt>
          <c:dPt>
            <c:idx val="10"/>
            <c:invertIfNegative val="0"/>
            <c:bubble3D val="0"/>
            <c:spPr>
              <a:solidFill>
                <a:srgbClr val="0082FA"/>
              </a:solidFill>
              <a:ln>
                <a:noFill/>
              </a:ln>
              <a:effectLst/>
            </c:spPr>
            <c:extLst>
              <c:ext xmlns:c16="http://schemas.microsoft.com/office/drawing/2014/chart" uri="{C3380CC4-5D6E-409C-BE32-E72D297353CC}">
                <c16:uniqueId val="{00000015-A31F-4950-A8C3-B46F955F0AE9}"/>
              </c:ext>
            </c:extLst>
          </c:dPt>
          <c:dPt>
            <c:idx val="11"/>
            <c:invertIfNegative val="0"/>
            <c:bubble3D val="0"/>
            <c:spPr>
              <a:solidFill>
                <a:srgbClr val="C00000"/>
              </a:solidFill>
              <a:ln>
                <a:noFill/>
              </a:ln>
              <a:effectLst/>
            </c:spPr>
            <c:extLst>
              <c:ext xmlns:c16="http://schemas.microsoft.com/office/drawing/2014/chart" uri="{C3380CC4-5D6E-409C-BE32-E72D297353CC}">
                <c16:uniqueId val="{00000017-A31F-4950-A8C3-B46F955F0AE9}"/>
              </c:ext>
            </c:extLst>
          </c:dPt>
          <c:dPt>
            <c:idx val="12"/>
            <c:invertIfNegative val="0"/>
            <c:bubble3D val="0"/>
            <c:spPr>
              <a:solidFill>
                <a:srgbClr val="0082FA"/>
              </a:solidFill>
              <a:ln>
                <a:noFill/>
              </a:ln>
              <a:effectLst/>
            </c:spPr>
            <c:extLst>
              <c:ext xmlns:c16="http://schemas.microsoft.com/office/drawing/2014/chart" uri="{C3380CC4-5D6E-409C-BE32-E72D297353CC}">
                <c16:uniqueId val="{00000019-A31F-4950-A8C3-B46F955F0AE9}"/>
              </c:ext>
            </c:extLst>
          </c:dPt>
          <c:dPt>
            <c:idx val="13"/>
            <c:invertIfNegative val="0"/>
            <c:bubble3D val="0"/>
            <c:spPr>
              <a:solidFill>
                <a:srgbClr val="00D2BE"/>
              </a:solidFill>
              <a:ln>
                <a:noFill/>
              </a:ln>
              <a:effectLst/>
            </c:spPr>
            <c:extLst>
              <c:ext xmlns:c16="http://schemas.microsoft.com/office/drawing/2014/chart" uri="{C3380CC4-5D6E-409C-BE32-E72D297353CC}">
                <c16:uniqueId val="{0000001B-A31F-4950-A8C3-B46F955F0AE9}"/>
              </c:ext>
            </c:extLst>
          </c:dPt>
          <c:dPt>
            <c:idx val="14"/>
            <c:invertIfNegative val="0"/>
            <c:bubble3D val="0"/>
            <c:spPr>
              <a:solidFill>
                <a:srgbClr val="FFF500"/>
              </a:solidFill>
              <a:ln>
                <a:noFill/>
              </a:ln>
              <a:effectLst/>
            </c:spPr>
            <c:extLst>
              <c:ext xmlns:c16="http://schemas.microsoft.com/office/drawing/2014/chart" uri="{C3380CC4-5D6E-409C-BE32-E72D297353CC}">
                <c16:uniqueId val="{0000001D-A31F-4950-A8C3-B46F955F0AE9}"/>
              </c:ext>
            </c:extLst>
          </c:dPt>
          <c:dPt>
            <c:idx val="15"/>
            <c:invertIfNegative val="0"/>
            <c:bubble3D val="0"/>
            <c:spPr>
              <a:solidFill>
                <a:srgbClr val="C8C8C8"/>
              </a:solidFill>
              <a:ln>
                <a:noFill/>
              </a:ln>
              <a:effectLst/>
            </c:spPr>
            <c:extLst>
              <c:ext xmlns:c16="http://schemas.microsoft.com/office/drawing/2014/chart" uri="{C3380CC4-5D6E-409C-BE32-E72D297353CC}">
                <c16:uniqueId val="{0000001F-A31F-4950-A8C3-B46F955F0AE9}"/>
              </c:ext>
            </c:extLst>
          </c:dPt>
          <c:dPt>
            <c:idx val="16"/>
            <c:invertIfNegative val="0"/>
            <c:bubble3D val="0"/>
            <c:spPr>
              <a:solidFill>
                <a:srgbClr val="00D2BE"/>
              </a:solidFill>
              <a:ln>
                <a:noFill/>
              </a:ln>
              <a:effectLst/>
            </c:spPr>
            <c:extLst>
              <c:ext xmlns:c16="http://schemas.microsoft.com/office/drawing/2014/chart" uri="{C3380CC4-5D6E-409C-BE32-E72D297353CC}">
                <c16:uniqueId val="{00000021-A31F-4950-A8C3-B46F955F0AE9}"/>
              </c:ext>
            </c:extLst>
          </c:dPt>
          <c:dPt>
            <c:idx val="17"/>
            <c:invertIfNegative val="0"/>
            <c:bubble3D val="0"/>
            <c:spPr>
              <a:solidFill>
                <a:srgbClr val="0600EF"/>
              </a:solidFill>
              <a:ln>
                <a:noFill/>
              </a:ln>
              <a:effectLst/>
            </c:spPr>
            <c:extLst>
              <c:ext xmlns:c16="http://schemas.microsoft.com/office/drawing/2014/chart" uri="{C3380CC4-5D6E-409C-BE32-E72D297353CC}">
                <c16:uniqueId val="{00000023-A31F-4950-A8C3-B46F955F0AE9}"/>
              </c:ext>
            </c:extLst>
          </c:dPt>
          <c:dPt>
            <c:idx val="18"/>
            <c:invertIfNegative val="0"/>
            <c:bubble3D val="0"/>
            <c:spPr>
              <a:solidFill>
                <a:srgbClr val="960000"/>
              </a:solidFill>
              <a:ln>
                <a:noFill/>
              </a:ln>
              <a:effectLst/>
            </c:spPr>
            <c:extLst>
              <c:ext xmlns:c16="http://schemas.microsoft.com/office/drawing/2014/chart" uri="{C3380CC4-5D6E-409C-BE32-E72D297353CC}">
                <c16:uniqueId val="{00000025-A31F-4950-A8C3-B46F955F0AE9}"/>
              </c:ext>
            </c:extLst>
          </c:dPt>
          <c:dPt>
            <c:idx val="19"/>
            <c:invertIfNegative val="0"/>
            <c:bubble3D val="0"/>
            <c:spPr>
              <a:solidFill>
                <a:srgbClr val="FF8700"/>
              </a:solidFill>
              <a:ln>
                <a:noFill/>
              </a:ln>
              <a:effectLst/>
            </c:spPr>
            <c:extLst>
              <c:ext xmlns:c16="http://schemas.microsoft.com/office/drawing/2014/chart" uri="{C3380CC4-5D6E-409C-BE32-E72D297353CC}">
                <c16:uniqueId val="{00000027-A31F-4950-A8C3-B46F955F0AE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total_driver_laps!$A$4:$A$24</c:f>
              <c:strCache>
                <c:ptCount val="20"/>
                <c:pt idx="0">
                  <c:v>Lance Stroll</c:v>
                </c:pt>
                <c:pt idx="1">
                  <c:v>Max Verstappen</c:v>
                </c:pt>
                <c:pt idx="2">
                  <c:v>Romain Grosjean</c:v>
                </c:pt>
                <c:pt idx="3">
                  <c:v>Kevin Magnussen</c:v>
                </c:pt>
                <c:pt idx="4">
                  <c:v>Charles Leclerc</c:v>
                </c:pt>
                <c:pt idx="5">
                  <c:v>Esteban Ocon</c:v>
                </c:pt>
                <c:pt idx="6">
                  <c:v>Pierre Gasly</c:v>
                </c:pt>
                <c:pt idx="7">
                  <c:v>Sergio Perez</c:v>
                </c:pt>
                <c:pt idx="8">
                  <c:v>Carlos Sainz</c:v>
                </c:pt>
                <c:pt idx="9">
                  <c:v>Antonio Giovinazzi</c:v>
                </c:pt>
                <c:pt idx="10">
                  <c:v>George Russell</c:v>
                </c:pt>
                <c:pt idx="11">
                  <c:v>Sebastian Vettel</c:v>
                </c:pt>
                <c:pt idx="12">
                  <c:v>Nicholas Latifi</c:v>
                </c:pt>
                <c:pt idx="13">
                  <c:v>Lewis Hamilton</c:v>
                </c:pt>
                <c:pt idx="14">
                  <c:v>Daniel Ricciardo</c:v>
                </c:pt>
                <c:pt idx="15">
                  <c:v>Daniil Kvyat</c:v>
                </c:pt>
                <c:pt idx="16">
                  <c:v>Valtteri Bottas</c:v>
                </c:pt>
                <c:pt idx="17">
                  <c:v>Alexander Albon</c:v>
                </c:pt>
                <c:pt idx="18">
                  <c:v>Kimi Raikkönen</c:v>
                </c:pt>
                <c:pt idx="19">
                  <c:v>Lando Norris</c:v>
                </c:pt>
              </c:strCache>
            </c:strRef>
          </c:cat>
          <c:val>
            <c:numRef>
              <c:f>total_driver_laps!$B$4:$B$24</c:f>
              <c:numCache>
                <c:formatCode>General</c:formatCode>
                <c:ptCount val="20"/>
                <c:pt idx="0">
                  <c:v>785</c:v>
                </c:pt>
                <c:pt idx="1">
                  <c:v>795</c:v>
                </c:pt>
                <c:pt idx="2">
                  <c:v>800</c:v>
                </c:pt>
                <c:pt idx="3">
                  <c:v>814</c:v>
                </c:pt>
                <c:pt idx="4">
                  <c:v>822</c:v>
                </c:pt>
                <c:pt idx="5">
                  <c:v>861</c:v>
                </c:pt>
                <c:pt idx="6">
                  <c:v>864</c:v>
                </c:pt>
                <c:pt idx="7">
                  <c:v>879</c:v>
                </c:pt>
                <c:pt idx="8">
                  <c:v>882</c:v>
                </c:pt>
                <c:pt idx="9">
                  <c:v>893</c:v>
                </c:pt>
                <c:pt idx="10">
                  <c:v>910</c:v>
                </c:pt>
                <c:pt idx="11">
                  <c:v>914</c:v>
                </c:pt>
                <c:pt idx="12">
                  <c:v>915</c:v>
                </c:pt>
                <c:pt idx="13">
                  <c:v>950</c:v>
                </c:pt>
                <c:pt idx="14">
                  <c:v>979</c:v>
                </c:pt>
                <c:pt idx="15">
                  <c:v>986</c:v>
                </c:pt>
                <c:pt idx="16">
                  <c:v>994</c:v>
                </c:pt>
                <c:pt idx="17">
                  <c:v>994</c:v>
                </c:pt>
                <c:pt idx="18">
                  <c:v>1009</c:v>
                </c:pt>
                <c:pt idx="19">
                  <c:v>1015</c:v>
                </c:pt>
              </c:numCache>
            </c:numRef>
          </c:val>
          <c:extLst>
            <c:ext xmlns:c16="http://schemas.microsoft.com/office/drawing/2014/chart" uri="{C3380CC4-5D6E-409C-BE32-E72D297353CC}">
              <c16:uniqueId val="{00000028-6B53-4613-8663-BD8FB86FB83A}"/>
            </c:ext>
          </c:extLst>
        </c:ser>
        <c:dLbls>
          <c:dLblPos val="outEnd"/>
          <c:showLegendKey val="0"/>
          <c:showVal val="1"/>
          <c:showCatName val="0"/>
          <c:showSerName val="0"/>
          <c:showPercent val="0"/>
          <c:showBubbleSize val="0"/>
        </c:dLbls>
        <c:gapWidth val="182"/>
        <c:axId val="459527903"/>
        <c:axId val="459546623"/>
      </c:barChart>
      <c:catAx>
        <c:axId val="45952790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Drivers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546623"/>
        <c:crosses val="autoZero"/>
        <c:auto val="1"/>
        <c:lblAlgn val="ctr"/>
        <c:lblOffset val="100"/>
        <c:noMultiLvlLbl val="0"/>
      </c:catAx>
      <c:valAx>
        <c:axId val="459546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Laps Driven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527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[formula1_2020_v1.xlsx]total_driver_distance!PivotTable17</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8700"/>
          </a:solidFill>
          <a:ln>
            <a:noFill/>
          </a:ln>
          <a:effectLst/>
        </c:spPr>
      </c:pivotFmt>
      <c:pivotFmt>
        <c:idx val="2"/>
        <c:spPr>
          <a:solidFill>
            <a:srgbClr val="FF8700"/>
          </a:solidFill>
          <a:ln>
            <a:noFill/>
          </a:ln>
          <a:effectLst/>
        </c:spPr>
      </c:pivotFmt>
      <c:pivotFmt>
        <c:idx val="3"/>
        <c:spPr>
          <a:solidFill>
            <a:srgbClr val="0600EF"/>
          </a:solidFill>
          <a:ln>
            <a:noFill/>
          </a:ln>
          <a:effectLst/>
        </c:spPr>
      </c:pivotFmt>
      <c:pivotFmt>
        <c:idx val="4"/>
        <c:spPr>
          <a:solidFill>
            <a:srgbClr val="0600EF"/>
          </a:solidFill>
          <a:ln>
            <a:noFill/>
          </a:ln>
          <a:effectLst/>
        </c:spPr>
      </c:pivotFmt>
      <c:pivotFmt>
        <c:idx val="5"/>
        <c:spPr>
          <a:solidFill>
            <a:srgbClr val="00D2BE"/>
          </a:solidFill>
          <a:ln>
            <a:noFill/>
          </a:ln>
          <a:effectLst/>
        </c:spPr>
      </c:pivotFmt>
      <c:pivotFmt>
        <c:idx val="6"/>
        <c:spPr>
          <a:solidFill>
            <a:srgbClr val="00D2BE"/>
          </a:solidFill>
          <a:ln>
            <a:noFill/>
          </a:ln>
          <a:effectLst/>
        </c:spPr>
      </c:pivotFmt>
      <c:pivotFmt>
        <c:idx val="7"/>
        <c:spPr>
          <a:solidFill>
            <a:srgbClr val="F596C8"/>
          </a:solidFill>
          <a:ln>
            <a:noFill/>
          </a:ln>
          <a:effectLst/>
        </c:spPr>
      </c:pivotFmt>
      <c:pivotFmt>
        <c:idx val="8"/>
        <c:spPr>
          <a:solidFill>
            <a:srgbClr val="F596C8"/>
          </a:solidFill>
          <a:ln>
            <a:noFill/>
          </a:ln>
          <a:effectLst/>
        </c:spPr>
      </c:pivotFmt>
      <c:pivotFmt>
        <c:idx val="9"/>
        <c:spPr>
          <a:solidFill>
            <a:srgbClr val="0082FA"/>
          </a:solidFill>
          <a:ln>
            <a:noFill/>
          </a:ln>
          <a:effectLst/>
        </c:spPr>
      </c:pivotFmt>
      <c:pivotFmt>
        <c:idx val="10"/>
        <c:spPr>
          <a:solidFill>
            <a:srgbClr val="0082FA"/>
          </a:solidFill>
          <a:ln>
            <a:noFill/>
          </a:ln>
          <a:effectLst/>
        </c:spPr>
      </c:pivotFmt>
      <c:pivotFmt>
        <c:idx val="11"/>
        <c:spPr>
          <a:solidFill>
            <a:srgbClr val="787878"/>
          </a:solidFill>
          <a:ln>
            <a:noFill/>
          </a:ln>
          <a:effectLst/>
        </c:spPr>
      </c:pivotFmt>
      <c:pivotFmt>
        <c:idx val="12"/>
        <c:spPr>
          <a:solidFill>
            <a:srgbClr val="787878"/>
          </a:solidFill>
          <a:ln>
            <a:noFill/>
          </a:ln>
          <a:effectLst/>
        </c:spPr>
      </c:pivotFmt>
      <c:pivotFmt>
        <c:idx val="13"/>
        <c:spPr>
          <a:solidFill>
            <a:srgbClr val="960000"/>
          </a:solidFill>
          <a:ln>
            <a:noFill/>
          </a:ln>
          <a:effectLst/>
        </c:spPr>
      </c:pivotFmt>
      <c:pivotFmt>
        <c:idx val="14"/>
        <c:spPr>
          <a:solidFill>
            <a:srgbClr val="960000"/>
          </a:solidFill>
          <a:ln>
            <a:noFill/>
          </a:ln>
          <a:effectLst/>
        </c:spPr>
      </c:pivotFmt>
      <c:pivotFmt>
        <c:idx val="15"/>
        <c:spPr>
          <a:solidFill>
            <a:srgbClr val="C8C8C8"/>
          </a:solidFill>
          <a:ln>
            <a:noFill/>
          </a:ln>
          <a:effectLst/>
        </c:spPr>
      </c:pivotFmt>
      <c:pivotFmt>
        <c:idx val="16"/>
        <c:spPr>
          <a:solidFill>
            <a:srgbClr val="C8C8C8"/>
          </a:solidFill>
          <a:ln>
            <a:noFill/>
          </a:ln>
          <a:effectLst/>
        </c:spPr>
      </c:pivotFmt>
      <c:pivotFmt>
        <c:idx val="17"/>
        <c:spPr>
          <a:solidFill>
            <a:srgbClr val="FFF500"/>
          </a:solidFill>
          <a:ln>
            <a:noFill/>
          </a:ln>
          <a:effectLst/>
        </c:spPr>
      </c:pivotFmt>
      <c:pivotFmt>
        <c:idx val="18"/>
        <c:spPr>
          <a:solidFill>
            <a:srgbClr val="FFF500"/>
          </a:solidFill>
          <a:ln>
            <a:noFill/>
          </a:ln>
          <a:effectLst/>
        </c:spPr>
      </c:pivotFmt>
      <c:pivotFmt>
        <c:idx val="19"/>
        <c:spPr>
          <a:solidFill>
            <a:srgbClr val="C00000"/>
          </a:solidFill>
          <a:ln>
            <a:noFill/>
          </a:ln>
          <a:effectLst/>
        </c:spPr>
      </c:pivotFmt>
      <c:pivotFmt>
        <c:idx val="20"/>
        <c:spPr>
          <a:solidFill>
            <a:srgbClr val="C00000"/>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F596C8"/>
          </a:solidFill>
          <a:ln>
            <a:noFill/>
          </a:ln>
          <a:effectLst/>
        </c:spPr>
      </c:pivotFmt>
      <c:pivotFmt>
        <c:idx val="23"/>
        <c:spPr>
          <a:solidFill>
            <a:srgbClr val="787878"/>
          </a:solidFill>
          <a:ln>
            <a:noFill/>
          </a:ln>
          <a:effectLst/>
        </c:spPr>
      </c:pivotFmt>
      <c:pivotFmt>
        <c:idx val="24"/>
        <c:spPr>
          <a:solidFill>
            <a:srgbClr val="787878"/>
          </a:solidFill>
          <a:ln>
            <a:noFill/>
          </a:ln>
          <a:effectLst/>
        </c:spPr>
      </c:pivotFmt>
      <c:pivotFmt>
        <c:idx val="25"/>
        <c:spPr>
          <a:solidFill>
            <a:srgbClr val="0600EF"/>
          </a:solidFill>
          <a:ln>
            <a:noFill/>
          </a:ln>
          <a:effectLst/>
        </c:spPr>
      </c:pivotFmt>
      <c:pivotFmt>
        <c:idx val="26"/>
        <c:spPr>
          <a:solidFill>
            <a:srgbClr val="FF8700"/>
          </a:solidFill>
          <a:ln>
            <a:noFill/>
          </a:ln>
          <a:effectLst/>
        </c:spPr>
      </c:pivotFmt>
      <c:pivotFmt>
        <c:idx val="27"/>
        <c:spPr>
          <a:solidFill>
            <a:srgbClr val="C00000"/>
          </a:solidFill>
          <a:ln>
            <a:noFill/>
          </a:ln>
          <a:effectLst/>
        </c:spPr>
      </c:pivotFmt>
      <c:pivotFmt>
        <c:idx val="28"/>
        <c:spPr>
          <a:solidFill>
            <a:srgbClr val="F596C8"/>
          </a:solidFill>
          <a:ln>
            <a:noFill/>
          </a:ln>
          <a:effectLst/>
        </c:spPr>
      </c:pivotFmt>
      <c:pivotFmt>
        <c:idx val="29"/>
        <c:spPr>
          <a:solidFill>
            <a:srgbClr val="FFF500"/>
          </a:solidFill>
          <a:ln>
            <a:noFill/>
          </a:ln>
          <a:effectLst/>
        </c:spPr>
      </c:pivotFmt>
      <c:pivotFmt>
        <c:idx val="30"/>
        <c:spPr>
          <a:solidFill>
            <a:srgbClr val="C8C8C8"/>
          </a:solidFill>
          <a:ln>
            <a:noFill/>
          </a:ln>
          <a:effectLst/>
        </c:spPr>
      </c:pivotFmt>
      <c:pivotFmt>
        <c:idx val="31"/>
        <c:spPr>
          <a:solidFill>
            <a:srgbClr val="960000"/>
          </a:solidFill>
          <a:ln>
            <a:noFill/>
          </a:ln>
          <a:effectLst/>
        </c:spPr>
      </c:pivotFmt>
      <c:pivotFmt>
        <c:idx val="32"/>
        <c:spPr>
          <a:solidFill>
            <a:srgbClr val="0082FA"/>
          </a:solidFill>
          <a:ln>
            <a:noFill/>
          </a:ln>
          <a:effectLst/>
        </c:spPr>
      </c:pivotFmt>
      <c:pivotFmt>
        <c:idx val="33"/>
        <c:spPr>
          <a:solidFill>
            <a:srgbClr val="C00000"/>
          </a:solidFill>
          <a:ln>
            <a:noFill/>
          </a:ln>
          <a:effectLst/>
        </c:spPr>
      </c:pivotFmt>
      <c:pivotFmt>
        <c:idx val="34"/>
        <c:spPr>
          <a:solidFill>
            <a:srgbClr val="0082FA"/>
          </a:solidFill>
          <a:ln>
            <a:noFill/>
          </a:ln>
          <a:effectLst/>
        </c:spPr>
      </c:pivotFmt>
      <c:pivotFmt>
        <c:idx val="35"/>
        <c:spPr>
          <a:solidFill>
            <a:srgbClr val="00D2BE"/>
          </a:solidFill>
          <a:ln>
            <a:noFill/>
          </a:ln>
          <a:effectLst/>
        </c:spPr>
      </c:pivotFmt>
      <c:pivotFmt>
        <c:idx val="36"/>
        <c:spPr>
          <a:solidFill>
            <a:srgbClr val="C8C8C8"/>
          </a:solidFill>
          <a:ln>
            <a:noFill/>
          </a:ln>
          <a:effectLst/>
        </c:spPr>
      </c:pivotFmt>
      <c:pivotFmt>
        <c:idx val="37"/>
        <c:spPr>
          <a:solidFill>
            <a:srgbClr val="FFF500"/>
          </a:solidFill>
          <a:ln>
            <a:noFill/>
          </a:ln>
          <a:effectLst/>
        </c:spPr>
      </c:pivotFmt>
      <c:pivotFmt>
        <c:idx val="38"/>
        <c:spPr>
          <a:solidFill>
            <a:srgbClr val="00D2BE"/>
          </a:solidFill>
          <a:ln>
            <a:noFill/>
          </a:ln>
          <a:effectLst/>
        </c:spPr>
      </c:pivotFmt>
      <c:pivotFmt>
        <c:idx val="39"/>
        <c:spPr>
          <a:solidFill>
            <a:srgbClr val="0600EF"/>
          </a:solidFill>
          <a:ln>
            <a:noFill/>
          </a:ln>
          <a:effectLst/>
        </c:spPr>
      </c:pivotFmt>
      <c:pivotFmt>
        <c:idx val="40"/>
        <c:spPr>
          <a:solidFill>
            <a:srgbClr val="960000"/>
          </a:solidFill>
          <a:ln>
            <a:noFill/>
          </a:ln>
          <a:effectLst/>
        </c:spPr>
      </c:pivotFmt>
      <c:pivotFmt>
        <c:idx val="41"/>
        <c:spPr>
          <a:solidFill>
            <a:srgbClr val="FF8700"/>
          </a:solidFill>
          <a:ln>
            <a:noFill/>
          </a:ln>
          <a:effectLst/>
        </c:spP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rgbClr val="F596C8"/>
          </a:solidFill>
          <a:ln>
            <a:noFill/>
          </a:ln>
          <a:effectLst/>
        </c:spPr>
      </c:pivotFmt>
      <c:pivotFmt>
        <c:idx val="44"/>
        <c:spPr>
          <a:solidFill>
            <a:srgbClr val="787878"/>
          </a:solidFill>
          <a:ln>
            <a:noFill/>
          </a:ln>
          <a:effectLst/>
        </c:spPr>
      </c:pivotFmt>
      <c:pivotFmt>
        <c:idx val="45"/>
        <c:spPr>
          <a:solidFill>
            <a:srgbClr val="787878"/>
          </a:solidFill>
          <a:ln>
            <a:noFill/>
          </a:ln>
          <a:effectLst/>
        </c:spPr>
      </c:pivotFmt>
      <c:pivotFmt>
        <c:idx val="46"/>
        <c:spPr>
          <a:solidFill>
            <a:srgbClr val="0600EF"/>
          </a:solidFill>
          <a:ln>
            <a:noFill/>
          </a:ln>
          <a:effectLst/>
        </c:spPr>
      </c:pivotFmt>
      <c:pivotFmt>
        <c:idx val="47"/>
        <c:spPr>
          <a:solidFill>
            <a:srgbClr val="FF8700"/>
          </a:solidFill>
          <a:ln>
            <a:noFill/>
          </a:ln>
          <a:effectLst/>
        </c:spPr>
      </c:pivotFmt>
      <c:pivotFmt>
        <c:idx val="48"/>
        <c:spPr>
          <a:solidFill>
            <a:srgbClr val="C00000"/>
          </a:solidFill>
          <a:ln>
            <a:noFill/>
          </a:ln>
          <a:effectLst/>
        </c:spPr>
      </c:pivotFmt>
      <c:pivotFmt>
        <c:idx val="49"/>
        <c:spPr>
          <a:solidFill>
            <a:srgbClr val="F596C8"/>
          </a:solidFill>
          <a:ln>
            <a:noFill/>
          </a:ln>
          <a:effectLst/>
        </c:spPr>
      </c:pivotFmt>
      <c:pivotFmt>
        <c:idx val="50"/>
        <c:spPr>
          <a:solidFill>
            <a:srgbClr val="FFF500"/>
          </a:solidFill>
          <a:ln>
            <a:noFill/>
          </a:ln>
          <a:effectLst/>
        </c:spPr>
      </c:pivotFmt>
      <c:pivotFmt>
        <c:idx val="51"/>
        <c:spPr>
          <a:solidFill>
            <a:srgbClr val="C8C8C8"/>
          </a:solidFill>
          <a:ln>
            <a:noFill/>
          </a:ln>
          <a:effectLst/>
        </c:spPr>
      </c:pivotFmt>
      <c:pivotFmt>
        <c:idx val="52"/>
        <c:spPr>
          <a:solidFill>
            <a:srgbClr val="960000"/>
          </a:solidFill>
          <a:ln>
            <a:noFill/>
          </a:ln>
          <a:effectLst/>
        </c:spPr>
      </c:pivotFmt>
      <c:pivotFmt>
        <c:idx val="53"/>
        <c:spPr>
          <a:solidFill>
            <a:srgbClr val="0082FA"/>
          </a:solidFill>
          <a:ln>
            <a:noFill/>
          </a:ln>
          <a:effectLst/>
        </c:spPr>
      </c:pivotFmt>
      <c:pivotFmt>
        <c:idx val="54"/>
        <c:spPr>
          <a:solidFill>
            <a:srgbClr val="C00000"/>
          </a:solidFill>
          <a:ln>
            <a:noFill/>
          </a:ln>
          <a:effectLst/>
        </c:spPr>
      </c:pivotFmt>
      <c:pivotFmt>
        <c:idx val="55"/>
        <c:spPr>
          <a:solidFill>
            <a:srgbClr val="0082FA"/>
          </a:solidFill>
          <a:ln>
            <a:noFill/>
          </a:ln>
          <a:effectLst/>
        </c:spPr>
      </c:pivotFmt>
      <c:pivotFmt>
        <c:idx val="56"/>
        <c:spPr>
          <a:solidFill>
            <a:srgbClr val="00D2BE"/>
          </a:solidFill>
          <a:ln>
            <a:noFill/>
          </a:ln>
          <a:effectLst/>
        </c:spPr>
      </c:pivotFmt>
      <c:pivotFmt>
        <c:idx val="57"/>
        <c:spPr>
          <a:solidFill>
            <a:srgbClr val="C8C8C8"/>
          </a:solidFill>
          <a:ln>
            <a:noFill/>
          </a:ln>
          <a:effectLst/>
        </c:spPr>
      </c:pivotFmt>
      <c:pivotFmt>
        <c:idx val="58"/>
        <c:spPr>
          <a:solidFill>
            <a:srgbClr val="FFF500"/>
          </a:solidFill>
          <a:ln>
            <a:noFill/>
          </a:ln>
          <a:effectLst/>
        </c:spPr>
      </c:pivotFmt>
      <c:pivotFmt>
        <c:idx val="59"/>
        <c:spPr>
          <a:solidFill>
            <a:srgbClr val="00D2BE"/>
          </a:solidFill>
          <a:ln>
            <a:noFill/>
          </a:ln>
          <a:effectLst/>
        </c:spPr>
      </c:pivotFmt>
      <c:pivotFmt>
        <c:idx val="60"/>
        <c:spPr>
          <a:solidFill>
            <a:srgbClr val="0600EF"/>
          </a:solidFill>
          <a:ln>
            <a:noFill/>
          </a:ln>
          <a:effectLst/>
        </c:spPr>
      </c:pivotFmt>
      <c:pivotFmt>
        <c:idx val="61"/>
        <c:spPr>
          <a:solidFill>
            <a:srgbClr val="960000"/>
          </a:solidFill>
          <a:ln>
            <a:noFill/>
          </a:ln>
          <a:effectLst/>
        </c:spPr>
      </c:pivotFmt>
      <c:pivotFmt>
        <c:idx val="62"/>
        <c:spPr>
          <a:solidFill>
            <a:srgbClr val="FF8700"/>
          </a:solidFill>
          <a:ln>
            <a:noFill/>
          </a:ln>
          <a:effectLst/>
        </c:spPr>
      </c:pivotFmt>
    </c:pivotFmts>
    <c:plotArea>
      <c:layout/>
      <c:barChart>
        <c:barDir val="bar"/>
        <c:grouping val="clustered"/>
        <c:varyColors val="0"/>
        <c:ser>
          <c:idx val="0"/>
          <c:order val="0"/>
          <c:tx>
            <c:strRef>
              <c:f>total_driver_distance!$B$3</c:f>
              <c:strCache>
                <c:ptCount val="1"/>
                <c:pt idx="0">
                  <c:v>Total</c:v>
                </c:pt>
              </c:strCache>
            </c:strRef>
          </c:tx>
          <c:spPr>
            <a:solidFill>
              <a:schemeClr val="accent1"/>
            </a:solidFill>
            <a:ln>
              <a:noFill/>
            </a:ln>
            <a:effectLst/>
          </c:spPr>
          <c:invertIfNegative val="0"/>
          <c:dPt>
            <c:idx val="0"/>
            <c:invertIfNegative val="0"/>
            <c:bubble3D val="0"/>
            <c:spPr>
              <a:solidFill>
                <a:srgbClr val="F596C8"/>
              </a:solidFill>
              <a:ln>
                <a:noFill/>
              </a:ln>
              <a:effectLst/>
            </c:spPr>
            <c:extLst>
              <c:ext xmlns:c16="http://schemas.microsoft.com/office/drawing/2014/chart" uri="{C3380CC4-5D6E-409C-BE32-E72D297353CC}">
                <c16:uniqueId val="{00000001-9DCD-4BEA-ADE5-B6475B253A84}"/>
              </c:ext>
            </c:extLst>
          </c:dPt>
          <c:dPt>
            <c:idx val="1"/>
            <c:invertIfNegative val="0"/>
            <c:bubble3D val="0"/>
            <c:spPr>
              <a:solidFill>
                <a:srgbClr val="787878"/>
              </a:solidFill>
              <a:ln>
                <a:noFill/>
              </a:ln>
              <a:effectLst/>
            </c:spPr>
            <c:extLst>
              <c:ext xmlns:c16="http://schemas.microsoft.com/office/drawing/2014/chart" uri="{C3380CC4-5D6E-409C-BE32-E72D297353CC}">
                <c16:uniqueId val="{00000003-9DCD-4BEA-ADE5-B6475B253A84}"/>
              </c:ext>
            </c:extLst>
          </c:dPt>
          <c:dPt>
            <c:idx val="2"/>
            <c:invertIfNegative val="0"/>
            <c:bubble3D val="0"/>
            <c:spPr>
              <a:solidFill>
                <a:srgbClr val="787878"/>
              </a:solidFill>
              <a:ln>
                <a:noFill/>
              </a:ln>
              <a:effectLst/>
            </c:spPr>
            <c:extLst>
              <c:ext xmlns:c16="http://schemas.microsoft.com/office/drawing/2014/chart" uri="{C3380CC4-5D6E-409C-BE32-E72D297353CC}">
                <c16:uniqueId val="{00000005-9DCD-4BEA-ADE5-B6475B253A84}"/>
              </c:ext>
            </c:extLst>
          </c:dPt>
          <c:dPt>
            <c:idx val="3"/>
            <c:invertIfNegative val="0"/>
            <c:bubble3D val="0"/>
            <c:spPr>
              <a:solidFill>
                <a:srgbClr val="0600EF"/>
              </a:solidFill>
              <a:ln>
                <a:noFill/>
              </a:ln>
              <a:effectLst/>
            </c:spPr>
            <c:extLst>
              <c:ext xmlns:c16="http://schemas.microsoft.com/office/drawing/2014/chart" uri="{C3380CC4-5D6E-409C-BE32-E72D297353CC}">
                <c16:uniqueId val="{00000007-9DCD-4BEA-ADE5-B6475B253A84}"/>
              </c:ext>
            </c:extLst>
          </c:dPt>
          <c:dPt>
            <c:idx val="4"/>
            <c:invertIfNegative val="0"/>
            <c:bubble3D val="0"/>
            <c:spPr>
              <a:solidFill>
                <a:srgbClr val="FF8700"/>
              </a:solidFill>
              <a:ln>
                <a:noFill/>
              </a:ln>
              <a:effectLst/>
            </c:spPr>
            <c:extLst>
              <c:ext xmlns:c16="http://schemas.microsoft.com/office/drawing/2014/chart" uri="{C3380CC4-5D6E-409C-BE32-E72D297353CC}">
                <c16:uniqueId val="{00000009-9DCD-4BEA-ADE5-B6475B253A84}"/>
              </c:ext>
            </c:extLst>
          </c:dPt>
          <c:dPt>
            <c:idx val="5"/>
            <c:invertIfNegative val="0"/>
            <c:bubble3D val="0"/>
            <c:spPr>
              <a:solidFill>
                <a:srgbClr val="C00000"/>
              </a:solidFill>
              <a:ln>
                <a:noFill/>
              </a:ln>
              <a:effectLst/>
            </c:spPr>
            <c:extLst>
              <c:ext xmlns:c16="http://schemas.microsoft.com/office/drawing/2014/chart" uri="{C3380CC4-5D6E-409C-BE32-E72D297353CC}">
                <c16:uniqueId val="{0000000B-9DCD-4BEA-ADE5-B6475B253A84}"/>
              </c:ext>
            </c:extLst>
          </c:dPt>
          <c:dPt>
            <c:idx val="6"/>
            <c:invertIfNegative val="0"/>
            <c:bubble3D val="0"/>
            <c:spPr>
              <a:solidFill>
                <a:srgbClr val="F596C8"/>
              </a:solidFill>
              <a:ln>
                <a:noFill/>
              </a:ln>
              <a:effectLst/>
            </c:spPr>
            <c:extLst>
              <c:ext xmlns:c16="http://schemas.microsoft.com/office/drawing/2014/chart" uri="{C3380CC4-5D6E-409C-BE32-E72D297353CC}">
                <c16:uniqueId val="{0000000D-9DCD-4BEA-ADE5-B6475B253A84}"/>
              </c:ext>
            </c:extLst>
          </c:dPt>
          <c:dPt>
            <c:idx val="7"/>
            <c:invertIfNegative val="0"/>
            <c:bubble3D val="0"/>
            <c:spPr>
              <a:solidFill>
                <a:srgbClr val="FFF500"/>
              </a:solidFill>
              <a:ln>
                <a:noFill/>
              </a:ln>
              <a:effectLst/>
            </c:spPr>
            <c:extLst>
              <c:ext xmlns:c16="http://schemas.microsoft.com/office/drawing/2014/chart" uri="{C3380CC4-5D6E-409C-BE32-E72D297353CC}">
                <c16:uniqueId val="{0000000F-9DCD-4BEA-ADE5-B6475B253A84}"/>
              </c:ext>
            </c:extLst>
          </c:dPt>
          <c:dPt>
            <c:idx val="8"/>
            <c:invertIfNegative val="0"/>
            <c:bubble3D val="0"/>
            <c:spPr>
              <a:solidFill>
                <a:srgbClr val="C8C8C8"/>
              </a:solidFill>
              <a:ln>
                <a:noFill/>
              </a:ln>
              <a:effectLst/>
            </c:spPr>
            <c:extLst>
              <c:ext xmlns:c16="http://schemas.microsoft.com/office/drawing/2014/chart" uri="{C3380CC4-5D6E-409C-BE32-E72D297353CC}">
                <c16:uniqueId val="{00000011-9DCD-4BEA-ADE5-B6475B253A84}"/>
              </c:ext>
            </c:extLst>
          </c:dPt>
          <c:dPt>
            <c:idx val="9"/>
            <c:invertIfNegative val="0"/>
            <c:bubble3D val="0"/>
            <c:spPr>
              <a:solidFill>
                <a:srgbClr val="960000"/>
              </a:solidFill>
              <a:ln>
                <a:noFill/>
              </a:ln>
              <a:effectLst/>
            </c:spPr>
            <c:extLst>
              <c:ext xmlns:c16="http://schemas.microsoft.com/office/drawing/2014/chart" uri="{C3380CC4-5D6E-409C-BE32-E72D297353CC}">
                <c16:uniqueId val="{00000013-9DCD-4BEA-ADE5-B6475B253A84}"/>
              </c:ext>
            </c:extLst>
          </c:dPt>
          <c:dPt>
            <c:idx val="10"/>
            <c:invertIfNegative val="0"/>
            <c:bubble3D val="0"/>
            <c:spPr>
              <a:solidFill>
                <a:srgbClr val="0082FA"/>
              </a:solidFill>
              <a:ln>
                <a:noFill/>
              </a:ln>
              <a:effectLst/>
            </c:spPr>
            <c:extLst>
              <c:ext xmlns:c16="http://schemas.microsoft.com/office/drawing/2014/chart" uri="{C3380CC4-5D6E-409C-BE32-E72D297353CC}">
                <c16:uniqueId val="{00000015-9DCD-4BEA-ADE5-B6475B253A84}"/>
              </c:ext>
            </c:extLst>
          </c:dPt>
          <c:dPt>
            <c:idx val="11"/>
            <c:invertIfNegative val="0"/>
            <c:bubble3D val="0"/>
            <c:spPr>
              <a:solidFill>
                <a:srgbClr val="C00000"/>
              </a:solidFill>
              <a:ln>
                <a:noFill/>
              </a:ln>
              <a:effectLst/>
            </c:spPr>
            <c:extLst>
              <c:ext xmlns:c16="http://schemas.microsoft.com/office/drawing/2014/chart" uri="{C3380CC4-5D6E-409C-BE32-E72D297353CC}">
                <c16:uniqueId val="{00000017-9DCD-4BEA-ADE5-B6475B253A84}"/>
              </c:ext>
            </c:extLst>
          </c:dPt>
          <c:dPt>
            <c:idx val="12"/>
            <c:invertIfNegative val="0"/>
            <c:bubble3D val="0"/>
            <c:spPr>
              <a:solidFill>
                <a:srgbClr val="0082FA"/>
              </a:solidFill>
              <a:ln>
                <a:noFill/>
              </a:ln>
              <a:effectLst/>
            </c:spPr>
            <c:extLst>
              <c:ext xmlns:c16="http://schemas.microsoft.com/office/drawing/2014/chart" uri="{C3380CC4-5D6E-409C-BE32-E72D297353CC}">
                <c16:uniqueId val="{00000019-9DCD-4BEA-ADE5-B6475B253A84}"/>
              </c:ext>
            </c:extLst>
          </c:dPt>
          <c:dPt>
            <c:idx val="13"/>
            <c:invertIfNegative val="0"/>
            <c:bubble3D val="0"/>
            <c:spPr>
              <a:solidFill>
                <a:srgbClr val="00D2BE"/>
              </a:solidFill>
              <a:ln>
                <a:noFill/>
              </a:ln>
              <a:effectLst/>
            </c:spPr>
            <c:extLst>
              <c:ext xmlns:c16="http://schemas.microsoft.com/office/drawing/2014/chart" uri="{C3380CC4-5D6E-409C-BE32-E72D297353CC}">
                <c16:uniqueId val="{0000001B-9DCD-4BEA-ADE5-B6475B253A84}"/>
              </c:ext>
            </c:extLst>
          </c:dPt>
          <c:dPt>
            <c:idx val="14"/>
            <c:invertIfNegative val="0"/>
            <c:bubble3D val="0"/>
            <c:spPr>
              <a:solidFill>
                <a:srgbClr val="C8C8C8"/>
              </a:solidFill>
              <a:ln>
                <a:noFill/>
              </a:ln>
              <a:effectLst/>
            </c:spPr>
            <c:extLst>
              <c:ext xmlns:c16="http://schemas.microsoft.com/office/drawing/2014/chart" uri="{C3380CC4-5D6E-409C-BE32-E72D297353CC}">
                <c16:uniqueId val="{0000001D-9DCD-4BEA-ADE5-B6475B253A84}"/>
              </c:ext>
            </c:extLst>
          </c:dPt>
          <c:dPt>
            <c:idx val="15"/>
            <c:invertIfNegative val="0"/>
            <c:bubble3D val="0"/>
            <c:spPr>
              <a:solidFill>
                <a:srgbClr val="FFF500"/>
              </a:solidFill>
              <a:ln>
                <a:noFill/>
              </a:ln>
              <a:effectLst/>
            </c:spPr>
            <c:extLst>
              <c:ext xmlns:c16="http://schemas.microsoft.com/office/drawing/2014/chart" uri="{C3380CC4-5D6E-409C-BE32-E72D297353CC}">
                <c16:uniqueId val="{0000001F-9DCD-4BEA-ADE5-B6475B253A84}"/>
              </c:ext>
            </c:extLst>
          </c:dPt>
          <c:dPt>
            <c:idx val="16"/>
            <c:invertIfNegative val="0"/>
            <c:bubble3D val="0"/>
            <c:spPr>
              <a:solidFill>
                <a:srgbClr val="00D2BE"/>
              </a:solidFill>
              <a:ln>
                <a:noFill/>
              </a:ln>
              <a:effectLst/>
            </c:spPr>
            <c:extLst>
              <c:ext xmlns:c16="http://schemas.microsoft.com/office/drawing/2014/chart" uri="{C3380CC4-5D6E-409C-BE32-E72D297353CC}">
                <c16:uniqueId val="{00000021-9DCD-4BEA-ADE5-B6475B253A84}"/>
              </c:ext>
            </c:extLst>
          </c:dPt>
          <c:dPt>
            <c:idx val="17"/>
            <c:invertIfNegative val="0"/>
            <c:bubble3D val="0"/>
            <c:spPr>
              <a:solidFill>
                <a:srgbClr val="0600EF"/>
              </a:solidFill>
              <a:ln>
                <a:noFill/>
              </a:ln>
              <a:effectLst/>
            </c:spPr>
            <c:extLst>
              <c:ext xmlns:c16="http://schemas.microsoft.com/office/drawing/2014/chart" uri="{C3380CC4-5D6E-409C-BE32-E72D297353CC}">
                <c16:uniqueId val="{00000023-9DCD-4BEA-ADE5-B6475B253A84}"/>
              </c:ext>
            </c:extLst>
          </c:dPt>
          <c:dPt>
            <c:idx val="18"/>
            <c:invertIfNegative val="0"/>
            <c:bubble3D val="0"/>
            <c:spPr>
              <a:solidFill>
                <a:srgbClr val="960000"/>
              </a:solidFill>
              <a:ln>
                <a:noFill/>
              </a:ln>
              <a:effectLst/>
            </c:spPr>
            <c:extLst>
              <c:ext xmlns:c16="http://schemas.microsoft.com/office/drawing/2014/chart" uri="{C3380CC4-5D6E-409C-BE32-E72D297353CC}">
                <c16:uniqueId val="{00000025-9DCD-4BEA-ADE5-B6475B253A84}"/>
              </c:ext>
            </c:extLst>
          </c:dPt>
          <c:dPt>
            <c:idx val="19"/>
            <c:invertIfNegative val="0"/>
            <c:bubble3D val="0"/>
            <c:spPr>
              <a:solidFill>
                <a:srgbClr val="FF8700"/>
              </a:solidFill>
              <a:ln>
                <a:noFill/>
              </a:ln>
              <a:effectLst/>
            </c:spPr>
            <c:extLst>
              <c:ext xmlns:c16="http://schemas.microsoft.com/office/drawing/2014/chart" uri="{C3380CC4-5D6E-409C-BE32-E72D297353CC}">
                <c16:uniqueId val="{00000027-9DCD-4BEA-ADE5-B6475B253A8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total_driver_distance!$A$4:$A$24</c:f>
              <c:strCache>
                <c:ptCount val="20"/>
                <c:pt idx="0">
                  <c:v>Lance Stroll</c:v>
                </c:pt>
                <c:pt idx="1">
                  <c:v>Kevin Magnussen</c:v>
                </c:pt>
                <c:pt idx="2">
                  <c:v>Romain Grosjean</c:v>
                </c:pt>
                <c:pt idx="3">
                  <c:v>Max Verstappen</c:v>
                </c:pt>
                <c:pt idx="4">
                  <c:v>Carlos Sainz</c:v>
                </c:pt>
                <c:pt idx="5">
                  <c:v>Charles Leclerc</c:v>
                </c:pt>
                <c:pt idx="6">
                  <c:v>Sergio Perez</c:v>
                </c:pt>
                <c:pt idx="7">
                  <c:v>Esteban Ocon</c:v>
                </c:pt>
                <c:pt idx="8">
                  <c:v>Pierre Gasly</c:v>
                </c:pt>
                <c:pt idx="9">
                  <c:v>Antonio Giovinazzi</c:v>
                </c:pt>
                <c:pt idx="10">
                  <c:v>George Russell</c:v>
                </c:pt>
                <c:pt idx="11">
                  <c:v>Sebastian Vettel</c:v>
                </c:pt>
                <c:pt idx="12">
                  <c:v>Nicholas Latifi</c:v>
                </c:pt>
                <c:pt idx="13">
                  <c:v>Lewis Hamilton</c:v>
                </c:pt>
                <c:pt idx="14">
                  <c:v>Daniil Kvyat</c:v>
                </c:pt>
                <c:pt idx="15">
                  <c:v>Daniel Ricciardo</c:v>
                </c:pt>
                <c:pt idx="16">
                  <c:v>Valtteri Bottas</c:v>
                </c:pt>
                <c:pt idx="17">
                  <c:v>Alexander Albon</c:v>
                </c:pt>
                <c:pt idx="18">
                  <c:v>Kimi Raikkönen</c:v>
                </c:pt>
                <c:pt idx="19">
                  <c:v>Lando Norris</c:v>
                </c:pt>
              </c:strCache>
            </c:strRef>
          </c:cat>
          <c:val>
            <c:numRef>
              <c:f>total_driver_distance!$B$4:$B$24</c:f>
              <c:numCache>
                <c:formatCode>0.00</c:formatCode>
                <c:ptCount val="20"/>
                <c:pt idx="0">
                  <c:v>3931.0509999999995</c:v>
                </c:pt>
                <c:pt idx="1">
                  <c:v>4053.8050000000003</c:v>
                </c:pt>
                <c:pt idx="2">
                  <c:v>4131.7340000000004</c:v>
                </c:pt>
                <c:pt idx="3">
                  <c:v>4157.5359999999991</c:v>
                </c:pt>
                <c:pt idx="4">
                  <c:v>4312.0109999999995</c:v>
                </c:pt>
                <c:pt idx="5">
                  <c:v>4314.3440000000001</c:v>
                </c:pt>
                <c:pt idx="6">
                  <c:v>4322.3289999999997</c:v>
                </c:pt>
                <c:pt idx="7">
                  <c:v>4368.625</c:v>
                </c:pt>
                <c:pt idx="8">
                  <c:v>4391.9990000000007</c:v>
                </c:pt>
                <c:pt idx="9">
                  <c:v>4411.4000000000005</c:v>
                </c:pt>
                <c:pt idx="10">
                  <c:v>4534.8519999999999</c:v>
                </c:pt>
                <c:pt idx="11">
                  <c:v>4626.3339999999998</c:v>
                </c:pt>
                <c:pt idx="12">
                  <c:v>4656.0940000000001</c:v>
                </c:pt>
                <c:pt idx="13">
                  <c:v>4923.1270000000004</c:v>
                </c:pt>
                <c:pt idx="14">
                  <c:v>4942.2370000000001</c:v>
                </c:pt>
                <c:pt idx="15">
                  <c:v>4978.616</c:v>
                </c:pt>
                <c:pt idx="16">
                  <c:v>5009.8139999999994</c:v>
                </c:pt>
                <c:pt idx="17">
                  <c:v>5014.3119999999999</c:v>
                </c:pt>
                <c:pt idx="18">
                  <c:v>5101.7030000000004</c:v>
                </c:pt>
                <c:pt idx="19">
                  <c:v>5119.1670000000004</c:v>
                </c:pt>
              </c:numCache>
            </c:numRef>
          </c:val>
          <c:extLst>
            <c:ext xmlns:c16="http://schemas.microsoft.com/office/drawing/2014/chart" uri="{C3380CC4-5D6E-409C-BE32-E72D297353CC}">
              <c16:uniqueId val="{00000028-AA69-4962-99B4-39CFE2C017D2}"/>
            </c:ext>
          </c:extLst>
        </c:ser>
        <c:dLbls>
          <c:dLblPos val="outEnd"/>
          <c:showLegendKey val="0"/>
          <c:showVal val="1"/>
          <c:showCatName val="0"/>
          <c:showSerName val="0"/>
          <c:showPercent val="0"/>
          <c:showBubbleSize val="0"/>
        </c:dLbls>
        <c:gapWidth val="182"/>
        <c:axId val="263020863"/>
        <c:axId val="263020031"/>
      </c:barChart>
      <c:catAx>
        <c:axId val="2630208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Drivers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020031"/>
        <c:crosses val="autoZero"/>
        <c:auto val="1"/>
        <c:lblAlgn val="ctr"/>
        <c:lblOffset val="100"/>
        <c:noMultiLvlLbl val="0"/>
      </c:catAx>
      <c:valAx>
        <c:axId val="2630200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Est. Distance Driven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020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[formula1_2020_v1.xlsx]team_winner_count!PivotTable2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Team Wins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D2BE"/>
          </a:solidFill>
          <a:ln>
            <a:noFill/>
          </a:ln>
          <a:effectLst/>
        </c:spPr>
      </c:pivotFmt>
      <c:pivotFmt>
        <c:idx val="2"/>
        <c:spPr>
          <a:solidFill>
            <a:srgbClr val="0600EF"/>
          </a:solidFill>
          <a:ln>
            <a:noFill/>
          </a:ln>
          <a:effectLst/>
        </c:spPr>
      </c:pivotFmt>
      <c:pivotFmt>
        <c:idx val="3"/>
        <c:spPr>
          <a:solidFill>
            <a:srgbClr val="F596C8"/>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596C8"/>
          </a:solidFill>
          <a:ln>
            <a:noFill/>
          </a:ln>
          <a:effectLst/>
        </c:spPr>
      </c:pivotFmt>
      <c:pivotFmt>
        <c:idx val="6"/>
        <c:spPr>
          <a:solidFill>
            <a:srgbClr val="0600EF"/>
          </a:solidFill>
          <a:ln>
            <a:noFill/>
          </a:ln>
          <a:effectLst/>
        </c:spPr>
      </c:pivotFmt>
      <c:pivotFmt>
        <c:idx val="7"/>
        <c:spPr>
          <a:solidFill>
            <a:srgbClr val="00D2BE"/>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596C8"/>
          </a:solidFill>
          <a:ln>
            <a:noFill/>
          </a:ln>
          <a:effectLst/>
        </c:spPr>
      </c:pivotFmt>
      <c:pivotFmt>
        <c:idx val="10"/>
        <c:spPr>
          <a:solidFill>
            <a:srgbClr val="0600EF"/>
          </a:solidFill>
          <a:ln>
            <a:noFill/>
          </a:ln>
          <a:effectLst/>
        </c:spPr>
      </c:pivotFmt>
      <c:pivotFmt>
        <c:idx val="11"/>
        <c:spPr>
          <a:solidFill>
            <a:srgbClr val="00D2BE"/>
          </a:solidFill>
          <a:ln>
            <a:noFill/>
          </a:ln>
          <a:effectLst/>
        </c:spPr>
      </c:pivotFmt>
    </c:pivotFmts>
    <c:plotArea>
      <c:layout/>
      <c:barChart>
        <c:barDir val="bar"/>
        <c:grouping val="clustered"/>
        <c:varyColors val="0"/>
        <c:ser>
          <c:idx val="0"/>
          <c:order val="0"/>
          <c:tx>
            <c:strRef>
              <c:f>team_winner_count!$B$3</c:f>
              <c:strCache>
                <c:ptCount val="1"/>
                <c:pt idx="0">
                  <c:v>Total</c:v>
                </c:pt>
              </c:strCache>
            </c:strRef>
          </c:tx>
          <c:spPr>
            <a:solidFill>
              <a:schemeClr val="accent1"/>
            </a:solidFill>
            <a:ln>
              <a:noFill/>
            </a:ln>
            <a:effectLst/>
          </c:spPr>
          <c:invertIfNegative val="0"/>
          <c:dPt>
            <c:idx val="1"/>
            <c:invertIfNegative val="0"/>
            <c:bubble3D val="0"/>
            <c:spPr>
              <a:solidFill>
                <a:srgbClr val="F596C8"/>
              </a:solidFill>
              <a:ln>
                <a:noFill/>
              </a:ln>
              <a:effectLst/>
            </c:spPr>
            <c:extLst>
              <c:ext xmlns:c16="http://schemas.microsoft.com/office/drawing/2014/chart" uri="{C3380CC4-5D6E-409C-BE32-E72D297353CC}">
                <c16:uniqueId val="{00000001-0C3B-479E-84F7-91B75065D00D}"/>
              </c:ext>
            </c:extLst>
          </c:dPt>
          <c:dPt>
            <c:idx val="2"/>
            <c:invertIfNegative val="0"/>
            <c:bubble3D val="0"/>
            <c:spPr>
              <a:solidFill>
                <a:srgbClr val="0600EF"/>
              </a:solidFill>
              <a:ln>
                <a:noFill/>
              </a:ln>
              <a:effectLst/>
            </c:spPr>
            <c:extLst>
              <c:ext xmlns:c16="http://schemas.microsoft.com/office/drawing/2014/chart" uri="{C3380CC4-5D6E-409C-BE32-E72D297353CC}">
                <c16:uniqueId val="{00000003-0C3B-479E-84F7-91B75065D00D}"/>
              </c:ext>
            </c:extLst>
          </c:dPt>
          <c:dPt>
            <c:idx val="3"/>
            <c:invertIfNegative val="0"/>
            <c:bubble3D val="0"/>
            <c:spPr>
              <a:solidFill>
                <a:srgbClr val="00D2BE"/>
              </a:solidFill>
              <a:ln>
                <a:noFill/>
              </a:ln>
              <a:effectLst/>
            </c:spPr>
            <c:extLst>
              <c:ext xmlns:c16="http://schemas.microsoft.com/office/drawing/2014/chart" uri="{C3380CC4-5D6E-409C-BE32-E72D297353CC}">
                <c16:uniqueId val="{00000005-0C3B-479E-84F7-91B75065D0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team_winner_count!$A$4:$A$8</c:f>
              <c:strCache>
                <c:ptCount val="4"/>
                <c:pt idx="0">
                  <c:v>AlphaTauri Honda</c:v>
                </c:pt>
                <c:pt idx="1">
                  <c:v>Racing Point BWT Mercedes</c:v>
                </c:pt>
                <c:pt idx="2">
                  <c:v>Red Bull Racing Honda</c:v>
                </c:pt>
                <c:pt idx="3">
                  <c:v>Mercedes</c:v>
                </c:pt>
              </c:strCache>
            </c:strRef>
          </c:cat>
          <c:val>
            <c:numRef>
              <c:f>team_winner_count!$B$4:$B$8</c:f>
              <c:numCache>
                <c:formatCode>General</c:formatCode>
                <c:ptCount val="4"/>
                <c:pt idx="0">
                  <c:v>1</c:v>
                </c:pt>
                <c:pt idx="1">
                  <c:v>1</c:v>
                </c:pt>
                <c:pt idx="2">
                  <c:v>2</c:v>
                </c:pt>
                <c:pt idx="3">
                  <c:v>13</c:v>
                </c:pt>
              </c:numCache>
            </c:numRef>
          </c:val>
          <c:extLst>
            <c:ext xmlns:c16="http://schemas.microsoft.com/office/drawing/2014/chart" uri="{C3380CC4-5D6E-409C-BE32-E72D297353CC}">
              <c16:uniqueId val="{00000006-0C3B-479E-84F7-91B75065D00D}"/>
            </c:ext>
          </c:extLst>
        </c:ser>
        <c:dLbls>
          <c:dLblPos val="outEnd"/>
          <c:showLegendKey val="0"/>
          <c:showVal val="1"/>
          <c:showCatName val="0"/>
          <c:showSerName val="0"/>
          <c:showPercent val="0"/>
          <c:showBubbleSize val="0"/>
        </c:dLbls>
        <c:gapWidth val="182"/>
        <c:axId val="149571104"/>
        <c:axId val="149593568"/>
      </c:barChart>
      <c:catAx>
        <c:axId val="1495711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93568"/>
        <c:crosses val="autoZero"/>
        <c:auto val="1"/>
        <c:lblAlgn val="ctr"/>
        <c:lblOffset val="100"/>
        <c:noMultiLvlLbl val="0"/>
      </c:catAx>
      <c:valAx>
        <c:axId val="149593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Wins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7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[formula1_2020_v1.xlsx]driver_podium_count!PivotTable2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Podium Finish Counts (Drivers)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D2BE"/>
          </a:solidFill>
          <a:ln>
            <a:noFill/>
          </a:ln>
          <a:effectLst/>
        </c:spPr>
      </c:pivotFmt>
      <c:pivotFmt>
        <c:idx val="2"/>
        <c:spPr>
          <a:solidFill>
            <a:srgbClr val="00D2BE"/>
          </a:solidFill>
          <a:ln>
            <a:noFill/>
          </a:ln>
          <a:effectLst/>
        </c:spPr>
      </c:pivotFmt>
      <c:pivotFmt>
        <c:idx val="3"/>
        <c:spPr>
          <a:solidFill>
            <a:srgbClr val="0600EF"/>
          </a:solidFill>
          <a:ln>
            <a:noFill/>
          </a:ln>
          <a:effectLst/>
        </c:spPr>
      </c:pivotFmt>
      <c:pivotFmt>
        <c:idx val="4"/>
        <c:spPr>
          <a:solidFill>
            <a:srgbClr val="F596C8"/>
          </a:solidFill>
          <a:ln>
            <a:noFill/>
          </a:ln>
          <a:effectLst/>
        </c:spPr>
      </c:pivotFmt>
      <c:pivotFmt>
        <c:idx val="5"/>
        <c:spPr>
          <a:solidFill>
            <a:srgbClr val="F596C8"/>
          </a:solidFill>
          <a:ln>
            <a:noFill/>
          </a:ln>
          <a:effectLst/>
        </c:spPr>
      </c:pivotFmt>
      <c:pivotFmt>
        <c:idx val="6"/>
        <c:spPr>
          <a:solidFill>
            <a:srgbClr val="FFF500"/>
          </a:solidFill>
          <a:ln>
            <a:noFill/>
          </a:ln>
          <a:effectLst/>
        </c:spPr>
      </c:pivotFmt>
      <c:pivotFmt>
        <c:idx val="7"/>
        <c:spPr>
          <a:solidFill>
            <a:srgbClr val="FFF500"/>
          </a:solidFill>
          <a:ln>
            <a:noFill/>
          </a:ln>
          <a:effectLst/>
        </c:spPr>
      </c:pivotFmt>
      <c:pivotFmt>
        <c:idx val="8"/>
        <c:spPr>
          <a:solidFill>
            <a:srgbClr val="FF8700"/>
          </a:solidFill>
          <a:ln>
            <a:noFill/>
          </a:ln>
          <a:effectLst/>
        </c:spPr>
      </c:pivotFmt>
      <c:pivotFmt>
        <c:idx val="9"/>
        <c:spPr>
          <a:solidFill>
            <a:srgbClr val="FF8700"/>
          </a:solidFill>
          <a:ln>
            <a:noFill/>
          </a:ln>
          <a:effectLst/>
        </c:spPr>
      </c:pivotFmt>
      <c:pivotFmt>
        <c:idx val="10"/>
        <c:spPr>
          <a:solidFill>
            <a:srgbClr val="0600EF"/>
          </a:solidFill>
          <a:ln>
            <a:noFill/>
          </a:ln>
          <a:effectLst/>
        </c:spPr>
      </c:pivotFmt>
      <c:pivotFmt>
        <c:idx val="11"/>
        <c:spPr>
          <a:solidFill>
            <a:srgbClr val="C00000"/>
          </a:solidFill>
          <a:ln>
            <a:noFill/>
          </a:ln>
          <a:effectLst/>
        </c:spPr>
      </c:pivotFmt>
      <c:pivotFmt>
        <c:idx val="12"/>
        <c:spPr>
          <a:solidFill>
            <a:srgbClr val="C00000"/>
          </a:solidFill>
          <a:ln>
            <a:noFill/>
          </a:ln>
          <a:effectLst/>
        </c:spPr>
      </c:pivotFmt>
      <c:pivotFmt>
        <c:idx val="13"/>
        <c:spPr>
          <a:solidFill>
            <a:srgbClr val="C8C8C8"/>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8700"/>
          </a:solidFill>
          <a:ln>
            <a:noFill/>
          </a:ln>
          <a:effectLst/>
        </c:spPr>
      </c:pivotFmt>
      <c:pivotFmt>
        <c:idx val="16"/>
        <c:spPr>
          <a:solidFill>
            <a:srgbClr val="FFF500"/>
          </a:solidFill>
          <a:ln>
            <a:noFill/>
          </a:ln>
          <a:effectLst/>
        </c:spPr>
      </c:pivotFmt>
      <c:pivotFmt>
        <c:idx val="17"/>
        <c:spPr>
          <a:solidFill>
            <a:srgbClr val="FF8700"/>
          </a:solidFill>
          <a:ln>
            <a:noFill/>
          </a:ln>
          <a:effectLst/>
        </c:spPr>
      </c:pivotFmt>
      <c:pivotFmt>
        <c:idx val="18"/>
        <c:spPr>
          <a:solidFill>
            <a:srgbClr val="C00000"/>
          </a:solidFill>
          <a:ln>
            <a:noFill/>
          </a:ln>
          <a:effectLst/>
        </c:spPr>
      </c:pivotFmt>
      <c:pivotFmt>
        <c:idx val="19"/>
        <c:spPr>
          <a:solidFill>
            <a:srgbClr val="C8C8C8"/>
          </a:solidFill>
          <a:ln>
            <a:noFill/>
          </a:ln>
          <a:effectLst/>
        </c:spPr>
      </c:pivotFmt>
      <c:pivotFmt>
        <c:idx val="20"/>
        <c:spPr>
          <a:solidFill>
            <a:srgbClr val="0600EF"/>
          </a:solidFill>
          <a:ln>
            <a:noFill/>
          </a:ln>
          <a:effectLst/>
        </c:spPr>
      </c:pivotFmt>
      <c:pivotFmt>
        <c:idx val="21"/>
        <c:spPr>
          <a:solidFill>
            <a:srgbClr val="C00000"/>
          </a:solidFill>
          <a:ln>
            <a:noFill/>
          </a:ln>
          <a:effectLst/>
        </c:spPr>
      </c:pivotFmt>
      <c:pivotFmt>
        <c:idx val="22"/>
        <c:spPr>
          <a:solidFill>
            <a:srgbClr val="FFF500"/>
          </a:solidFill>
          <a:ln>
            <a:noFill/>
          </a:ln>
          <a:effectLst/>
        </c:spPr>
      </c:pivotFmt>
      <c:pivotFmt>
        <c:idx val="23"/>
        <c:spPr>
          <a:solidFill>
            <a:srgbClr val="F596C8"/>
          </a:solidFill>
          <a:ln>
            <a:noFill/>
          </a:ln>
          <a:effectLst/>
        </c:spPr>
      </c:pivotFmt>
      <c:pivotFmt>
        <c:idx val="24"/>
        <c:spPr>
          <a:solidFill>
            <a:srgbClr val="F596C8"/>
          </a:solidFill>
          <a:ln>
            <a:noFill/>
          </a:ln>
          <a:effectLst/>
        </c:spPr>
      </c:pivotFmt>
      <c:pivotFmt>
        <c:idx val="25"/>
        <c:spPr>
          <a:solidFill>
            <a:srgbClr val="0600EF"/>
          </a:solidFill>
          <a:ln>
            <a:noFill/>
          </a:ln>
          <a:effectLst/>
        </c:spPr>
      </c:pivotFmt>
      <c:pivotFmt>
        <c:idx val="26"/>
        <c:spPr>
          <a:solidFill>
            <a:srgbClr val="00D2BE"/>
          </a:solidFill>
          <a:ln>
            <a:noFill/>
          </a:ln>
          <a:effectLst/>
        </c:spPr>
      </c:pivotFmt>
      <c:pivotFmt>
        <c:idx val="27"/>
        <c:spPr>
          <a:solidFill>
            <a:srgbClr val="00D2BE"/>
          </a:solidFill>
          <a:ln>
            <a:noFill/>
          </a:ln>
          <a:effectLst/>
        </c:spPr>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rgbClr val="FF8700"/>
          </a:solidFill>
          <a:ln>
            <a:noFill/>
          </a:ln>
          <a:effectLst/>
        </c:spPr>
      </c:pivotFmt>
      <c:pivotFmt>
        <c:idx val="30"/>
        <c:spPr>
          <a:solidFill>
            <a:srgbClr val="FFF500"/>
          </a:solidFill>
          <a:ln>
            <a:noFill/>
          </a:ln>
          <a:effectLst/>
        </c:spPr>
      </c:pivotFmt>
      <c:pivotFmt>
        <c:idx val="31"/>
        <c:spPr>
          <a:solidFill>
            <a:srgbClr val="FF8700"/>
          </a:solidFill>
          <a:ln>
            <a:noFill/>
          </a:ln>
          <a:effectLst/>
        </c:spPr>
      </c:pivotFmt>
      <c:pivotFmt>
        <c:idx val="32"/>
        <c:spPr>
          <a:solidFill>
            <a:srgbClr val="C00000"/>
          </a:solidFill>
          <a:ln>
            <a:noFill/>
          </a:ln>
          <a:effectLst/>
        </c:spPr>
      </c:pivotFmt>
      <c:pivotFmt>
        <c:idx val="33"/>
        <c:spPr>
          <a:solidFill>
            <a:srgbClr val="C8C8C8"/>
          </a:solidFill>
          <a:ln>
            <a:noFill/>
          </a:ln>
          <a:effectLst/>
        </c:spPr>
      </c:pivotFmt>
      <c:pivotFmt>
        <c:idx val="34"/>
        <c:spPr>
          <a:solidFill>
            <a:srgbClr val="0600EF"/>
          </a:solidFill>
          <a:ln>
            <a:noFill/>
          </a:ln>
          <a:effectLst/>
        </c:spPr>
      </c:pivotFmt>
      <c:pivotFmt>
        <c:idx val="35"/>
        <c:spPr>
          <a:solidFill>
            <a:srgbClr val="C00000"/>
          </a:solidFill>
          <a:ln>
            <a:noFill/>
          </a:ln>
          <a:effectLst/>
        </c:spPr>
      </c:pivotFmt>
      <c:pivotFmt>
        <c:idx val="36"/>
        <c:spPr>
          <a:solidFill>
            <a:srgbClr val="FFF500"/>
          </a:solidFill>
          <a:ln>
            <a:noFill/>
          </a:ln>
          <a:effectLst/>
        </c:spPr>
      </c:pivotFmt>
      <c:pivotFmt>
        <c:idx val="37"/>
        <c:spPr>
          <a:solidFill>
            <a:srgbClr val="F596C8"/>
          </a:solidFill>
          <a:ln>
            <a:noFill/>
          </a:ln>
          <a:effectLst/>
        </c:spPr>
      </c:pivotFmt>
      <c:pivotFmt>
        <c:idx val="38"/>
        <c:spPr>
          <a:solidFill>
            <a:srgbClr val="F596C8"/>
          </a:solidFill>
          <a:ln>
            <a:noFill/>
          </a:ln>
          <a:effectLst/>
        </c:spPr>
      </c:pivotFmt>
      <c:pivotFmt>
        <c:idx val="39"/>
        <c:spPr>
          <a:solidFill>
            <a:srgbClr val="0600EF"/>
          </a:solidFill>
          <a:ln>
            <a:noFill/>
          </a:ln>
          <a:effectLst/>
        </c:spPr>
      </c:pivotFmt>
      <c:pivotFmt>
        <c:idx val="40"/>
        <c:spPr>
          <a:solidFill>
            <a:srgbClr val="00D2BE"/>
          </a:solidFill>
          <a:ln>
            <a:noFill/>
          </a:ln>
          <a:effectLst/>
        </c:spPr>
      </c:pivotFmt>
      <c:pivotFmt>
        <c:idx val="41"/>
        <c:spPr>
          <a:solidFill>
            <a:srgbClr val="00D2BE"/>
          </a:solidFill>
          <a:ln>
            <a:noFill/>
          </a:ln>
          <a:effectLst/>
        </c:spPr>
      </c:pivotFmt>
    </c:pivotFmts>
    <c:plotArea>
      <c:layout/>
      <c:barChart>
        <c:barDir val="bar"/>
        <c:grouping val="clustered"/>
        <c:varyColors val="0"/>
        <c:ser>
          <c:idx val="0"/>
          <c:order val="0"/>
          <c:tx>
            <c:strRef>
              <c:f>driver_podium_count!$B$3</c:f>
              <c:strCache>
                <c:ptCount val="1"/>
                <c:pt idx="0">
                  <c:v>Total</c:v>
                </c:pt>
              </c:strCache>
            </c:strRef>
          </c:tx>
          <c:spPr>
            <a:solidFill>
              <a:schemeClr val="accent1"/>
            </a:solidFill>
            <a:ln>
              <a:noFill/>
            </a:ln>
            <a:effectLst/>
          </c:spPr>
          <c:invertIfNegative val="0"/>
          <c:dPt>
            <c:idx val="0"/>
            <c:invertIfNegative val="0"/>
            <c:bubble3D val="0"/>
            <c:spPr>
              <a:solidFill>
                <a:srgbClr val="FF8700"/>
              </a:solidFill>
              <a:ln>
                <a:noFill/>
              </a:ln>
              <a:effectLst/>
            </c:spPr>
            <c:extLst>
              <c:ext xmlns:c16="http://schemas.microsoft.com/office/drawing/2014/chart" uri="{C3380CC4-5D6E-409C-BE32-E72D297353CC}">
                <c16:uniqueId val="{00000001-3691-499F-A898-43A2B9519351}"/>
              </c:ext>
            </c:extLst>
          </c:dPt>
          <c:dPt>
            <c:idx val="1"/>
            <c:invertIfNegative val="0"/>
            <c:bubble3D val="0"/>
            <c:spPr>
              <a:solidFill>
                <a:srgbClr val="FFF500"/>
              </a:solidFill>
              <a:ln>
                <a:noFill/>
              </a:ln>
              <a:effectLst/>
            </c:spPr>
            <c:extLst>
              <c:ext xmlns:c16="http://schemas.microsoft.com/office/drawing/2014/chart" uri="{C3380CC4-5D6E-409C-BE32-E72D297353CC}">
                <c16:uniqueId val="{00000003-3691-499F-A898-43A2B9519351}"/>
              </c:ext>
            </c:extLst>
          </c:dPt>
          <c:dPt>
            <c:idx val="2"/>
            <c:invertIfNegative val="0"/>
            <c:bubble3D val="0"/>
            <c:spPr>
              <a:solidFill>
                <a:srgbClr val="FF8700"/>
              </a:solidFill>
              <a:ln>
                <a:noFill/>
              </a:ln>
              <a:effectLst/>
            </c:spPr>
            <c:extLst>
              <c:ext xmlns:c16="http://schemas.microsoft.com/office/drawing/2014/chart" uri="{C3380CC4-5D6E-409C-BE32-E72D297353CC}">
                <c16:uniqueId val="{00000005-3691-499F-A898-43A2B9519351}"/>
              </c:ext>
            </c:extLst>
          </c:dPt>
          <c:dPt>
            <c:idx val="3"/>
            <c:invertIfNegative val="0"/>
            <c:bubble3D val="0"/>
            <c:spPr>
              <a:solidFill>
                <a:srgbClr val="C00000"/>
              </a:solidFill>
              <a:ln>
                <a:noFill/>
              </a:ln>
              <a:effectLst/>
            </c:spPr>
            <c:extLst>
              <c:ext xmlns:c16="http://schemas.microsoft.com/office/drawing/2014/chart" uri="{C3380CC4-5D6E-409C-BE32-E72D297353CC}">
                <c16:uniqueId val="{00000007-3691-499F-A898-43A2B9519351}"/>
              </c:ext>
            </c:extLst>
          </c:dPt>
          <c:dPt>
            <c:idx val="4"/>
            <c:invertIfNegative val="0"/>
            <c:bubble3D val="0"/>
            <c:spPr>
              <a:solidFill>
                <a:srgbClr val="C8C8C8"/>
              </a:solidFill>
              <a:ln>
                <a:noFill/>
              </a:ln>
              <a:effectLst/>
            </c:spPr>
            <c:extLst>
              <c:ext xmlns:c16="http://schemas.microsoft.com/office/drawing/2014/chart" uri="{C3380CC4-5D6E-409C-BE32-E72D297353CC}">
                <c16:uniqueId val="{00000009-3691-499F-A898-43A2B9519351}"/>
              </c:ext>
            </c:extLst>
          </c:dPt>
          <c:dPt>
            <c:idx val="5"/>
            <c:invertIfNegative val="0"/>
            <c:bubble3D val="0"/>
            <c:spPr>
              <a:solidFill>
                <a:srgbClr val="0600EF"/>
              </a:solidFill>
              <a:ln>
                <a:noFill/>
              </a:ln>
              <a:effectLst/>
            </c:spPr>
            <c:extLst>
              <c:ext xmlns:c16="http://schemas.microsoft.com/office/drawing/2014/chart" uri="{C3380CC4-5D6E-409C-BE32-E72D297353CC}">
                <c16:uniqueId val="{0000000B-3691-499F-A898-43A2B9519351}"/>
              </c:ext>
            </c:extLst>
          </c:dPt>
          <c:dPt>
            <c:idx val="6"/>
            <c:invertIfNegative val="0"/>
            <c:bubble3D val="0"/>
            <c:spPr>
              <a:solidFill>
                <a:srgbClr val="C00000"/>
              </a:solidFill>
              <a:ln>
                <a:noFill/>
              </a:ln>
              <a:effectLst/>
            </c:spPr>
            <c:extLst>
              <c:ext xmlns:c16="http://schemas.microsoft.com/office/drawing/2014/chart" uri="{C3380CC4-5D6E-409C-BE32-E72D297353CC}">
                <c16:uniqueId val="{0000000D-3691-499F-A898-43A2B9519351}"/>
              </c:ext>
            </c:extLst>
          </c:dPt>
          <c:dPt>
            <c:idx val="7"/>
            <c:invertIfNegative val="0"/>
            <c:bubble3D val="0"/>
            <c:spPr>
              <a:solidFill>
                <a:srgbClr val="FFF500"/>
              </a:solidFill>
              <a:ln>
                <a:noFill/>
              </a:ln>
              <a:effectLst/>
            </c:spPr>
            <c:extLst>
              <c:ext xmlns:c16="http://schemas.microsoft.com/office/drawing/2014/chart" uri="{C3380CC4-5D6E-409C-BE32-E72D297353CC}">
                <c16:uniqueId val="{0000000F-3691-499F-A898-43A2B9519351}"/>
              </c:ext>
            </c:extLst>
          </c:dPt>
          <c:dPt>
            <c:idx val="8"/>
            <c:invertIfNegative val="0"/>
            <c:bubble3D val="0"/>
            <c:spPr>
              <a:solidFill>
                <a:srgbClr val="F596C8"/>
              </a:solidFill>
              <a:ln>
                <a:noFill/>
              </a:ln>
              <a:effectLst/>
            </c:spPr>
            <c:extLst>
              <c:ext xmlns:c16="http://schemas.microsoft.com/office/drawing/2014/chart" uri="{C3380CC4-5D6E-409C-BE32-E72D297353CC}">
                <c16:uniqueId val="{00000011-3691-499F-A898-43A2B9519351}"/>
              </c:ext>
            </c:extLst>
          </c:dPt>
          <c:dPt>
            <c:idx val="9"/>
            <c:invertIfNegative val="0"/>
            <c:bubble3D val="0"/>
            <c:spPr>
              <a:solidFill>
                <a:srgbClr val="F596C8"/>
              </a:solidFill>
              <a:ln>
                <a:noFill/>
              </a:ln>
              <a:effectLst/>
            </c:spPr>
            <c:extLst>
              <c:ext xmlns:c16="http://schemas.microsoft.com/office/drawing/2014/chart" uri="{C3380CC4-5D6E-409C-BE32-E72D297353CC}">
                <c16:uniqueId val="{00000013-3691-499F-A898-43A2B9519351}"/>
              </c:ext>
            </c:extLst>
          </c:dPt>
          <c:dPt>
            <c:idx val="10"/>
            <c:invertIfNegative val="0"/>
            <c:bubble3D val="0"/>
            <c:spPr>
              <a:solidFill>
                <a:srgbClr val="0600EF"/>
              </a:solidFill>
              <a:ln>
                <a:noFill/>
              </a:ln>
              <a:effectLst/>
            </c:spPr>
            <c:extLst>
              <c:ext xmlns:c16="http://schemas.microsoft.com/office/drawing/2014/chart" uri="{C3380CC4-5D6E-409C-BE32-E72D297353CC}">
                <c16:uniqueId val="{00000015-3691-499F-A898-43A2B9519351}"/>
              </c:ext>
            </c:extLst>
          </c:dPt>
          <c:dPt>
            <c:idx val="11"/>
            <c:invertIfNegative val="0"/>
            <c:bubble3D val="0"/>
            <c:spPr>
              <a:solidFill>
                <a:srgbClr val="00D2BE"/>
              </a:solidFill>
              <a:ln>
                <a:noFill/>
              </a:ln>
              <a:effectLst/>
            </c:spPr>
            <c:extLst>
              <c:ext xmlns:c16="http://schemas.microsoft.com/office/drawing/2014/chart" uri="{C3380CC4-5D6E-409C-BE32-E72D297353CC}">
                <c16:uniqueId val="{00000017-3691-499F-A898-43A2B9519351}"/>
              </c:ext>
            </c:extLst>
          </c:dPt>
          <c:dPt>
            <c:idx val="12"/>
            <c:invertIfNegative val="0"/>
            <c:bubble3D val="0"/>
            <c:spPr>
              <a:solidFill>
                <a:srgbClr val="00D2BE"/>
              </a:solidFill>
              <a:ln>
                <a:noFill/>
              </a:ln>
              <a:effectLst/>
            </c:spPr>
            <c:extLst>
              <c:ext xmlns:c16="http://schemas.microsoft.com/office/drawing/2014/chart" uri="{C3380CC4-5D6E-409C-BE32-E72D297353CC}">
                <c16:uniqueId val="{00000019-3691-499F-A898-43A2B951935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driver_podium_count!$A$4:$A$17</c:f>
              <c:strCache>
                <c:ptCount val="13"/>
                <c:pt idx="0">
                  <c:v>Lando Norris</c:v>
                </c:pt>
                <c:pt idx="1">
                  <c:v>Esteban Ocon</c:v>
                </c:pt>
                <c:pt idx="2">
                  <c:v>Carlos Sainz</c:v>
                </c:pt>
                <c:pt idx="3">
                  <c:v>Sebastian Vettel</c:v>
                </c:pt>
                <c:pt idx="4">
                  <c:v>Pierre Gasly</c:v>
                </c:pt>
                <c:pt idx="5">
                  <c:v>Alexander Albon</c:v>
                </c:pt>
                <c:pt idx="6">
                  <c:v>Charles Leclerc</c:v>
                </c:pt>
                <c:pt idx="7">
                  <c:v>Daniel Ricciardo</c:v>
                </c:pt>
                <c:pt idx="8">
                  <c:v>Lance Stroll</c:v>
                </c:pt>
                <c:pt idx="9">
                  <c:v>Sergio Perez</c:v>
                </c:pt>
                <c:pt idx="10">
                  <c:v>Max Verstappen</c:v>
                </c:pt>
                <c:pt idx="11">
                  <c:v>Valtteri Bottas</c:v>
                </c:pt>
                <c:pt idx="12">
                  <c:v>Lewis Hamilton</c:v>
                </c:pt>
              </c:strCache>
            </c:strRef>
          </c:cat>
          <c:val>
            <c:numRef>
              <c:f>driver_podium_count!$B$4:$B$17</c:f>
              <c:numCache>
                <c:formatCode>General</c:formatCode>
                <c:ptCount val="13"/>
                <c:pt idx="0">
                  <c:v>1</c:v>
                </c:pt>
                <c:pt idx="1">
                  <c:v>1</c:v>
                </c:pt>
                <c:pt idx="2">
                  <c:v>1</c:v>
                </c:pt>
                <c:pt idx="3">
                  <c:v>1</c:v>
                </c:pt>
                <c:pt idx="4">
                  <c:v>1</c:v>
                </c:pt>
                <c:pt idx="5">
                  <c:v>2</c:v>
                </c:pt>
                <c:pt idx="6">
                  <c:v>2</c:v>
                </c:pt>
                <c:pt idx="7">
                  <c:v>2</c:v>
                </c:pt>
                <c:pt idx="8">
                  <c:v>2</c:v>
                </c:pt>
                <c:pt idx="9">
                  <c:v>2</c:v>
                </c:pt>
                <c:pt idx="10">
                  <c:v>11</c:v>
                </c:pt>
                <c:pt idx="11">
                  <c:v>11</c:v>
                </c:pt>
                <c:pt idx="12">
                  <c:v>14</c:v>
                </c:pt>
              </c:numCache>
            </c:numRef>
          </c:val>
          <c:extLst>
            <c:ext xmlns:c16="http://schemas.microsoft.com/office/drawing/2014/chart" uri="{C3380CC4-5D6E-409C-BE32-E72D297353CC}">
              <c16:uniqueId val="{0000001A-3691-499F-A898-43A2B9519351}"/>
            </c:ext>
          </c:extLst>
        </c:ser>
        <c:dLbls>
          <c:dLblPos val="outEnd"/>
          <c:showLegendKey val="0"/>
          <c:showVal val="1"/>
          <c:showCatName val="0"/>
          <c:showSerName val="0"/>
          <c:showPercent val="0"/>
          <c:showBubbleSize val="0"/>
        </c:dLbls>
        <c:gapWidth val="182"/>
        <c:axId val="2131071887"/>
        <c:axId val="2131072303"/>
      </c:barChart>
      <c:catAx>
        <c:axId val="21310718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072303"/>
        <c:crosses val="autoZero"/>
        <c:auto val="1"/>
        <c:lblAlgn val="ctr"/>
        <c:lblOffset val="100"/>
        <c:noMultiLvlLbl val="0"/>
      </c:catAx>
      <c:valAx>
        <c:axId val="2131072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Podium Counts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071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[formula1_2020_v1.xlsx]team_podium_counts!PivotTable3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Podium Finish Counts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D2BE"/>
          </a:solidFill>
          <a:ln>
            <a:noFill/>
          </a:ln>
          <a:effectLst/>
        </c:spPr>
      </c:pivotFmt>
      <c:pivotFmt>
        <c:idx val="2"/>
        <c:spPr>
          <a:solidFill>
            <a:srgbClr val="0600EF"/>
          </a:solidFill>
          <a:ln>
            <a:noFill/>
          </a:ln>
          <a:effectLst/>
        </c:spPr>
      </c:pivotFmt>
      <c:pivotFmt>
        <c:idx val="3"/>
        <c:spPr>
          <a:solidFill>
            <a:srgbClr val="F596C8"/>
          </a:solidFill>
          <a:ln>
            <a:noFill/>
          </a:ln>
          <a:effectLst/>
        </c:spPr>
      </c:pivotFmt>
      <c:pivotFmt>
        <c:idx val="4"/>
        <c:spPr>
          <a:solidFill>
            <a:srgbClr val="FFF500"/>
          </a:solidFill>
          <a:ln>
            <a:noFill/>
          </a:ln>
          <a:effectLst/>
        </c:spPr>
      </c:pivotFmt>
      <c:pivotFmt>
        <c:idx val="5"/>
        <c:spPr>
          <a:solidFill>
            <a:srgbClr val="FF8700"/>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8700"/>
          </a:solidFill>
          <a:ln>
            <a:noFill/>
          </a:ln>
          <a:effectLst/>
        </c:spPr>
      </c:pivotFmt>
      <c:pivotFmt>
        <c:idx val="8"/>
        <c:spPr>
          <a:solidFill>
            <a:srgbClr val="FFF500"/>
          </a:solidFill>
          <a:ln>
            <a:noFill/>
          </a:ln>
          <a:effectLst/>
        </c:spPr>
      </c:pivotFmt>
      <c:pivotFmt>
        <c:idx val="9"/>
        <c:spPr>
          <a:solidFill>
            <a:srgbClr val="F596C8"/>
          </a:solidFill>
          <a:ln>
            <a:noFill/>
          </a:ln>
          <a:effectLst/>
        </c:spPr>
      </c:pivotFmt>
      <c:pivotFmt>
        <c:idx val="10"/>
        <c:spPr>
          <a:solidFill>
            <a:srgbClr val="0600EF"/>
          </a:solidFill>
          <a:ln>
            <a:noFill/>
          </a:ln>
          <a:effectLst/>
        </c:spPr>
      </c:pivotFmt>
      <c:pivotFmt>
        <c:idx val="11"/>
        <c:spPr>
          <a:solidFill>
            <a:srgbClr val="00D2BE"/>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8700"/>
          </a:solidFill>
          <a:ln>
            <a:noFill/>
          </a:ln>
          <a:effectLst/>
        </c:spPr>
      </c:pivotFmt>
      <c:pivotFmt>
        <c:idx val="14"/>
        <c:spPr>
          <a:solidFill>
            <a:srgbClr val="FFF500"/>
          </a:solidFill>
          <a:ln>
            <a:noFill/>
          </a:ln>
          <a:effectLst/>
        </c:spPr>
      </c:pivotFmt>
      <c:pivotFmt>
        <c:idx val="15"/>
        <c:spPr>
          <a:solidFill>
            <a:srgbClr val="F596C8"/>
          </a:solidFill>
          <a:ln>
            <a:noFill/>
          </a:ln>
          <a:effectLst/>
        </c:spPr>
      </c:pivotFmt>
      <c:pivotFmt>
        <c:idx val="16"/>
        <c:spPr>
          <a:solidFill>
            <a:srgbClr val="0600EF"/>
          </a:solidFill>
          <a:ln>
            <a:noFill/>
          </a:ln>
          <a:effectLst/>
        </c:spPr>
      </c:pivotFmt>
      <c:pivotFmt>
        <c:idx val="17"/>
        <c:spPr>
          <a:solidFill>
            <a:srgbClr val="00D2BE"/>
          </a:solidFill>
          <a:ln>
            <a:noFill/>
          </a:ln>
          <a:effectLst/>
        </c:spPr>
      </c:pivotFmt>
    </c:pivotFmts>
    <c:plotArea>
      <c:layout/>
      <c:barChart>
        <c:barDir val="bar"/>
        <c:grouping val="clustered"/>
        <c:varyColors val="0"/>
        <c:ser>
          <c:idx val="0"/>
          <c:order val="0"/>
          <c:tx>
            <c:strRef>
              <c:f>team_podium_counts!$B$3</c:f>
              <c:strCache>
                <c:ptCount val="1"/>
                <c:pt idx="0">
                  <c:v>Total</c:v>
                </c:pt>
              </c:strCache>
            </c:strRef>
          </c:tx>
          <c:spPr>
            <a:solidFill>
              <a:schemeClr val="accent1"/>
            </a:solidFill>
            <a:ln>
              <a:noFill/>
            </a:ln>
            <a:effectLst/>
          </c:spPr>
          <c:invertIfNegative val="0"/>
          <c:dPt>
            <c:idx val="1"/>
            <c:invertIfNegative val="0"/>
            <c:bubble3D val="0"/>
            <c:spPr>
              <a:solidFill>
                <a:srgbClr val="FF8700"/>
              </a:solidFill>
              <a:ln>
                <a:noFill/>
              </a:ln>
              <a:effectLst/>
            </c:spPr>
            <c:extLst>
              <c:ext xmlns:c16="http://schemas.microsoft.com/office/drawing/2014/chart" uri="{C3380CC4-5D6E-409C-BE32-E72D297353CC}">
                <c16:uniqueId val="{00000001-F481-4776-9298-AF53F7372659}"/>
              </c:ext>
            </c:extLst>
          </c:dPt>
          <c:dPt>
            <c:idx val="3"/>
            <c:invertIfNegative val="0"/>
            <c:bubble3D val="0"/>
            <c:spPr>
              <a:solidFill>
                <a:srgbClr val="FFF500"/>
              </a:solidFill>
              <a:ln>
                <a:noFill/>
              </a:ln>
              <a:effectLst/>
            </c:spPr>
            <c:extLst>
              <c:ext xmlns:c16="http://schemas.microsoft.com/office/drawing/2014/chart" uri="{C3380CC4-5D6E-409C-BE32-E72D297353CC}">
                <c16:uniqueId val="{00000003-F481-4776-9298-AF53F7372659}"/>
              </c:ext>
            </c:extLst>
          </c:dPt>
          <c:dPt>
            <c:idx val="4"/>
            <c:invertIfNegative val="0"/>
            <c:bubble3D val="0"/>
            <c:spPr>
              <a:solidFill>
                <a:srgbClr val="F596C8"/>
              </a:solidFill>
              <a:ln>
                <a:noFill/>
              </a:ln>
              <a:effectLst/>
            </c:spPr>
            <c:extLst>
              <c:ext xmlns:c16="http://schemas.microsoft.com/office/drawing/2014/chart" uri="{C3380CC4-5D6E-409C-BE32-E72D297353CC}">
                <c16:uniqueId val="{00000005-F481-4776-9298-AF53F7372659}"/>
              </c:ext>
            </c:extLst>
          </c:dPt>
          <c:dPt>
            <c:idx val="5"/>
            <c:invertIfNegative val="0"/>
            <c:bubble3D val="0"/>
            <c:spPr>
              <a:solidFill>
                <a:srgbClr val="0600EF"/>
              </a:solidFill>
              <a:ln>
                <a:noFill/>
              </a:ln>
              <a:effectLst/>
            </c:spPr>
            <c:extLst>
              <c:ext xmlns:c16="http://schemas.microsoft.com/office/drawing/2014/chart" uri="{C3380CC4-5D6E-409C-BE32-E72D297353CC}">
                <c16:uniqueId val="{00000007-F481-4776-9298-AF53F7372659}"/>
              </c:ext>
            </c:extLst>
          </c:dPt>
          <c:dPt>
            <c:idx val="6"/>
            <c:invertIfNegative val="0"/>
            <c:bubble3D val="0"/>
            <c:spPr>
              <a:solidFill>
                <a:srgbClr val="00D2BE"/>
              </a:solidFill>
              <a:ln>
                <a:noFill/>
              </a:ln>
              <a:effectLst/>
            </c:spPr>
            <c:extLst>
              <c:ext xmlns:c16="http://schemas.microsoft.com/office/drawing/2014/chart" uri="{C3380CC4-5D6E-409C-BE32-E72D297353CC}">
                <c16:uniqueId val="{00000009-F481-4776-9298-AF53F737265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team_podium_counts!$A$4:$A$11</c:f>
              <c:strCache>
                <c:ptCount val="7"/>
                <c:pt idx="0">
                  <c:v>AlphaTauri Honda</c:v>
                </c:pt>
                <c:pt idx="1">
                  <c:v>McLaren Renault</c:v>
                </c:pt>
                <c:pt idx="2">
                  <c:v>Ferrari</c:v>
                </c:pt>
                <c:pt idx="3">
                  <c:v>Renault</c:v>
                </c:pt>
                <c:pt idx="4">
                  <c:v>Racing Point BWT Mercedes</c:v>
                </c:pt>
                <c:pt idx="5">
                  <c:v>Red Bull Racing Honda</c:v>
                </c:pt>
                <c:pt idx="6">
                  <c:v>Mercedes</c:v>
                </c:pt>
              </c:strCache>
            </c:strRef>
          </c:cat>
          <c:val>
            <c:numRef>
              <c:f>team_podium_counts!$B$4:$B$11</c:f>
              <c:numCache>
                <c:formatCode>General</c:formatCode>
                <c:ptCount val="7"/>
                <c:pt idx="0">
                  <c:v>1</c:v>
                </c:pt>
                <c:pt idx="1">
                  <c:v>2</c:v>
                </c:pt>
                <c:pt idx="2">
                  <c:v>3</c:v>
                </c:pt>
                <c:pt idx="3">
                  <c:v>3</c:v>
                </c:pt>
                <c:pt idx="4">
                  <c:v>4</c:v>
                </c:pt>
                <c:pt idx="5">
                  <c:v>13</c:v>
                </c:pt>
                <c:pt idx="6">
                  <c:v>25</c:v>
                </c:pt>
              </c:numCache>
            </c:numRef>
          </c:val>
          <c:extLst>
            <c:ext xmlns:c16="http://schemas.microsoft.com/office/drawing/2014/chart" uri="{C3380CC4-5D6E-409C-BE32-E72D297353CC}">
              <c16:uniqueId val="{0000000A-F481-4776-9298-AF53F7372659}"/>
            </c:ext>
          </c:extLst>
        </c:ser>
        <c:dLbls>
          <c:dLblPos val="outEnd"/>
          <c:showLegendKey val="0"/>
          <c:showVal val="1"/>
          <c:showCatName val="0"/>
          <c:showSerName val="0"/>
          <c:showPercent val="0"/>
          <c:showBubbleSize val="0"/>
        </c:dLbls>
        <c:gapWidth val="182"/>
        <c:axId val="2109795424"/>
        <c:axId val="2109794592"/>
      </c:barChart>
      <c:catAx>
        <c:axId val="2109795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794592"/>
        <c:crosses val="autoZero"/>
        <c:auto val="1"/>
        <c:lblAlgn val="ctr"/>
        <c:lblOffset val="100"/>
        <c:noMultiLvlLbl val="0"/>
      </c:catAx>
      <c:valAx>
        <c:axId val="2109794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Podium Counts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795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[formula1_2020_v1.xlsx]top10_finishes!PivotTable3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D2BE"/>
          </a:solidFill>
          <a:ln>
            <a:noFill/>
          </a:ln>
          <a:effectLst/>
        </c:spPr>
      </c:pivotFmt>
      <c:pivotFmt>
        <c:idx val="2"/>
        <c:spPr>
          <a:solidFill>
            <a:srgbClr val="00D2BE"/>
          </a:solidFill>
          <a:ln>
            <a:solidFill>
              <a:srgbClr val="00D2BE"/>
            </a:solidFill>
          </a:ln>
          <a:effectLst/>
        </c:spPr>
      </c:pivotFmt>
      <c:pivotFmt>
        <c:idx val="3"/>
        <c:spPr>
          <a:solidFill>
            <a:srgbClr val="FFF500"/>
          </a:solidFill>
          <a:ln>
            <a:noFill/>
          </a:ln>
          <a:effectLst/>
        </c:spPr>
      </c:pivotFmt>
      <c:pivotFmt>
        <c:idx val="4"/>
        <c:spPr>
          <a:solidFill>
            <a:srgbClr val="FFF500"/>
          </a:solidFill>
          <a:ln>
            <a:noFill/>
          </a:ln>
          <a:effectLst/>
        </c:spPr>
      </c:pivotFmt>
      <c:pivotFmt>
        <c:idx val="5"/>
        <c:spPr>
          <a:solidFill>
            <a:srgbClr val="F596C8"/>
          </a:solidFill>
          <a:ln>
            <a:noFill/>
          </a:ln>
          <a:effectLst/>
        </c:spPr>
      </c:pivotFmt>
      <c:pivotFmt>
        <c:idx val="6"/>
        <c:spPr>
          <a:solidFill>
            <a:srgbClr val="F596C8"/>
          </a:solidFill>
          <a:ln>
            <a:noFill/>
          </a:ln>
          <a:effectLst/>
        </c:spPr>
      </c:pivotFmt>
      <c:pivotFmt>
        <c:idx val="7"/>
        <c:spPr>
          <a:solidFill>
            <a:srgbClr val="FF8700"/>
          </a:solidFill>
          <a:ln>
            <a:noFill/>
          </a:ln>
          <a:effectLst/>
        </c:spPr>
      </c:pivotFmt>
      <c:pivotFmt>
        <c:idx val="8"/>
        <c:spPr>
          <a:solidFill>
            <a:srgbClr val="FF8700"/>
          </a:solidFill>
          <a:ln>
            <a:noFill/>
          </a:ln>
          <a:effectLst/>
        </c:spPr>
      </c:pivotFmt>
      <c:pivotFmt>
        <c:idx val="9"/>
        <c:spPr>
          <a:solidFill>
            <a:srgbClr val="0600EF"/>
          </a:solidFill>
          <a:ln>
            <a:noFill/>
          </a:ln>
          <a:effectLst/>
        </c:spPr>
      </c:pivotFmt>
      <c:pivotFmt>
        <c:idx val="10"/>
        <c:spPr>
          <a:solidFill>
            <a:srgbClr val="0600EF"/>
          </a:solidFill>
          <a:ln>
            <a:noFill/>
          </a:ln>
          <a:effectLst/>
        </c:spPr>
      </c:pivotFmt>
      <c:pivotFmt>
        <c:idx val="11"/>
        <c:spPr>
          <a:solidFill>
            <a:srgbClr val="C8C8C8"/>
          </a:solidFill>
          <a:ln>
            <a:noFill/>
          </a:ln>
          <a:effectLst/>
        </c:spPr>
      </c:pivotFmt>
      <c:pivotFmt>
        <c:idx val="12"/>
        <c:spPr>
          <a:solidFill>
            <a:srgbClr val="C8C8C8"/>
          </a:solidFill>
          <a:ln>
            <a:noFill/>
          </a:ln>
          <a:effectLst/>
        </c:spPr>
      </c:pivotFmt>
      <c:pivotFmt>
        <c:idx val="13"/>
        <c:spPr>
          <a:solidFill>
            <a:srgbClr val="C00000"/>
          </a:solidFill>
          <a:ln>
            <a:noFill/>
          </a:ln>
          <a:effectLst/>
        </c:spPr>
      </c:pivotFmt>
      <c:pivotFmt>
        <c:idx val="14"/>
        <c:spPr>
          <a:solidFill>
            <a:srgbClr val="C00000"/>
          </a:solidFill>
          <a:ln>
            <a:noFill/>
          </a:ln>
          <a:effectLst/>
        </c:spPr>
      </c:pivotFmt>
      <c:pivotFmt>
        <c:idx val="15"/>
        <c:spPr>
          <a:solidFill>
            <a:srgbClr val="960000"/>
          </a:solidFill>
          <a:ln>
            <a:noFill/>
          </a:ln>
          <a:effectLst/>
        </c:spPr>
      </c:pivotFmt>
      <c:pivotFmt>
        <c:idx val="16"/>
        <c:spPr>
          <a:solidFill>
            <a:srgbClr val="960000"/>
          </a:solidFill>
          <a:ln>
            <a:noFill/>
          </a:ln>
          <a:effectLst/>
        </c:spPr>
      </c:pivotFmt>
      <c:pivotFmt>
        <c:idx val="17"/>
        <c:spPr>
          <a:solidFill>
            <a:srgbClr val="0082FA"/>
          </a:solidFill>
          <a:ln>
            <a:noFill/>
          </a:ln>
          <a:effectLst/>
        </c:spPr>
      </c:pivotFmt>
      <c:pivotFmt>
        <c:idx val="18"/>
        <c:spPr>
          <a:solidFill>
            <a:srgbClr val="787878"/>
          </a:solidFill>
          <a:ln>
            <a:noFill/>
          </a:ln>
          <a:effectLst/>
        </c:spPr>
      </c:pivotFmt>
      <c:pivotFmt>
        <c:idx val="19"/>
        <c:spPr>
          <a:solidFill>
            <a:srgbClr val="787878"/>
          </a:solidFill>
          <a:ln>
            <a:noFill/>
          </a:ln>
          <a:effectLst/>
        </c:spPr>
      </c:pivotFmt>
      <c:pivotFmt>
        <c:idx val="20"/>
        <c:spPr>
          <a:solidFill>
            <a:srgbClr val="F596C8"/>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0082FA"/>
          </a:solidFill>
          <a:ln>
            <a:noFill/>
          </a:ln>
          <a:effectLst/>
        </c:spPr>
      </c:pivotFmt>
      <c:pivotFmt>
        <c:idx val="23"/>
        <c:spPr>
          <a:solidFill>
            <a:srgbClr val="787878"/>
          </a:solidFill>
          <a:ln>
            <a:noFill/>
          </a:ln>
          <a:effectLst/>
        </c:spPr>
      </c:pivotFmt>
      <c:pivotFmt>
        <c:idx val="24"/>
        <c:spPr>
          <a:solidFill>
            <a:srgbClr val="787878"/>
          </a:solidFill>
          <a:ln>
            <a:noFill/>
          </a:ln>
          <a:effectLst/>
        </c:spPr>
      </c:pivotFmt>
      <c:pivotFmt>
        <c:idx val="25"/>
        <c:spPr>
          <a:solidFill>
            <a:srgbClr val="960000"/>
          </a:solidFill>
          <a:ln>
            <a:noFill/>
          </a:ln>
          <a:effectLst/>
        </c:spPr>
      </c:pivotFmt>
      <c:pivotFmt>
        <c:idx val="26"/>
        <c:spPr>
          <a:solidFill>
            <a:srgbClr val="F596C8"/>
          </a:solidFill>
          <a:ln>
            <a:noFill/>
          </a:ln>
          <a:effectLst/>
        </c:spPr>
      </c:pivotFmt>
      <c:pivotFmt>
        <c:idx val="27"/>
        <c:spPr>
          <a:solidFill>
            <a:srgbClr val="960000"/>
          </a:solidFill>
          <a:ln>
            <a:noFill/>
          </a:ln>
          <a:effectLst/>
        </c:spPr>
      </c:pivotFmt>
      <c:pivotFmt>
        <c:idx val="28"/>
        <c:spPr>
          <a:solidFill>
            <a:srgbClr val="C00000"/>
          </a:solidFill>
          <a:ln>
            <a:noFill/>
          </a:ln>
          <a:effectLst/>
        </c:spPr>
      </c:pivotFmt>
      <c:pivotFmt>
        <c:idx val="29"/>
        <c:spPr>
          <a:solidFill>
            <a:srgbClr val="C8C8C8"/>
          </a:solidFill>
          <a:ln>
            <a:noFill/>
          </a:ln>
          <a:effectLst/>
        </c:spPr>
      </c:pivotFmt>
      <c:pivotFmt>
        <c:idx val="30"/>
        <c:spPr>
          <a:solidFill>
            <a:srgbClr val="F596C8"/>
          </a:solidFill>
          <a:ln>
            <a:noFill/>
          </a:ln>
          <a:effectLst/>
        </c:spPr>
      </c:pivotFmt>
      <c:pivotFmt>
        <c:idx val="31"/>
        <c:spPr>
          <a:solidFill>
            <a:srgbClr val="FFF500"/>
          </a:solidFill>
          <a:ln>
            <a:noFill/>
          </a:ln>
          <a:effectLst/>
        </c:spPr>
      </c:pivotFmt>
      <c:pivotFmt>
        <c:idx val="32"/>
        <c:spPr>
          <a:solidFill>
            <a:srgbClr val="C00000"/>
          </a:solidFill>
          <a:ln>
            <a:noFill/>
          </a:ln>
          <a:effectLst/>
        </c:spPr>
      </c:pivotFmt>
      <c:pivotFmt>
        <c:idx val="33"/>
        <c:spPr>
          <a:solidFill>
            <a:srgbClr val="C8C8C8"/>
          </a:solidFill>
          <a:ln>
            <a:noFill/>
          </a:ln>
          <a:effectLst/>
        </c:spPr>
      </c:pivotFmt>
      <c:pivotFmt>
        <c:idx val="34"/>
        <c:spPr>
          <a:solidFill>
            <a:srgbClr val="0600EF"/>
          </a:solidFill>
          <a:ln>
            <a:noFill/>
          </a:ln>
          <a:effectLst/>
        </c:spPr>
      </c:pivotFmt>
      <c:pivotFmt>
        <c:idx val="35"/>
        <c:spPr>
          <a:solidFill>
            <a:srgbClr val="0600EF"/>
          </a:solidFill>
          <a:ln>
            <a:noFill/>
          </a:ln>
          <a:effectLst/>
        </c:spPr>
      </c:pivotFmt>
      <c:pivotFmt>
        <c:idx val="36"/>
        <c:spPr>
          <a:solidFill>
            <a:srgbClr val="FF8700"/>
          </a:solidFill>
          <a:ln>
            <a:noFill/>
          </a:ln>
          <a:effectLst/>
        </c:spPr>
      </c:pivotFmt>
      <c:pivotFmt>
        <c:idx val="37"/>
        <c:spPr>
          <a:solidFill>
            <a:srgbClr val="FF8700"/>
          </a:solidFill>
          <a:ln>
            <a:noFill/>
          </a:ln>
          <a:effectLst/>
        </c:spPr>
      </c:pivotFmt>
      <c:pivotFmt>
        <c:idx val="38"/>
        <c:spPr>
          <a:solidFill>
            <a:srgbClr val="F596C8"/>
          </a:solidFill>
          <a:ln>
            <a:noFill/>
          </a:ln>
          <a:effectLst/>
        </c:spPr>
      </c:pivotFmt>
      <c:pivotFmt>
        <c:idx val="39"/>
        <c:spPr>
          <a:solidFill>
            <a:srgbClr val="FFF500"/>
          </a:solidFill>
          <a:ln>
            <a:noFill/>
          </a:ln>
          <a:effectLst/>
        </c:spPr>
      </c:pivotFmt>
      <c:pivotFmt>
        <c:idx val="40"/>
        <c:spPr>
          <a:solidFill>
            <a:srgbClr val="00D2BE"/>
          </a:solidFill>
          <a:ln>
            <a:solidFill>
              <a:srgbClr val="00D2BE"/>
            </a:solidFill>
          </a:ln>
          <a:effectLst/>
        </c:spPr>
      </c:pivotFmt>
      <c:pivotFmt>
        <c:idx val="41"/>
        <c:spPr>
          <a:solidFill>
            <a:srgbClr val="00D2BE"/>
          </a:solidFill>
          <a:ln>
            <a:noFill/>
          </a:ln>
          <a:effectLst/>
        </c:spP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rgbClr val="0082FA"/>
          </a:solidFill>
          <a:ln>
            <a:noFill/>
          </a:ln>
          <a:effectLst/>
        </c:spPr>
      </c:pivotFmt>
      <c:pivotFmt>
        <c:idx val="44"/>
        <c:spPr>
          <a:solidFill>
            <a:srgbClr val="787878"/>
          </a:solidFill>
          <a:ln>
            <a:noFill/>
          </a:ln>
          <a:effectLst/>
        </c:spPr>
      </c:pivotFmt>
      <c:pivotFmt>
        <c:idx val="45"/>
        <c:spPr>
          <a:solidFill>
            <a:srgbClr val="787878"/>
          </a:solidFill>
          <a:ln>
            <a:noFill/>
          </a:ln>
          <a:effectLst/>
        </c:spPr>
      </c:pivotFmt>
      <c:pivotFmt>
        <c:idx val="46"/>
        <c:spPr>
          <a:solidFill>
            <a:srgbClr val="960000"/>
          </a:solidFill>
          <a:ln>
            <a:noFill/>
          </a:ln>
          <a:effectLst/>
        </c:spPr>
      </c:pivotFmt>
      <c:pivotFmt>
        <c:idx val="47"/>
        <c:spPr>
          <a:solidFill>
            <a:srgbClr val="F596C8"/>
          </a:solidFill>
          <a:ln>
            <a:noFill/>
          </a:ln>
          <a:effectLst/>
        </c:spPr>
      </c:pivotFmt>
      <c:pivotFmt>
        <c:idx val="48"/>
        <c:spPr>
          <a:solidFill>
            <a:srgbClr val="960000"/>
          </a:solidFill>
          <a:ln>
            <a:noFill/>
          </a:ln>
          <a:effectLst/>
        </c:spPr>
      </c:pivotFmt>
      <c:pivotFmt>
        <c:idx val="49"/>
        <c:spPr>
          <a:solidFill>
            <a:srgbClr val="C00000"/>
          </a:solidFill>
          <a:ln>
            <a:noFill/>
          </a:ln>
          <a:effectLst/>
        </c:spPr>
      </c:pivotFmt>
      <c:pivotFmt>
        <c:idx val="50"/>
        <c:spPr>
          <a:solidFill>
            <a:srgbClr val="C8C8C8"/>
          </a:solidFill>
          <a:ln>
            <a:noFill/>
          </a:ln>
          <a:effectLst/>
        </c:spPr>
      </c:pivotFmt>
      <c:pivotFmt>
        <c:idx val="51"/>
        <c:spPr>
          <a:solidFill>
            <a:srgbClr val="F596C8"/>
          </a:solidFill>
          <a:ln>
            <a:noFill/>
          </a:ln>
          <a:effectLst/>
        </c:spPr>
      </c:pivotFmt>
      <c:pivotFmt>
        <c:idx val="52"/>
        <c:spPr>
          <a:solidFill>
            <a:srgbClr val="FFF500"/>
          </a:solidFill>
          <a:ln>
            <a:noFill/>
          </a:ln>
          <a:effectLst/>
        </c:spPr>
      </c:pivotFmt>
      <c:pivotFmt>
        <c:idx val="53"/>
        <c:spPr>
          <a:solidFill>
            <a:srgbClr val="C00000"/>
          </a:solidFill>
          <a:ln>
            <a:noFill/>
          </a:ln>
          <a:effectLst/>
        </c:spPr>
      </c:pivotFmt>
      <c:pivotFmt>
        <c:idx val="54"/>
        <c:spPr>
          <a:solidFill>
            <a:srgbClr val="C8C8C8"/>
          </a:solidFill>
          <a:ln>
            <a:noFill/>
          </a:ln>
          <a:effectLst/>
        </c:spPr>
      </c:pivotFmt>
      <c:pivotFmt>
        <c:idx val="55"/>
        <c:spPr>
          <a:solidFill>
            <a:srgbClr val="0600EF"/>
          </a:solidFill>
          <a:ln>
            <a:noFill/>
          </a:ln>
          <a:effectLst/>
        </c:spPr>
      </c:pivotFmt>
      <c:pivotFmt>
        <c:idx val="56"/>
        <c:spPr>
          <a:solidFill>
            <a:srgbClr val="0600EF"/>
          </a:solidFill>
          <a:ln>
            <a:noFill/>
          </a:ln>
          <a:effectLst/>
        </c:spPr>
      </c:pivotFmt>
      <c:pivotFmt>
        <c:idx val="57"/>
        <c:spPr>
          <a:solidFill>
            <a:srgbClr val="FF8700"/>
          </a:solidFill>
          <a:ln>
            <a:noFill/>
          </a:ln>
          <a:effectLst/>
        </c:spPr>
      </c:pivotFmt>
      <c:pivotFmt>
        <c:idx val="58"/>
        <c:spPr>
          <a:solidFill>
            <a:srgbClr val="FF8700"/>
          </a:solidFill>
          <a:ln>
            <a:noFill/>
          </a:ln>
          <a:effectLst/>
        </c:spPr>
      </c:pivotFmt>
      <c:pivotFmt>
        <c:idx val="59"/>
        <c:spPr>
          <a:solidFill>
            <a:srgbClr val="F596C8"/>
          </a:solidFill>
          <a:ln>
            <a:noFill/>
          </a:ln>
          <a:effectLst/>
        </c:spPr>
      </c:pivotFmt>
      <c:pivotFmt>
        <c:idx val="60"/>
        <c:spPr>
          <a:solidFill>
            <a:srgbClr val="FFF500"/>
          </a:solidFill>
          <a:ln>
            <a:noFill/>
          </a:ln>
          <a:effectLst/>
        </c:spPr>
      </c:pivotFmt>
      <c:pivotFmt>
        <c:idx val="61"/>
        <c:spPr>
          <a:solidFill>
            <a:srgbClr val="00D2BE"/>
          </a:solidFill>
          <a:ln>
            <a:solidFill>
              <a:srgbClr val="00D2BE"/>
            </a:solidFill>
          </a:ln>
          <a:effectLst/>
        </c:spPr>
      </c:pivotFmt>
      <c:pivotFmt>
        <c:idx val="62"/>
        <c:spPr>
          <a:solidFill>
            <a:srgbClr val="00D2BE"/>
          </a:solidFill>
          <a:ln>
            <a:noFill/>
          </a:ln>
          <a:effectLst/>
        </c:spPr>
      </c:pivotFmt>
    </c:pivotFmts>
    <c:plotArea>
      <c:layout/>
      <c:barChart>
        <c:barDir val="bar"/>
        <c:grouping val="clustered"/>
        <c:varyColors val="0"/>
        <c:ser>
          <c:idx val="0"/>
          <c:order val="0"/>
          <c:tx>
            <c:strRef>
              <c:f>top10_finishes!$B$3</c:f>
              <c:strCache>
                <c:ptCount val="1"/>
                <c:pt idx="0">
                  <c:v>Total</c:v>
                </c:pt>
              </c:strCache>
            </c:strRef>
          </c:tx>
          <c:spPr>
            <a:solidFill>
              <a:schemeClr val="accent1"/>
            </a:solidFill>
            <a:ln>
              <a:noFill/>
            </a:ln>
            <a:effectLst/>
          </c:spPr>
          <c:invertIfNegative val="0"/>
          <c:dPt>
            <c:idx val="0"/>
            <c:invertIfNegative val="0"/>
            <c:bubble3D val="0"/>
            <c:spPr>
              <a:solidFill>
                <a:srgbClr val="0082FA"/>
              </a:solidFill>
              <a:ln>
                <a:noFill/>
              </a:ln>
              <a:effectLst/>
            </c:spPr>
            <c:extLst>
              <c:ext xmlns:c16="http://schemas.microsoft.com/office/drawing/2014/chart" uri="{C3380CC4-5D6E-409C-BE32-E72D297353CC}">
                <c16:uniqueId val="{00000001-1CC5-4025-8833-5BB49C0C5830}"/>
              </c:ext>
            </c:extLst>
          </c:dPt>
          <c:dPt>
            <c:idx val="1"/>
            <c:invertIfNegative val="0"/>
            <c:bubble3D val="0"/>
            <c:spPr>
              <a:solidFill>
                <a:srgbClr val="787878"/>
              </a:solidFill>
              <a:ln>
                <a:noFill/>
              </a:ln>
              <a:effectLst/>
            </c:spPr>
            <c:extLst>
              <c:ext xmlns:c16="http://schemas.microsoft.com/office/drawing/2014/chart" uri="{C3380CC4-5D6E-409C-BE32-E72D297353CC}">
                <c16:uniqueId val="{00000003-1CC5-4025-8833-5BB49C0C5830}"/>
              </c:ext>
            </c:extLst>
          </c:dPt>
          <c:dPt>
            <c:idx val="2"/>
            <c:invertIfNegative val="0"/>
            <c:bubble3D val="0"/>
            <c:spPr>
              <a:solidFill>
                <a:srgbClr val="787878"/>
              </a:solidFill>
              <a:ln>
                <a:noFill/>
              </a:ln>
              <a:effectLst/>
            </c:spPr>
            <c:extLst>
              <c:ext xmlns:c16="http://schemas.microsoft.com/office/drawing/2014/chart" uri="{C3380CC4-5D6E-409C-BE32-E72D297353CC}">
                <c16:uniqueId val="{00000005-1CC5-4025-8833-5BB49C0C5830}"/>
              </c:ext>
            </c:extLst>
          </c:dPt>
          <c:dPt>
            <c:idx val="3"/>
            <c:invertIfNegative val="0"/>
            <c:bubble3D val="0"/>
            <c:spPr>
              <a:solidFill>
                <a:srgbClr val="960000"/>
              </a:solidFill>
              <a:ln>
                <a:noFill/>
              </a:ln>
              <a:effectLst/>
            </c:spPr>
            <c:extLst>
              <c:ext xmlns:c16="http://schemas.microsoft.com/office/drawing/2014/chart" uri="{C3380CC4-5D6E-409C-BE32-E72D297353CC}">
                <c16:uniqueId val="{00000007-1CC5-4025-8833-5BB49C0C5830}"/>
              </c:ext>
            </c:extLst>
          </c:dPt>
          <c:dPt>
            <c:idx val="4"/>
            <c:invertIfNegative val="0"/>
            <c:bubble3D val="0"/>
            <c:spPr>
              <a:solidFill>
                <a:srgbClr val="F596C8"/>
              </a:solidFill>
              <a:ln>
                <a:noFill/>
              </a:ln>
              <a:effectLst/>
            </c:spPr>
            <c:extLst>
              <c:ext xmlns:c16="http://schemas.microsoft.com/office/drawing/2014/chart" uri="{C3380CC4-5D6E-409C-BE32-E72D297353CC}">
                <c16:uniqueId val="{00000009-1CC5-4025-8833-5BB49C0C5830}"/>
              </c:ext>
            </c:extLst>
          </c:dPt>
          <c:dPt>
            <c:idx val="5"/>
            <c:invertIfNegative val="0"/>
            <c:bubble3D val="0"/>
            <c:spPr>
              <a:solidFill>
                <a:srgbClr val="960000"/>
              </a:solidFill>
              <a:ln>
                <a:noFill/>
              </a:ln>
              <a:effectLst/>
            </c:spPr>
            <c:extLst>
              <c:ext xmlns:c16="http://schemas.microsoft.com/office/drawing/2014/chart" uri="{C3380CC4-5D6E-409C-BE32-E72D297353CC}">
                <c16:uniqueId val="{0000000B-1CC5-4025-8833-5BB49C0C5830}"/>
              </c:ext>
            </c:extLst>
          </c:dPt>
          <c:dPt>
            <c:idx val="6"/>
            <c:invertIfNegative val="0"/>
            <c:bubble3D val="0"/>
            <c:spPr>
              <a:solidFill>
                <a:srgbClr val="C00000"/>
              </a:solidFill>
              <a:ln>
                <a:noFill/>
              </a:ln>
              <a:effectLst/>
            </c:spPr>
            <c:extLst>
              <c:ext xmlns:c16="http://schemas.microsoft.com/office/drawing/2014/chart" uri="{C3380CC4-5D6E-409C-BE32-E72D297353CC}">
                <c16:uniqueId val="{0000000D-1CC5-4025-8833-5BB49C0C5830}"/>
              </c:ext>
            </c:extLst>
          </c:dPt>
          <c:dPt>
            <c:idx val="7"/>
            <c:invertIfNegative val="0"/>
            <c:bubble3D val="0"/>
            <c:spPr>
              <a:solidFill>
                <a:srgbClr val="C8C8C8"/>
              </a:solidFill>
              <a:ln>
                <a:noFill/>
              </a:ln>
              <a:effectLst/>
            </c:spPr>
            <c:extLst>
              <c:ext xmlns:c16="http://schemas.microsoft.com/office/drawing/2014/chart" uri="{C3380CC4-5D6E-409C-BE32-E72D297353CC}">
                <c16:uniqueId val="{0000000F-1CC5-4025-8833-5BB49C0C5830}"/>
              </c:ext>
            </c:extLst>
          </c:dPt>
          <c:dPt>
            <c:idx val="8"/>
            <c:invertIfNegative val="0"/>
            <c:bubble3D val="0"/>
            <c:spPr>
              <a:solidFill>
                <a:srgbClr val="F596C8"/>
              </a:solidFill>
              <a:ln>
                <a:noFill/>
              </a:ln>
              <a:effectLst/>
            </c:spPr>
            <c:extLst>
              <c:ext xmlns:c16="http://schemas.microsoft.com/office/drawing/2014/chart" uri="{C3380CC4-5D6E-409C-BE32-E72D297353CC}">
                <c16:uniqueId val="{00000011-1CC5-4025-8833-5BB49C0C5830}"/>
              </c:ext>
            </c:extLst>
          </c:dPt>
          <c:dPt>
            <c:idx val="9"/>
            <c:invertIfNegative val="0"/>
            <c:bubble3D val="0"/>
            <c:spPr>
              <a:solidFill>
                <a:srgbClr val="FFF500"/>
              </a:solidFill>
              <a:ln>
                <a:noFill/>
              </a:ln>
              <a:effectLst/>
            </c:spPr>
            <c:extLst>
              <c:ext xmlns:c16="http://schemas.microsoft.com/office/drawing/2014/chart" uri="{C3380CC4-5D6E-409C-BE32-E72D297353CC}">
                <c16:uniqueId val="{00000013-1CC5-4025-8833-5BB49C0C5830}"/>
              </c:ext>
            </c:extLst>
          </c:dPt>
          <c:dPt>
            <c:idx val="10"/>
            <c:invertIfNegative val="0"/>
            <c:bubble3D val="0"/>
            <c:spPr>
              <a:solidFill>
                <a:srgbClr val="C00000"/>
              </a:solidFill>
              <a:ln>
                <a:noFill/>
              </a:ln>
              <a:effectLst/>
            </c:spPr>
            <c:extLst>
              <c:ext xmlns:c16="http://schemas.microsoft.com/office/drawing/2014/chart" uri="{C3380CC4-5D6E-409C-BE32-E72D297353CC}">
                <c16:uniqueId val="{00000015-1CC5-4025-8833-5BB49C0C5830}"/>
              </c:ext>
            </c:extLst>
          </c:dPt>
          <c:dPt>
            <c:idx val="11"/>
            <c:invertIfNegative val="0"/>
            <c:bubble3D val="0"/>
            <c:spPr>
              <a:solidFill>
                <a:srgbClr val="C8C8C8"/>
              </a:solidFill>
              <a:ln>
                <a:noFill/>
              </a:ln>
              <a:effectLst/>
            </c:spPr>
            <c:extLst>
              <c:ext xmlns:c16="http://schemas.microsoft.com/office/drawing/2014/chart" uri="{C3380CC4-5D6E-409C-BE32-E72D297353CC}">
                <c16:uniqueId val="{00000017-1CC5-4025-8833-5BB49C0C5830}"/>
              </c:ext>
            </c:extLst>
          </c:dPt>
          <c:dPt>
            <c:idx val="12"/>
            <c:invertIfNegative val="0"/>
            <c:bubble3D val="0"/>
            <c:spPr>
              <a:solidFill>
                <a:srgbClr val="0600EF"/>
              </a:solidFill>
              <a:ln>
                <a:noFill/>
              </a:ln>
              <a:effectLst/>
            </c:spPr>
            <c:extLst>
              <c:ext xmlns:c16="http://schemas.microsoft.com/office/drawing/2014/chart" uri="{C3380CC4-5D6E-409C-BE32-E72D297353CC}">
                <c16:uniqueId val="{00000019-1CC5-4025-8833-5BB49C0C5830}"/>
              </c:ext>
            </c:extLst>
          </c:dPt>
          <c:dPt>
            <c:idx val="13"/>
            <c:invertIfNegative val="0"/>
            <c:bubble3D val="0"/>
            <c:spPr>
              <a:solidFill>
                <a:srgbClr val="0600EF"/>
              </a:solidFill>
              <a:ln>
                <a:noFill/>
              </a:ln>
              <a:effectLst/>
            </c:spPr>
            <c:extLst>
              <c:ext xmlns:c16="http://schemas.microsoft.com/office/drawing/2014/chart" uri="{C3380CC4-5D6E-409C-BE32-E72D297353CC}">
                <c16:uniqueId val="{0000001B-1CC5-4025-8833-5BB49C0C5830}"/>
              </c:ext>
            </c:extLst>
          </c:dPt>
          <c:dPt>
            <c:idx val="14"/>
            <c:invertIfNegative val="0"/>
            <c:bubble3D val="0"/>
            <c:spPr>
              <a:solidFill>
                <a:srgbClr val="FF8700"/>
              </a:solidFill>
              <a:ln>
                <a:noFill/>
              </a:ln>
              <a:effectLst/>
            </c:spPr>
            <c:extLst>
              <c:ext xmlns:c16="http://schemas.microsoft.com/office/drawing/2014/chart" uri="{C3380CC4-5D6E-409C-BE32-E72D297353CC}">
                <c16:uniqueId val="{0000001D-1CC5-4025-8833-5BB49C0C5830}"/>
              </c:ext>
            </c:extLst>
          </c:dPt>
          <c:dPt>
            <c:idx val="15"/>
            <c:invertIfNegative val="0"/>
            <c:bubble3D val="0"/>
            <c:spPr>
              <a:solidFill>
                <a:srgbClr val="FF8700"/>
              </a:solidFill>
              <a:ln>
                <a:noFill/>
              </a:ln>
              <a:effectLst/>
            </c:spPr>
            <c:extLst>
              <c:ext xmlns:c16="http://schemas.microsoft.com/office/drawing/2014/chart" uri="{C3380CC4-5D6E-409C-BE32-E72D297353CC}">
                <c16:uniqueId val="{0000001F-1CC5-4025-8833-5BB49C0C5830}"/>
              </c:ext>
            </c:extLst>
          </c:dPt>
          <c:dPt>
            <c:idx val="16"/>
            <c:invertIfNegative val="0"/>
            <c:bubble3D val="0"/>
            <c:spPr>
              <a:solidFill>
                <a:srgbClr val="F596C8"/>
              </a:solidFill>
              <a:ln>
                <a:noFill/>
              </a:ln>
              <a:effectLst/>
            </c:spPr>
            <c:extLst>
              <c:ext xmlns:c16="http://schemas.microsoft.com/office/drawing/2014/chart" uri="{C3380CC4-5D6E-409C-BE32-E72D297353CC}">
                <c16:uniqueId val="{00000021-1CC5-4025-8833-5BB49C0C5830}"/>
              </c:ext>
            </c:extLst>
          </c:dPt>
          <c:dPt>
            <c:idx val="17"/>
            <c:invertIfNegative val="0"/>
            <c:bubble3D val="0"/>
            <c:spPr>
              <a:solidFill>
                <a:srgbClr val="FFF500"/>
              </a:solidFill>
              <a:ln>
                <a:noFill/>
              </a:ln>
              <a:effectLst/>
            </c:spPr>
            <c:extLst>
              <c:ext xmlns:c16="http://schemas.microsoft.com/office/drawing/2014/chart" uri="{C3380CC4-5D6E-409C-BE32-E72D297353CC}">
                <c16:uniqueId val="{00000023-1CC5-4025-8833-5BB49C0C5830}"/>
              </c:ext>
            </c:extLst>
          </c:dPt>
          <c:dPt>
            <c:idx val="18"/>
            <c:invertIfNegative val="0"/>
            <c:bubble3D val="0"/>
            <c:spPr>
              <a:solidFill>
                <a:srgbClr val="00D2BE"/>
              </a:solidFill>
              <a:ln>
                <a:solidFill>
                  <a:srgbClr val="00D2BE"/>
                </a:solidFill>
              </a:ln>
              <a:effectLst/>
            </c:spPr>
            <c:extLst>
              <c:ext xmlns:c16="http://schemas.microsoft.com/office/drawing/2014/chart" uri="{C3380CC4-5D6E-409C-BE32-E72D297353CC}">
                <c16:uniqueId val="{00000025-1CC5-4025-8833-5BB49C0C5830}"/>
              </c:ext>
            </c:extLst>
          </c:dPt>
          <c:dPt>
            <c:idx val="19"/>
            <c:invertIfNegative val="0"/>
            <c:bubble3D val="0"/>
            <c:spPr>
              <a:solidFill>
                <a:srgbClr val="00D2BE"/>
              </a:solidFill>
              <a:ln>
                <a:noFill/>
              </a:ln>
              <a:effectLst/>
            </c:spPr>
            <c:extLst>
              <c:ext xmlns:c16="http://schemas.microsoft.com/office/drawing/2014/chart" uri="{C3380CC4-5D6E-409C-BE32-E72D297353CC}">
                <c16:uniqueId val="{00000027-1CC5-4025-8833-5BB49C0C583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top10_finishes!$A$4:$A$24</c:f>
              <c:strCache>
                <c:ptCount val="20"/>
                <c:pt idx="0">
                  <c:v>George Russell</c:v>
                </c:pt>
                <c:pt idx="1">
                  <c:v>Romain Grosjean</c:v>
                </c:pt>
                <c:pt idx="2">
                  <c:v>Kevin Magnussen</c:v>
                </c:pt>
                <c:pt idx="3">
                  <c:v>Kimi Raikkönen</c:v>
                </c:pt>
                <c:pt idx="4">
                  <c:v>Nico Hulkenberg</c:v>
                </c:pt>
                <c:pt idx="5">
                  <c:v>Antonio Giovinazzi</c:v>
                </c:pt>
                <c:pt idx="6">
                  <c:v>Sebastian Vettel</c:v>
                </c:pt>
                <c:pt idx="7">
                  <c:v>Daniil Kvyat</c:v>
                </c:pt>
                <c:pt idx="8">
                  <c:v>Lance Stroll</c:v>
                </c:pt>
                <c:pt idx="9">
                  <c:v>Esteban Ocon</c:v>
                </c:pt>
                <c:pt idx="10">
                  <c:v>Charles Leclerc</c:v>
                </c:pt>
                <c:pt idx="11">
                  <c:v>Pierre Gasly</c:v>
                </c:pt>
                <c:pt idx="12">
                  <c:v>Alexander Albon</c:v>
                </c:pt>
                <c:pt idx="13">
                  <c:v>Max Verstappen</c:v>
                </c:pt>
                <c:pt idx="14">
                  <c:v>Carlos Sainz</c:v>
                </c:pt>
                <c:pt idx="15">
                  <c:v>Lando Norris</c:v>
                </c:pt>
                <c:pt idx="16">
                  <c:v>Sergio Perez</c:v>
                </c:pt>
                <c:pt idx="17">
                  <c:v>Daniel Ricciardo</c:v>
                </c:pt>
                <c:pt idx="18">
                  <c:v>Valtteri Bottas</c:v>
                </c:pt>
                <c:pt idx="19">
                  <c:v>Lewis Hamilton</c:v>
                </c:pt>
              </c:strCache>
            </c:strRef>
          </c:cat>
          <c:val>
            <c:numRef>
              <c:f>top10_finishes!$B$4:$B$24</c:f>
              <c:numCache>
                <c:formatCode>General</c:formatCode>
                <c:ptCount val="20"/>
                <c:pt idx="0">
                  <c:v>1</c:v>
                </c:pt>
                <c:pt idx="1">
                  <c:v>1</c:v>
                </c:pt>
                <c:pt idx="2">
                  <c:v>1</c:v>
                </c:pt>
                <c:pt idx="3">
                  <c:v>2</c:v>
                </c:pt>
                <c:pt idx="4">
                  <c:v>2</c:v>
                </c:pt>
                <c:pt idx="5">
                  <c:v>3</c:v>
                </c:pt>
                <c:pt idx="6">
                  <c:v>7</c:v>
                </c:pt>
                <c:pt idx="7">
                  <c:v>7</c:v>
                </c:pt>
                <c:pt idx="8">
                  <c:v>10</c:v>
                </c:pt>
                <c:pt idx="9">
                  <c:v>10</c:v>
                </c:pt>
                <c:pt idx="10">
                  <c:v>10</c:v>
                </c:pt>
                <c:pt idx="11">
                  <c:v>10</c:v>
                </c:pt>
                <c:pt idx="12">
                  <c:v>12</c:v>
                </c:pt>
                <c:pt idx="13">
                  <c:v>12</c:v>
                </c:pt>
                <c:pt idx="14">
                  <c:v>12</c:v>
                </c:pt>
                <c:pt idx="15">
                  <c:v>13</c:v>
                </c:pt>
                <c:pt idx="16">
                  <c:v>13</c:v>
                </c:pt>
                <c:pt idx="17">
                  <c:v>14</c:v>
                </c:pt>
                <c:pt idx="18">
                  <c:v>14</c:v>
                </c:pt>
                <c:pt idx="19">
                  <c:v>16</c:v>
                </c:pt>
              </c:numCache>
            </c:numRef>
          </c:val>
          <c:extLst>
            <c:ext xmlns:c16="http://schemas.microsoft.com/office/drawing/2014/chart" uri="{C3380CC4-5D6E-409C-BE32-E72D297353CC}">
              <c16:uniqueId val="{00000028-1CC5-4025-8833-5BB49C0C5830}"/>
            </c:ext>
          </c:extLst>
        </c:ser>
        <c:dLbls>
          <c:dLblPos val="outEnd"/>
          <c:showLegendKey val="0"/>
          <c:showVal val="1"/>
          <c:showCatName val="0"/>
          <c:showSerName val="0"/>
          <c:showPercent val="0"/>
          <c:showBubbleSize val="0"/>
        </c:dLbls>
        <c:gapWidth val="182"/>
        <c:axId val="2132566031"/>
        <c:axId val="258697087"/>
      </c:barChart>
      <c:catAx>
        <c:axId val="21325660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8697087"/>
        <c:crosses val="autoZero"/>
        <c:auto val="1"/>
        <c:lblAlgn val="ctr"/>
        <c:lblOffset val="100"/>
        <c:noMultiLvlLbl val="0"/>
      </c:catAx>
      <c:valAx>
        <c:axId val="2586970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 Ten Counts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566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[formula1_2020_v1.xlsx]fastest_lap_count!PivotTable4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D2BE"/>
          </a:solidFill>
          <a:ln>
            <a:noFill/>
          </a:ln>
          <a:effectLst/>
        </c:spPr>
      </c:pivotFmt>
      <c:pivotFmt>
        <c:idx val="2"/>
        <c:spPr>
          <a:solidFill>
            <a:srgbClr val="0600EF"/>
          </a:solidFill>
          <a:ln>
            <a:noFill/>
          </a:ln>
          <a:effectLst/>
        </c:spPr>
      </c:pivotFmt>
      <c:pivotFmt>
        <c:idx val="3"/>
        <c:spPr>
          <a:solidFill>
            <a:srgbClr val="00D2BE"/>
          </a:solidFill>
          <a:ln>
            <a:noFill/>
          </a:ln>
          <a:effectLst/>
        </c:spPr>
      </c:pivotFmt>
      <c:pivotFmt>
        <c:idx val="4"/>
        <c:spPr>
          <a:solidFill>
            <a:srgbClr val="FFF500"/>
          </a:solidFill>
          <a:ln>
            <a:noFill/>
          </a:ln>
          <a:effectLst/>
        </c:spPr>
      </c:pivotFmt>
      <c:pivotFmt>
        <c:idx val="5"/>
        <c:spPr>
          <a:solidFill>
            <a:srgbClr val="FF8700"/>
          </a:solidFill>
          <a:ln>
            <a:noFill/>
          </a:ln>
          <a:effectLst/>
        </c:spPr>
      </c:pivotFmt>
      <c:pivotFmt>
        <c:idx val="6"/>
        <c:spPr>
          <a:solidFill>
            <a:srgbClr val="0082FA"/>
          </a:solidFill>
          <a:ln>
            <a:noFill/>
          </a:ln>
          <a:effectLst/>
        </c:spPr>
      </c:pivotFmt>
      <c:pivotFmt>
        <c:idx val="7"/>
        <c:spPr>
          <a:solidFill>
            <a:srgbClr val="FF8700"/>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8700"/>
          </a:solidFill>
          <a:ln>
            <a:noFill/>
          </a:ln>
          <a:effectLst/>
        </c:spPr>
      </c:pivotFmt>
      <c:pivotFmt>
        <c:idx val="10"/>
        <c:spPr>
          <a:solidFill>
            <a:srgbClr val="0082FA"/>
          </a:solidFill>
          <a:ln>
            <a:noFill/>
          </a:ln>
          <a:effectLst/>
        </c:spPr>
      </c:pivotFmt>
      <c:pivotFmt>
        <c:idx val="11"/>
        <c:spPr>
          <a:solidFill>
            <a:srgbClr val="FF8700"/>
          </a:solidFill>
          <a:ln>
            <a:noFill/>
          </a:ln>
          <a:effectLst/>
        </c:spPr>
      </c:pivotFmt>
      <c:pivotFmt>
        <c:idx val="12"/>
        <c:spPr>
          <a:solidFill>
            <a:srgbClr val="FFF500"/>
          </a:solidFill>
          <a:ln>
            <a:noFill/>
          </a:ln>
          <a:effectLst/>
        </c:spPr>
      </c:pivotFmt>
      <c:pivotFmt>
        <c:idx val="13"/>
        <c:spPr>
          <a:solidFill>
            <a:srgbClr val="00D2BE"/>
          </a:solidFill>
          <a:ln>
            <a:noFill/>
          </a:ln>
          <a:effectLst/>
        </c:spPr>
      </c:pivotFmt>
      <c:pivotFmt>
        <c:idx val="14"/>
        <c:spPr>
          <a:solidFill>
            <a:srgbClr val="0600EF"/>
          </a:solidFill>
          <a:ln>
            <a:noFill/>
          </a:ln>
          <a:effectLst/>
        </c:spPr>
      </c:pivotFmt>
      <c:pivotFmt>
        <c:idx val="15"/>
        <c:spPr>
          <a:solidFill>
            <a:srgbClr val="00D2BE"/>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FF8700"/>
          </a:solidFill>
          <a:ln>
            <a:noFill/>
          </a:ln>
          <a:effectLst/>
        </c:spPr>
      </c:pivotFmt>
      <c:pivotFmt>
        <c:idx val="18"/>
        <c:spPr>
          <a:solidFill>
            <a:srgbClr val="0082FA"/>
          </a:solidFill>
          <a:ln>
            <a:noFill/>
          </a:ln>
          <a:effectLst/>
        </c:spPr>
      </c:pivotFmt>
      <c:pivotFmt>
        <c:idx val="19"/>
        <c:spPr>
          <a:solidFill>
            <a:srgbClr val="FF8700"/>
          </a:solidFill>
          <a:ln>
            <a:noFill/>
          </a:ln>
          <a:effectLst/>
        </c:spPr>
      </c:pivotFmt>
      <c:pivotFmt>
        <c:idx val="20"/>
        <c:spPr>
          <a:solidFill>
            <a:srgbClr val="FFF500"/>
          </a:solidFill>
          <a:ln>
            <a:noFill/>
          </a:ln>
          <a:effectLst/>
        </c:spPr>
      </c:pivotFmt>
      <c:pivotFmt>
        <c:idx val="21"/>
        <c:spPr>
          <a:solidFill>
            <a:srgbClr val="00D2BE"/>
          </a:solidFill>
          <a:ln>
            <a:noFill/>
          </a:ln>
          <a:effectLst/>
        </c:spPr>
      </c:pivotFmt>
      <c:pivotFmt>
        <c:idx val="22"/>
        <c:spPr>
          <a:solidFill>
            <a:srgbClr val="0600EF"/>
          </a:solidFill>
          <a:ln>
            <a:noFill/>
          </a:ln>
          <a:effectLst/>
        </c:spPr>
      </c:pivotFmt>
      <c:pivotFmt>
        <c:idx val="23"/>
        <c:spPr>
          <a:solidFill>
            <a:srgbClr val="00D2BE"/>
          </a:solidFill>
          <a:ln>
            <a:noFill/>
          </a:ln>
          <a:effectLst/>
        </c:spPr>
      </c:pivotFmt>
    </c:pivotFmts>
    <c:plotArea>
      <c:layout/>
      <c:barChart>
        <c:barDir val="bar"/>
        <c:grouping val="clustered"/>
        <c:varyColors val="0"/>
        <c:ser>
          <c:idx val="0"/>
          <c:order val="0"/>
          <c:tx>
            <c:strRef>
              <c:f>fastest_lap_count!$B$3</c:f>
              <c:strCache>
                <c:ptCount val="1"/>
                <c:pt idx="0">
                  <c:v>Total</c:v>
                </c:pt>
              </c:strCache>
            </c:strRef>
          </c:tx>
          <c:spPr>
            <a:solidFill>
              <a:schemeClr val="accent1"/>
            </a:solidFill>
            <a:ln>
              <a:noFill/>
            </a:ln>
            <a:effectLst/>
          </c:spPr>
          <c:invertIfNegative val="0"/>
          <c:dPt>
            <c:idx val="0"/>
            <c:invertIfNegative val="0"/>
            <c:bubble3D val="0"/>
            <c:spPr>
              <a:solidFill>
                <a:srgbClr val="FF8700"/>
              </a:solidFill>
              <a:ln>
                <a:noFill/>
              </a:ln>
              <a:effectLst/>
            </c:spPr>
            <c:extLst>
              <c:ext xmlns:c16="http://schemas.microsoft.com/office/drawing/2014/chart" uri="{C3380CC4-5D6E-409C-BE32-E72D297353CC}">
                <c16:uniqueId val="{00000001-E73D-42CA-A847-1C6B57A32DE9}"/>
              </c:ext>
            </c:extLst>
          </c:dPt>
          <c:dPt>
            <c:idx val="1"/>
            <c:invertIfNegative val="0"/>
            <c:bubble3D val="0"/>
            <c:spPr>
              <a:solidFill>
                <a:srgbClr val="0082FA"/>
              </a:solidFill>
              <a:ln>
                <a:noFill/>
              </a:ln>
              <a:effectLst/>
            </c:spPr>
            <c:extLst>
              <c:ext xmlns:c16="http://schemas.microsoft.com/office/drawing/2014/chart" uri="{C3380CC4-5D6E-409C-BE32-E72D297353CC}">
                <c16:uniqueId val="{00000003-E73D-42CA-A847-1C6B57A32DE9}"/>
              </c:ext>
            </c:extLst>
          </c:dPt>
          <c:dPt>
            <c:idx val="2"/>
            <c:invertIfNegative val="0"/>
            <c:bubble3D val="0"/>
            <c:spPr>
              <a:solidFill>
                <a:srgbClr val="FF8700"/>
              </a:solidFill>
              <a:ln>
                <a:noFill/>
              </a:ln>
              <a:effectLst/>
            </c:spPr>
            <c:extLst>
              <c:ext xmlns:c16="http://schemas.microsoft.com/office/drawing/2014/chart" uri="{C3380CC4-5D6E-409C-BE32-E72D297353CC}">
                <c16:uniqueId val="{00000005-E73D-42CA-A847-1C6B57A32DE9}"/>
              </c:ext>
            </c:extLst>
          </c:dPt>
          <c:dPt>
            <c:idx val="3"/>
            <c:invertIfNegative val="0"/>
            <c:bubble3D val="0"/>
            <c:spPr>
              <a:solidFill>
                <a:srgbClr val="FFF500"/>
              </a:solidFill>
              <a:ln>
                <a:noFill/>
              </a:ln>
              <a:effectLst/>
            </c:spPr>
            <c:extLst>
              <c:ext xmlns:c16="http://schemas.microsoft.com/office/drawing/2014/chart" uri="{C3380CC4-5D6E-409C-BE32-E72D297353CC}">
                <c16:uniqueId val="{00000007-E73D-42CA-A847-1C6B57A32DE9}"/>
              </c:ext>
            </c:extLst>
          </c:dPt>
          <c:dPt>
            <c:idx val="4"/>
            <c:invertIfNegative val="0"/>
            <c:bubble3D val="0"/>
            <c:spPr>
              <a:solidFill>
                <a:srgbClr val="00D2BE"/>
              </a:solidFill>
              <a:ln>
                <a:noFill/>
              </a:ln>
              <a:effectLst/>
            </c:spPr>
            <c:extLst>
              <c:ext xmlns:c16="http://schemas.microsoft.com/office/drawing/2014/chart" uri="{C3380CC4-5D6E-409C-BE32-E72D297353CC}">
                <c16:uniqueId val="{00000009-E73D-42CA-A847-1C6B57A32DE9}"/>
              </c:ext>
            </c:extLst>
          </c:dPt>
          <c:dPt>
            <c:idx val="5"/>
            <c:invertIfNegative val="0"/>
            <c:bubble3D val="0"/>
            <c:spPr>
              <a:solidFill>
                <a:srgbClr val="0600EF"/>
              </a:solidFill>
              <a:ln>
                <a:noFill/>
              </a:ln>
              <a:effectLst/>
            </c:spPr>
            <c:extLst>
              <c:ext xmlns:c16="http://schemas.microsoft.com/office/drawing/2014/chart" uri="{C3380CC4-5D6E-409C-BE32-E72D297353CC}">
                <c16:uniqueId val="{0000000B-E73D-42CA-A847-1C6B57A32DE9}"/>
              </c:ext>
            </c:extLst>
          </c:dPt>
          <c:dPt>
            <c:idx val="6"/>
            <c:invertIfNegative val="0"/>
            <c:bubble3D val="0"/>
            <c:spPr>
              <a:solidFill>
                <a:srgbClr val="00D2BE"/>
              </a:solidFill>
              <a:ln>
                <a:noFill/>
              </a:ln>
              <a:effectLst/>
            </c:spPr>
            <c:extLst>
              <c:ext xmlns:c16="http://schemas.microsoft.com/office/drawing/2014/chart" uri="{C3380CC4-5D6E-409C-BE32-E72D297353CC}">
                <c16:uniqueId val="{0000000D-E73D-42CA-A847-1C6B57A32DE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fastest_lap_count!$A$4:$A$11</c:f>
              <c:strCache>
                <c:ptCount val="7"/>
                <c:pt idx="0">
                  <c:v>Carlos Sainz</c:v>
                </c:pt>
                <c:pt idx="1">
                  <c:v>George Russell</c:v>
                </c:pt>
                <c:pt idx="2">
                  <c:v>Lando Norris</c:v>
                </c:pt>
                <c:pt idx="3">
                  <c:v>Daniel Ricciardo</c:v>
                </c:pt>
                <c:pt idx="4">
                  <c:v>Valtteri Bottas</c:v>
                </c:pt>
                <c:pt idx="5">
                  <c:v>Max Verstappen</c:v>
                </c:pt>
                <c:pt idx="6">
                  <c:v>Lewis Hamilton</c:v>
                </c:pt>
              </c:strCache>
            </c:strRef>
          </c:cat>
          <c:val>
            <c:numRef>
              <c:f>fastest_lap_count!$B$4:$B$11</c:f>
              <c:numCache>
                <c:formatCode>General</c:formatCode>
                <c:ptCount val="7"/>
                <c:pt idx="0">
                  <c:v>1</c:v>
                </c:pt>
                <c:pt idx="1">
                  <c:v>1</c:v>
                </c:pt>
                <c:pt idx="2">
                  <c:v>2</c:v>
                </c:pt>
                <c:pt idx="3">
                  <c:v>2</c:v>
                </c:pt>
                <c:pt idx="4">
                  <c:v>2</c:v>
                </c:pt>
                <c:pt idx="5">
                  <c:v>3</c:v>
                </c:pt>
                <c:pt idx="6">
                  <c:v>6</c:v>
                </c:pt>
              </c:numCache>
            </c:numRef>
          </c:val>
          <c:extLst>
            <c:ext xmlns:c16="http://schemas.microsoft.com/office/drawing/2014/chart" uri="{C3380CC4-5D6E-409C-BE32-E72D297353CC}">
              <c16:uniqueId val="{0000000E-E73D-42CA-A847-1C6B57A32DE9}"/>
            </c:ext>
          </c:extLst>
        </c:ser>
        <c:dLbls>
          <c:dLblPos val="outEnd"/>
          <c:showLegendKey val="0"/>
          <c:showVal val="1"/>
          <c:showCatName val="0"/>
          <c:showSerName val="0"/>
          <c:showPercent val="0"/>
          <c:showBubbleSize val="0"/>
        </c:dLbls>
        <c:gapWidth val="182"/>
        <c:axId val="2131081039"/>
        <c:axId val="2131083535"/>
      </c:barChart>
      <c:catAx>
        <c:axId val="2131081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083535"/>
        <c:crosses val="autoZero"/>
        <c:auto val="1"/>
        <c:lblAlgn val="ctr"/>
        <c:lblOffset val="100"/>
        <c:noMultiLvlLbl val="0"/>
      </c:catAx>
      <c:valAx>
        <c:axId val="21310835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Fastest Laps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081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[formula1_2020_v1.xlsx]DNF_driver_count!PivotTable7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DNFs per Drivers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787878"/>
          </a:solidFill>
          <a:ln>
            <a:noFill/>
          </a:ln>
          <a:effectLst/>
        </c:spPr>
      </c:pivotFmt>
      <c:pivotFmt>
        <c:idx val="2"/>
        <c:spPr>
          <a:solidFill>
            <a:srgbClr val="787878"/>
          </a:solidFill>
          <a:ln>
            <a:noFill/>
          </a:ln>
          <a:effectLst/>
        </c:spPr>
      </c:pivotFmt>
      <c:pivotFmt>
        <c:idx val="3"/>
        <c:spPr>
          <a:solidFill>
            <a:srgbClr val="F596C8"/>
          </a:solidFill>
          <a:ln>
            <a:noFill/>
          </a:ln>
          <a:effectLst/>
        </c:spPr>
      </c:pivotFmt>
      <c:pivotFmt>
        <c:idx val="4"/>
        <c:spPr>
          <a:solidFill>
            <a:srgbClr val="F596C8"/>
          </a:solidFill>
          <a:ln>
            <a:noFill/>
          </a:ln>
          <a:effectLst/>
        </c:spPr>
      </c:pivotFmt>
      <c:pivotFmt>
        <c:idx val="5"/>
        <c:spPr>
          <a:solidFill>
            <a:srgbClr val="0600EF"/>
          </a:solidFill>
          <a:ln>
            <a:noFill/>
          </a:ln>
          <a:effectLst/>
        </c:spPr>
      </c:pivotFmt>
      <c:pivotFmt>
        <c:idx val="6"/>
        <c:spPr>
          <a:solidFill>
            <a:srgbClr val="0600EF"/>
          </a:solidFill>
          <a:ln>
            <a:noFill/>
          </a:ln>
          <a:effectLst/>
        </c:spPr>
      </c:pivotFmt>
      <c:pivotFmt>
        <c:idx val="7"/>
        <c:spPr>
          <a:solidFill>
            <a:srgbClr val="FFF500"/>
          </a:solidFill>
          <a:ln>
            <a:noFill/>
          </a:ln>
          <a:effectLst/>
        </c:spPr>
      </c:pivotFmt>
      <c:pivotFmt>
        <c:idx val="8"/>
        <c:spPr>
          <a:solidFill>
            <a:srgbClr val="FFF500"/>
          </a:solidFill>
          <a:ln>
            <a:noFill/>
          </a:ln>
          <a:effectLst/>
        </c:spPr>
      </c:pivotFmt>
      <c:pivotFmt>
        <c:idx val="9"/>
        <c:spPr>
          <a:solidFill>
            <a:srgbClr val="0082FA"/>
          </a:solidFill>
          <a:ln>
            <a:noFill/>
          </a:ln>
          <a:effectLst/>
        </c:spPr>
      </c:pivotFmt>
      <c:pivotFmt>
        <c:idx val="10"/>
        <c:spPr>
          <a:solidFill>
            <a:srgbClr val="0082FA"/>
          </a:solidFill>
          <a:ln>
            <a:noFill/>
          </a:ln>
          <a:effectLst/>
        </c:spPr>
      </c:pivotFmt>
      <c:pivotFmt>
        <c:idx val="11"/>
        <c:spPr>
          <a:solidFill>
            <a:srgbClr val="C00000"/>
          </a:solidFill>
          <a:ln>
            <a:noFill/>
          </a:ln>
          <a:effectLst/>
        </c:spPr>
      </c:pivotFmt>
      <c:pivotFmt>
        <c:idx val="12"/>
        <c:spPr>
          <a:solidFill>
            <a:srgbClr val="C00000"/>
          </a:solidFill>
          <a:ln>
            <a:noFill/>
          </a:ln>
          <a:effectLst/>
        </c:spPr>
      </c:pivotFmt>
      <c:pivotFmt>
        <c:idx val="13"/>
        <c:spPr>
          <a:solidFill>
            <a:srgbClr val="C8C8C8"/>
          </a:solidFill>
          <a:ln>
            <a:noFill/>
          </a:ln>
          <a:effectLst/>
        </c:spPr>
      </c:pivotFmt>
      <c:pivotFmt>
        <c:idx val="14"/>
        <c:spPr>
          <a:solidFill>
            <a:srgbClr val="C8C8C8"/>
          </a:solidFill>
          <a:ln>
            <a:noFill/>
          </a:ln>
          <a:effectLst/>
        </c:spPr>
      </c:pivotFmt>
      <c:pivotFmt>
        <c:idx val="15"/>
        <c:spPr>
          <a:solidFill>
            <a:srgbClr val="960000"/>
          </a:solidFill>
          <a:ln>
            <a:noFill/>
          </a:ln>
          <a:effectLst/>
        </c:spPr>
      </c:pivotFmt>
      <c:pivotFmt>
        <c:idx val="16"/>
        <c:spPr>
          <a:solidFill>
            <a:srgbClr val="960000"/>
          </a:solidFill>
          <a:ln>
            <a:noFill/>
          </a:ln>
          <a:effectLst/>
        </c:spPr>
      </c:pivotFmt>
      <c:pivotFmt>
        <c:idx val="17"/>
        <c:spPr>
          <a:solidFill>
            <a:srgbClr val="FF8700"/>
          </a:solidFill>
          <a:ln>
            <a:noFill/>
          </a:ln>
          <a:effectLst/>
        </c:spPr>
      </c:pivotFmt>
      <c:pivotFmt>
        <c:idx val="18"/>
        <c:spPr>
          <a:solidFill>
            <a:srgbClr val="FF8700"/>
          </a:solidFill>
          <a:ln>
            <a:noFill/>
          </a:ln>
          <a:effectLst/>
        </c:spPr>
      </c:pivotFmt>
      <c:pivotFmt>
        <c:idx val="19"/>
        <c:spPr>
          <a:solidFill>
            <a:srgbClr val="00D2BE"/>
          </a:solidFill>
          <a:ln>
            <a:noFill/>
          </a:ln>
          <a:effectLst/>
        </c:spPr>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960000"/>
          </a:solidFill>
          <a:ln>
            <a:noFill/>
          </a:ln>
          <a:effectLst/>
        </c:spPr>
      </c:pivotFmt>
      <c:pivotFmt>
        <c:idx val="22"/>
        <c:spPr>
          <a:solidFill>
            <a:srgbClr val="FFF500"/>
          </a:solidFill>
          <a:ln>
            <a:noFill/>
          </a:ln>
          <a:effectLst/>
        </c:spPr>
      </c:pivotFmt>
      <c:pivotFmt>
        <c:idx val="23"/>
        <c:spPr>
          <a:solidFill>
            <a:srgbClr val="00D2BE"/>
          </a:solidFill>
          <a:ln>
            <a:noFill/>
          </a:ln>
          <a:effectLst/>
        </c:spPr>
      </c:pivotFmt>
      <c:pivotFmt>
        <c:idx val="24"/>
        <c:spPr>
          <a:solidFill>
            <a:srgbClr val="FF8700"/>
          </a:solidFill>
          <a:ln>
            <a:noFill/>
          </a:ln>
          <a:effectLst/>
        </c:spPr>
      </c:pivotFmt>
      <c:pivotFmt>
        <c:idx val="25"/>
        <c:spPr>
          <a:solidFill>
            <a:srgbClr val="0600EF"/>
          </a:solidFill>
          <a:ln>
            <a:noFill/>
          </a:ln>
          <a:effectLst/>
        </c:spPr>
      </c:pivotFmt>
      <c:pivotFmt>
        <c:idx val="26"/>
        <c:spPr>
          <a:solidFill>
            <a:srgbClr val="C8C8C8"/>
          </a:solidFill>
          <a:ln>
            <a:noFill/>
          </a:ln>
          <a:effectLst/>
        </c:spPr>
      </c:pivotFmt>
      <c:pivotFmt>
        <c:idx val="27"/>
        <c:spPr>
          <a:solidFill>
            <a:srgbClr val="FF8700"/>
          </a:solidFill>
          <a:ln>
            <a:noFill/>
          </a:ln>
          <a:effectLst/>
        </c:spPr>
      </c:pivotFmt>
      <c:pivotFmt>
        <c:idx val="28"/>
        <c:spPr>
          <a:solidFill>
            <a:srgbClr val="F596C8"/>
          </a:solidFill>
          <a:ln>
            <a:noFill/>
          </a:ln>
          <a:effectLst/>
        </c:spPr>
      </c:pivotFmt>
      <c:pivotFmt>
        <c:idx val="29"/>
        <c:spPr>
          <a:solidFill>
            <a:srgbClr val="C00000"/>
          </a:solidFill>
          <a:ln>
            <a:noFill/>
          </a:ln>
          <a:effectLst/>
        </c:spPr>
      </c:pivotFmt>
      <c:pivotFmt>
        <c:idx val="30"/>
        <c:spPr>
          <a:solidFill>
            <a:srgbClr val="0082FA"/>
          </a:solidFill>
          <a:ln>
            <a:noFill/>
          </a:ln>
          <a:effectLst/>
        </c:spPr>
      </c:pivotFmt>
      <c:pivotFmt>
        <c:idx val="31"/>
        <c:spPr>
          <a:solidFill>
            <a:srgbClr val="960000"/>
          </a:solidFill>
          <a:ln>
            <a:noFill/>
          </a:ln>
          <a:effectLst/>
        </c:spPr>
      </c:pivotFmt>
      <c:pivotFmt>
        <c:idx val="32"/>
        <c:spPr>
          <a:solidFill>
            <a:srgbClr val="787878"/>
          </a:solidFill>
          <a:ln>
            <a:noFill/>
          </a:ln>
          <a:effectLst/>
        </c:spPr>
      </c:pivotFmt>
      <c:pivotFmt>
        <c:idx val="33"/>
        <c:spPr>
          <a:solidFill>
            <a:srgbClr val="C8C8C8"/>
          </a:solidFill>
          <a:ln>
            <a:noFill/>
          </a:ln>
          <a:effectLst/>
        </c:spPr>
      </c:pivotFmt>
      <c:pivotFmt>
        <c:idx val="34"/>
        <c:spPr>
          <a:solidFill>
            <a:srgbClr val="C00000"/>
          </a:solidFill>
          <a:ln>
            <a:noFill/>
          </a:ln>
          <a:effectLst/>
        </c:spPr>
      </c:pivotFmt>
      <c:pivotFmt>
        <c:idx val="35"/>
        <c:spPr>
          <a:solidFill>
            <a:srgbClr val="0082FA"/>
          </a:solidFill>
          <a:ln>
            <a:noFill/>
          </a:ln>
          <a:effectLst/>
        </c:spPr>
      </c:pivotFmt>
      <c:pivotFmt>
        <c:idx val="36"/>
        <c:spPr>
          <a:solidFill>
            <a:srgbClr val="FFF500"/>
          </a:solidFill>
          <a:ln>
            <a:noFill/>
          </a:ln>
          <a:effectLst/>
        </c:spPr>
      </c:pivotFmt>
      <c:pivotFmt>
        <c:idx val="37"/>
        <c:spPr>
          <a:solidFill>
            <a:srgbClr val="0600EF"/>
          </a:solidFill>
          <a:ln>
            <a:noFill/>
          </a:ln>
          <a:effectLst/>
        </c:spPr>
      </c:pivotFmt>
      <c:pivotFmt>
        <c:idx val="38"/>
        <c:spPr>
          <a:solidFill>
            <a:srgbClr val="F596C8"/>
          </a:solidFill>
          <a:ln>
            <a:noFill/>
          </a:ln>
          <a:effectLst/>
        </c:spPr>
      </c:pivotFmt>
      <c:pivotFmt>
        <c:idx val="39"/>
        <c:spPr>
          <a:solidFill>
            <a:srgbClr val="787878"/>
          </a:solidFill>
          <a:ln>
            <a:noFill/>
          </a:ln>
          <a:effectLst/>
        </c:spPr>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960000"/>
          </a:solidFill>
          <a:ln>
            <a:noFill/>
          </a:ln>
          <a:effectLst/>
        </c:spPr>
      </c:pivotFmt>
      <c:pivotFmt>
        <c:idx val="42"/>
        <c:spPr>
          <a:solidFill>
            <a:srgbClr val="FFF500"/>
          </a:solidFill>
          <a:ln>
            <a:noFill/>
          </a:ln>
          <a:effectLst/>
        </c:spPr>
      </c:pivotFmt>
      <c:pivotFmt>
        <c:idx val="43"/>
        <c:spPr>
          <a:solidFill>
            <a:srgbClr val="00D2BE"/>
          </a:solidFill>
          <a:ln>
            <a:noFill/>
          </a:ln>
          <a:effectLst/>
        </c:spPr>
      </c:pivotFmt>
      <c:pivotFmt>
        <c:idx val="44"/>
        <c:spPr>
          <a:solidFill>
            <a:srgbClr val="FF8700"/>
          </a:solidFill>
          <a:ln>
            <a:noFill/>
          </a:ln>
          <a:effectLst/>
        </c:spPr>
      </c:pivotFmt>
      <c:pivotFmt>
        <c:idx val="45"/>
        <c:spPr>
          <a:solidFill>
            <a:srgbClr val="0600EF"/>
          </a:solidFill>
          <a:ln>
            <a:noFill/>
          </a:ln>
          <a:effectLst/>
        </c:spPr>
      </c:pivotFmt>
      <c:pivotFmt>
        <c:idx val="46"/>
        <c:spPr>
          <a:solidFill>
            <a:srgbClr val="C8C8C8"/>
          </a:solidFill>
          <a:ln>
            <a:noFill/>
          </a:ln>
          <a:effectLst/>
        </c:spPr>
      </c:pivotFmt>
      <c:pivotFmt>
        <c:idx val="47"/>
        <c:spPr>
          <a:solidFill>
            <a:srgbClr val="FF8700"/>
          </a:solidFill>
          <a:ln>
            <a:noFill/>
          </a:ln>
          <a:effectLst/>
        </c:spPr>
      </c:pivotFmt>
      <c:pivotFmt>
        <c:idx val="48"/>
        <c:spPr>
          <a:solidFill>
            <a:srgbClr val="F596C8"/>
          </a:solidFill>
          <a:ln>
            <a:noFill/>
          </a:ln>
          <a:effectLst/>
        </c:spPr>
      </c:pivotFmt>
      <c:pivotFmt>
        <c:idx val="49"/>
        <c:spPr>
          <a:solidFill>
            <a:srgbClr val="C00000"/>
          </a:solidFill>
          <a:ln>
            <a:noFill/>
          </a:ln>
          <a:effectLst/>
        </c:spPr>
      </c:pivotFmt>
      <c:pivotFmt>
        <c:idx val="50"/>
        <c:spPr>
          <a:solidFill>
            <a:srgbClr val="0082FA"/>
          </a:solidFill>
          <a:ln>
            <a:noFill/>
          </a:ln>
          <a:effectLst/>
        </c:spPr>
      </c:pivotFmt>
      <c:pivotFmt>
        <c:idx val="51"/>
        <c:spPr>
          <a:solidFill>
            <a:srgbClr val="960000"/>
          </a:solidFill>
          <a:ln>
            <a:noFill/>
          </a:ln>
          <a:effectLst/>
        </c:spPr>
      </c:pivotFmt>
      <c:pivotFmt>
        <c:idx val="52"/>
        <c:spPr>
          <a:solidFill>
            <a:srgbClr val="787878"/>
          </a:solidFill>
          <a:ln>
            <a:noFill/>
          </a:ln>
          <a:effectLst/>
        </c:spPr>
      </c:pivotFmt>
      <c:pivotFmt>
        <c:idx val="53"/>
        <c:spPr>
          <a:solidFill>
            <a:srgbClr val="C8C8C8"/>
          </a:solidFill>
          <a:ln>
            <a:noFill/>
          </a:ln>
          <a:effectLst/>
        </c:spPr>
      </c:pivotFmt>
      <c:pivotFmt>
        <c:idx val="54"/>
        <c:spPr>
          <a:solidFill>
            <a:srgbClr val="C00000"/>
          </a:solidFill>
          <a:ln>
            <a:noFill/>
          </a:ln>
          <a:effectLst/>
        </c:spPr>
      </c:pivotFmt>
      <c:pivotFmt>
        <c:idx val="55"/>
        <c:spPr>
          <a:solidFill>
            <a:srgbClr val="0082FA"/>
          </a:solidFill>
          <a:ln>
            <a:noFill/>
          </a:ln>
          <a:effectLst/>
        </c:spPr>
      </c:pivotFmt>
      <c:pivotFmt>
        <c:idx val="56"/>
        <c:spPr>
          <a:solidFill>
            <a:srgbClr val="FFF500"/>
          </a:solidFill>
          <a:ln>
            <a:noFill/>
          </a:ln>
          <a:effectLst/>
        </c:spPr>
      </c:pivotFmt>
      <c:pivotFmt>
        <c:idx val="57"/>
        <c:spPr>
          <a:solidFill>
            <a:srgbClr val="0600EF"/>
          </a:solidFill>
          <a:ln>
            <a:noFill/>
          </a:ln>
          <a:effectLst/>
        </c:spPr>
      </c:pivotFmt>
      <c:pivotFmt>
        <c:idx val="58"/>
        <c:spPr>
          <a:solidFill>
            <a:srgbClr val="F596C8"/>
          </a:solidFill>
          <a:ln>
            <a:noFill/>
          </a:ln>
          <a:effectLst/>
        </c:spPr>
      </c:pivotFmt>
      <c:pivotFmt>
        <c:idx val="59"/>
        <c:spPr>
          <a:solidFill>
            <a:srgbClr val="787878"/>
          </a:solidFill>
          <a:ln>
            <a:noFill/>
          </a:ln>
          <a:effectLst/>
        </c:spPr>
      </c:pivotFmt>
    </c:pivotFmts>
    <c:plotArea>
      <c:layout/>
      <c:barChart>
        <c:barDir val="bar"/>
        <c:grouping val="clustered"/>
        <c:varyColors val="0"/>
        <c:ser>
          <c:idx val="0"/>
          <c:order val="0"/>
          <c:tx>
            <c:strRef>
              <c:f>DNF_driver_count!$B$3</c:f>
              <c:strCache>
                <c:ptCount val="1"/>
                <c:pt idx="0">
                  <c:v>Total</c:v>
                </c:pt>
              </c:strCache>
            </c:strRef>
          </c:tx>
          <c:spPr>
            <a:solidFill>
              <a:schemeClr val="accent1"/>
            </a:solidFill>
            <a:ln>
              <a:noFill/>
            </a:ln>
            <a:effectLst/>
          </c:spPr>
          <c:invertIfNegative val="0"/>
          <c:dPt>
            <c:idx val="0"/>
            <c:invertIfNegative val="0"/>
            <c:bubble3D val="0"/>
            <c:spPr>
              <a:solidFill>
                <a:srgbClr val="960000"/>
              </a:solidFill>
              <a:ln>
                <a:noFill/>
              </a:ln>
              <a:effectLst/>
            </c:spPr>
            <c:extLst>
              <c:ext xmlns:c16="http://schemas.microsoft.com/office/drawing/2014/chart" uri="{C3380CC4-5D6E-409C-BE32-E72D297353CC}">
                <c16:uniqueId val="{00000001-DEE5-45F9-9B50-1702E9606C49}"/>
              </c:ext>
            </c:extLst>
          </c:dPt>
          <c:dPt>
            <c:idx val="1"/>
            <c:invertIfNegative val="0"/>
            <c:bubble3D val="0"/>
            <c:spPr>
              <a:solidFill>
                <a:srgbClr val="FFF500"/>
              </a:solidFill>
              <a:ln>
                <a:noFill/>
              </a:ln>
              <a:effectLst/>
            </c:spPr>
            <c:extLst>
              <c:ext xmlns:c16="http://schemas.microsoft.com/office/drawing/2014/chart" uri="{C3380CC4-5D6E-409C-BE32-E72D297353CC}">
                <c16:uniqueId val="{00000003-DEE5-45F9-9B50-1702E9606C49}"/>
              </c:ext>
            </c:extLst>
          </c:dPt>
          <c:dPt>
            <c:idx val="2"/>
            <c:invertIfNegative val="0"/>
            <c:bubble3D val="0"/>
            <c:spPr>
              <a:solidFill>
                <a:srgbClr val="00D2BE"/>
              </a:solidFill>
              <a:ln>
                <a:noFill/>
              </a:ln>
              <a:effectLst/>
            </c:spPr>
            <c:extLst>
              <c:ext xmlns:c16="http://schemas.microsoft.com/office/drawing/2014/chart" uri="{C3380CC4-5D6E-409C-BE32-E72D297353CC}">
                <c16:uniqueId val="{00000005-DEE5-45F9-9B50-1702E9606C49}"/>
              </c:ext>
            </c:extLst>
          </c:dPt>
          <c:dPt>
            <c:idx val="3"/>
            <c:invertIfNegative val="0"/>
            <c:bubble3D val="0"/>
            <c:spPr>
              <a:solidFill>
                <a:srgbClr val="FF8700"/>
              </a:solidFill>
              <a:ln>
                <a:noFill/>
              </a:ln>
              <a:effectLst/>
            </c:spPr>
            <c:extLst>
              <c:ext xmlns:c16="http://schemas.microsoft.com/office/drawing/2014/chart" uri="{C3380CC4-5D6E-409C-BE32-E72D297353CC}">
                <c16:uniqueId val="{00000007-DEE5-45F9-9B50-1702E9606C49}"/>
              </c:ext>
            </c:extLst>
          </c:dPt>
          <c:dPt>
            <c:idx val="4"/>
            <c:invertIfNegative val="0"/>
            <c:bubble3D val="0"/>
            <c:spPr>
              <a:solidFill>
                <a:srgbClr val="0600EF"/>
              </a:solidFill>
              <a:ln>
                <a:noFill/>
              </a:ln>
              <a:effectLst/>
            </c:spPr>
            <c:extLst>
              <c:ext xmlns:c16="http://schemas.microsoft.com/office/drawing/2014/chart" uri="{C3380CC4-5D6E-409C-BE32-E72D297353CC}">
                <c16:uniqueId val="{00000009-DEE5-45F9-9B50-1702E9606C49}"/>
              </c:ext>
            </c:extLst>
          </c:dPt>
          <c:dPt>
            <c:idx val="5"/>
            <c:invertIfNegative val="0"/>
            <c:bubble3D val="0"/>
            <c:spPr>
              <a:solidFill>
                <a:srgbClr val="C8C8C8"/>
              </a:solidFill>
              <a:ln>
                <a:noFill/>
              </a:ln>
              <a:effectLst/>
            </c:spPr>
            <c:extLst>
              <c:ext xmlns:c16="http://schemas.microsoft.com/office/drawing/2014/chart" uri="{C3380CC4-5D6E-409C-BE32-E72D297353CC}">
                <c16:uniqueId val="{0000000B-DEE5-45F9-9B50-1702E9606C49}"/>
              </c:ext>
            </c:extLst>
          </c:dPt>
          <c:dPt>
            <c:idx val="6"/>
            <c:invertIfNegative val="0"/>
            <c:bubble3D val="0"/>
            <c:spPr>
              <a:solidFill>
                <a:srgbClr val="FF8700"/>
              </a:solidFill>
              <a:ln>
                <a:noFill/>
              </a:ln>
              <a:effectLst/>
            </c:spPr>
            <c:extLst>
              <c:ext xmlns:c16="http://schemas.microsoft.com/office/drawing/2014/chart" uri="{C3380CC4-5D6E-409C-BE32-E72D297353CC}">
                <c16:uniqueId val="{0000000D-DEE5-45F9-9B50-1702E9606C49}"/>
              </c:ext>
            </c:extLst>
          </c:dPt>
          <c:dPt>
            <c:idx val="7"/>
            <c:invertIfNegative val="0"/>
            <c:bubble3D val="0"/>
            <c:spPr>
              <a:solidFill>
                <a:srgbClr val="F596C8"/>
              </a:solidFill>
              <a:ln>
                <a:noFill/>
              </a:ln>
              <a:effectLst/>
            </c:spPr>
            <c:extLst>
              <c:ext xmlns:c16="http://schemas.microsoft.com/office/drawing/2014/chart" uri="{C3380CC4-5D6E-409C-BE32-E72D297353CC}">
                <c16:uniqueId val="{0000000F-DEE5-45F9-9B50-1702E9606C49}"/>
              </c:ext>
            </c:extLst>
          </c:dPt>
          <c:dPt>
            <c:idx val="8"/>
            <c:invertIfNegative val="0"/>
            <c:bubble3D val="0"/>
            <c:spPr>
              <a:solidFill>
                <a:srgbClr val="C00000"/>
              </a:solidFill>
              <a:ln>
                <a:noFill/>
              </a:ln>
              <a:effectLst/>
            </c:spPr>
            <c:extLst>
              <c:ext xmlns:c16="http://schemas.microsoft.com/office/drawing/2014/chart" uri="{C3380CC4-5D6E-409C-BE32-E72D297353CC}">
                <c16:uniqueId val="{00000011-DEE5-45F9-9B50-1702E9606C49}"/>
              </c:ext>
            </c:extLst>
          </c:dPt>
          <c:dPt>
            <c:idx val="9"/>
            <c:invertIfNegative val="0"/>
            <c:bubble3D val="0"/>
            <c:spPr>
              <a:solidFill>
                <a:srgbClr val="0082FA"/>
              </a:solidFill>
              <a:ln>
                <a:noFill/>
              </a:ln>
              <a:effectLst/>
            </c:spPr>
            <c:extLst>
              <c:ext xmlns:c16="http://schemas.microsoft.com/office/drawing/2014/chart" uri="{C3380CC4-5D6E-409C-BE32-E72D297353CC}">
                <c16:uniqueId val="{00000013-DEE5-45F9-9B50-1702E9606C49}"/>
              </c:ext>
            </c:extLst>
          </c:dPt>
          <c:dPt>
            <c:idx val="10"/>
            <c:invertIfNegative val="0"/>
            <c:bubble3D val="0"/>
            <c:spPr>
              <a:solidFill>
                <a:srgbClr val="960000"/>
              </a:solidFill>
              <a:ln>
                <a:noFill/>
              </a:ln>
              <a:effectLst/>
            </c:spPr>
            <c:extLst>
              <c:ext xmlns:c16="http://schemas.microsoft.com/office/drawing/2014/chart" uri="{C3380CC4-5D6E-409C-BE32-E72D297353CC}">
                <c16:uniqueId val="{00000015-DEE5-45F9-9B50-1702E9606C49}"/>
              </c:ext>
            </c:extLst>
          </c:dPt>
          <c:dPt>
            <c:idx val="11"/>
            <c:invertIfNegative val="0"/>
            <c:bubble3D val="0"/>
            <c:spPr>
              <a:solidFill>
                <a:srgbClr val="787878"/>
              </a:solidFill>
              <a:ln>
                <a:noFill/>
              </a:ln>
              <a:effectLst/>
            </c:spPr>
            <c:extLst>
              <c:ext xmlns:c16="http://schemas.microsoft.com/office/drawing/2014/chart" uri="{C3380CC4-5D6E-409C-BE32-E72D297353CC}">
                <c16:uniqueId val="{00000017-DEE5-45F9-9B50-1702E9606C49}"/>
              </c:ext>
            </c:extLst>
          </c:dPt>
          <c:dPt>
            <c:idx val="12"/>
            <c:invertIfNegative val="0"/>
            <c:bubble3D val="0"/>
            <c:spPr>
              <a:solidFill>
                <a:srgbClr val="C8C8C8"/>
              </a:solidFill>
              <a:ln>
                <a:noFill/>
              </a:ln>
              <a:effectLst/>
            </c:spPr>
            <c:extLst>
              <c:ext xmlns:c16="http://schemas.microsoft.com/office/drawing/2014/chart" uri="{C3380CC4-5D6E-409C-BE32-E72D297353CC}">
                <c16:uniqueId val="{00000019-DEE5-45F9-9B50-1702E9606C49}"/>
              </c:ext>
            </c:extLst>
          </c:dPt>
          <c:dPt>
            <c:idx val="13"/>
            <c:invertIfNegative val="0"/>
            <c:bubble3D val="0"/>
            <c:spPr>
              <a:solidFill>
                <a:srgbClr val="C00000"/>
              </a:solidFill>
              <a:ln>
                <a:noFill/>
              </a:ln>
              <a:effectLst/>
            </c:spPr>
            <c:extLst>
              <c:ext xmlns:c16="http://schemas.microsoft.com/office/drawing/2014/chart" uri="{C3380CC4-5D6E-409C-BE32-E72D297353CC}">
                <c16:uniqueId val="{0000001B-DEE5-45F9-9B50-1702E9606C49}"/>
              </c:ext>
            </c:extLst>
          </c:dPt>
          <c:dPt>
            <c:idx val="14"/>
            <c:invertIfNegative val="0"/>
            <c:bubble3D val="0"/>
            <c:spPr>
              <a:solidFill>
                <a:srgbClr val="0082FA"/>
              </a:solidFill>
              <a:ln>
                <a:noFill/>
              </a:ln>
              <a:effectLst/>
            </c:spPr>
            <c:extLst>
              <c:ext xmlns:c16="http://schemas.microsoft.com/office/drawing/2014/chart" uri="{C3380CC4-5D6E-409C-BE32-E72D297353CC}">
                <c16:uniqueId val="{0000001D-DEE5-45F9-9B50-1702E9606C49}"/>
              </c:ext>
            </c:extLst>
          </c:dPt>
          <c:dPt>
            <c:idx val="15"/>
            <c:invertIfNegative val="0"/>
            <c:bubble3D val="0"/>
            <c:spPr>
              <a:solidFill>
                <a:srgbClr val="FFF500"/>
              </a:solidFill>
              <a:ln>
                <a:noFill/>
              </a:ln>
              <a:effectLst/>
            </c:spPr>
            <c:extLst>
              <c:ext xmlns:c16="http://schemas.microsoft.com/office/drawing/2014/chart" uri="{C3380CC4-5D6E-409C-BE32-E72D297353CC}">
                <c16:uniqueId val="{0000001F-DEE5-45F9-9B50-1702E9606C49}"/>
              </c:ext>
            </c:extLst>
          </c:dPt>
          <c:dPt>
            <c:idx val="16"/>
            <c:invertIfNegative val="0"/>
            <c:bubble3D val="0"/>
            <c:spPr>
              <a:solidFill>
                <a:srgbClr val="0600EF"/>
              </a:solidFill>
              <a:ln>
                <a:noFill/>
              </a:ln>
              <a:effectLst/>
            </c:spPr>
            <c:extLst>
              <c:ext xmlns:c16="http://schemas.microsoft.com/office/drawing/2014/chart" uri="{C3380CC4-5D6E-409C-BE32-E72D297353CC}">
                <c16:uniqueId val="{00000021-DEE5-45F9-9B50-1702E9606C49}"/>
              </c:ext>
            </c:extLst>
          </c:dPt>
          <c:dPt>
            <c:idx val="17"/>
            <c:invertIfNegative val="0"/>
            <c:bubble3D val="0"/>
            <c:spPr>
              <a:solidFill>
                <a:srgbClr val="F596C8"/>
              </a:solidFill>
              <a:ln>
                <a:noFill/>
              </a:ln>
              <a:effectLst/>
            </c:spPr>
            <c:extLst>
              <c:ext xmlns:c16="http://schemas.microsoft.com/office/drawing/2014/chart" uri="{C3380CC4-5D6E-409C-BE32-E72D297353CC}">
                <c16:uniqueId val="{00000023-DEE5-45F9-9B50-1702E9606C49}"/>
              </c:ext>
            </c:extLst>
          </c:dPt>
          <c:dPt>
            <c:idx val="18"/>
            <c:invertIfNegative val="0"/>
            <c:bubble3D val="0"/>
            <c:spPr>
              <a:solidFill>
                <a:srgbClr val="787878"/>
              </a:solidFill>
              <a:ln>
                <a:noFill/>
              </a:ln>
              <a:effectLst/>
            </c:spPr>
            <c:extLst>
              <c:ext xmlns:c16="http://schemas.microsoft.com/office/drawing/2014/chart" uri="{C3380CC4-5D6E-409C-BE32-E72D297353CC}">
                <c16:uniqueId val="{00000025-DEE5-45F9-9B50-1702E9606C4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DNF_driver_count!$A$4:$A$23</c:f>
              <c:strCache>
                <c:ptCount val="19"/>
                <c:pt idx="0">
                  <c:v>Kimi Raikkönen</c:v>
                </c:pt>
                <c:pt idx="1">
                  <c:v>Daniel Ricciardo</c:v>
                </c:pt>
                <c:pt idx="2">
                  <c:v>Valtteri Bottas</c:v>
                </c:pt>
                <c:pt idx="3">
                  <c:v>Lando Norris</c:v>
                </c:pt>
                <c:pt idx="4">
                  <c:v>Alexander Albon</c:v>
                </c:pt>
                <c:pt idx="5">
                  <c:v>Daniil Kvyat</c:v>
                </c:pt>
                <c:pt idx="6">
                  <c:v>Carlos Sainz</c:v>
                </c:pt>
                <c:pt idx="7">
                  <c:v>Sergio Perez</c:v>
                </c:pt>
                <c:pt idx="8">
                  <c:v>Sebastian Vettel</c:v>
                </c:pt>
                <c:pt idx="9">
                  <c:v>Nicholas Latifi</c:v>
                </c:pt>
                <c:pt idx="10">
                  <c:v>Antonio Giovinazzi</c:v>
                </c:pt>
                <c:pt idx="11">
                  <c:v>Romain Grosjean</c:v>
                </c:pt>
                <c:pt idx="12">
                  <c:v>Pierre Gasly</c:v>
                </c:pt>
                <c:pt idx="13">
                  <c:v>Charles Leclerc</c:v>
                </c:pt>
                <c:pt idx="14">
                  <c:v>George Russell</c:v>
                </c:pt>
                <c:pt idx="15">
                  <c:v>Esteban Ocon</c:v>
                </c:pt>
                <c:pt idx="16">
                  <c:v>Max Verstappen</c:v>
                </c:pt>
                <c:pt idx="17">
                  <c:v>Lance Stroll</c:v>
                </c:pt>
                <c:pt idx="18">
                  <c:v>Kevin Magnussen</c:v>
                </c:pt>
              </c:strCache>
            </c:strRef>
          </c:cat>
          <c:val>
            <c:numRef>
              <c:f>DNF_driver_count!$B$4:$B$23</c:f>
              <c:numCache>
                <c:formatCode>General</c:formatCode>
                <c:ptCount val="19"/>
                <c:pt idx="0">
                  <c:v>1</c:v>
                </c:pt>
                <c:pt idx="1">
                  <c:v>1</c:v>
                </c:pt>
                <c:pt idx="2">
                  <c:v>1</c:v>
                </c:pt>
                <c:pt idx="3">
                  <c:v>1</c:v>
                </c:pt>
                <c:pt idx="4">
                  <c:v>2</c:v>
                </c:pt>
                <c:pt idx="5">
                  <c:v>2</c:v>
                </c:pt>
                <c:pt idx="6">
                  <c:v>2</c:v>
                </c:pt>
                <c:pt idx="7">
                  <c:v>2</c:v>
                </c:pt>
                <c:pt idx="8">
                  <c:v>2</c:v>
                </c:pt>
                <c:pt idx="9">
                  <c:v>3</c:v>
                </c:pt>
                <c:pt idx="10">
                  <c:v>3</c:v>
                </c:pt>
                <c:pt idx="11">
                  <c:v>3</c:v>
                </c:pt>
                <c:pt idx="12">
                  <c:v>3</c:v>
                </c:pt>
                <c:pt idx="13">
                  <c:v>4</c:v>
                </c:pt>
                <c:pt idx="14">
                  <c:v>4</c:v>
                </c:pt>
                <c:pt idx="15">
                  <c:v>4</c:v>
                </c:pt>
                <c:pt idx="16">
                  <c:v>5</c:v>
                </c:pt>
                <c:pt idx="17">
                  <c:v>5</c:v>
                </c:pt>
                <c:pt idx="18">
                  <c:v>7</c:v>
                </c:pt>
              </c:numCache>
            </c:numRef>
          </c:val>
          <c:extLst>
            <c:ext xmlns:c16="http://schemas.microsoft.com/office/drawing/2014/chart" uri="{C3380CC4-5D6E-409C-BE32-E72D297353CC}">
              <c16:uniqueId val="{00000026-DEE5-45F9-9B50-1702E9606C49}"/>
            </c:ext>
          </c:extLst>
        </c:ser>
        <c:dLbls>
          <c:dLblPos val="outEnd"/>
          <c:showLegendKey val="0"/>
          <c:showVal val="1"/>
          <c:showCatName val="0"/>
          <c:showSerName val="0"/>
          <c:showPercent val="0"/>
          <c:showBubbleSize val="0"/>
        </c:dLbls>
        <c:gapWidth val="182"/>
        <c:axId val="256621135"/>
        <c:axId val="256631535"/>
      </c:barChart>
      <c:catAx>
        <c:axId val="2566211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631535"/>
        <c:crosses val="autoZero"/>
        <c:auto val="1"/>
        <c:lblAlgn val="ctr"/>
        <c:lblOffset val="100"/>
        <c:noMultiLvlLbl val="0"/>
      </c:catAx>
      <c:valAx>
        <c:axId val="2566315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DNFs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621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[formula1_2020_v1.xlsx]DNF_team_count!PivotTable8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DNFs per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787878"/>
          </a:solidFill>
          <a:ln>
            <a:noFill/>
          </a:ln>
          <a:effectLst/>
        </c:spPr>
      </c:pivotFmt>
      <c:pivotFmt>
        <c:idx val="2"/>
        <c:spPr>
          <a:solidFill>
            <a:srgbClr val="0600EF"/>
          </a:solidFill>
          <a:ln>
            <a:noFill/>
          </a:ln>
          <a:effectLst/>
        </c:spPr>
      </c:pivotFmt>
      <c:pivotFmt>
        <c:idx val="3"/>
        <c:spPr>
          <a:solidFill>
            <a:srgbClr val="0082FA"/>
          </a:solidFill>
          <a:ln>
            <a:noFill/>
          </a:ln>
          <a:effectLst/>
        </c:spPr>
      </c:pivotFmt>
      <c:pivotFmt>
        <c:idx val="4"/>
        <c:spPr>
          <a:solidFill>
            <a:srgbClr val="F596C8"/>
          </a:solidFill>
          <a:ln>
            <a:noFill/>
          </a:ln>
          <a:effectLst/>
        </c:spPr>
      </c:pivotFmt>
      <c:pivotFmt>
        <c:idx val="5"/>
        <c:spPr>
          <a:solidFill>
            <a:srgbClr val="C00000"/>
          </a:solidFill>
          <a:ln>
            <a:noFill/>
          </a:ln>
          <a:effectLst/>
        </c:spPr>
      </c:pivotFmt>
      <c:pivotFmt>
        <c:idx val="6"/>
        <c:spPr>
          <a:solidFill>
            <a:srgbClr val="FFF500"/>
          </a:solidFill>
          <a:ln>
            <a:noFill/>
          </a:ln>
          <a:effectLst/>
        </c:spPr>
      </c:pivotFmt>
      <c:pivotFmt>
        <c:idx val="7"/>
        <c:spPr>
          <a:solidFill>
            <a:srgbClr val="C8C8C8"/>
          </a:solidFill>
          <a:ln>
            <a:noFill/>
          </a:ln>
          <a:effectLst/>
        </c:spPr>
      </c:pivotFmt>
      <c:pivotFmt>
        <c:idx val="8"/>
        <c:spPr>
          <a:solidFill>
            <a:srgbClr val="960000"/>
          </a:solidFill>
          <a:ln>
            <a:noFill/>
          </a:ln>
          <a:effectLst/>
        </c:spPr>
      </c:pivotFmt>
      <c:pivotFmt>
        <c:idx val="9"/>
        <c:spPr>
          <a:solidFill>
            <a:srgbClr val="FF8700"/>
          </a:solidFill>
          <a:ln>
            <a:noFill/>
          </a:ln>
          <a:effectLst/>
        </c:spPr>
      </c:pivotFmt>
      <c:pivotFmt>
        <c:idx val="10"/>
        <c:spPr>
          <a:solidFill>
            <a:srgbClr val="00D2BE"/>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00D2BE"/>
          </a:solidFill>
          <a:ln>
            <a:noFill/>
          </a:ln>
          <a:effectLst/>
        </c:spPr>
      </c:pivotFmt>
      <c:pivotFmt>
        <c:idx val="13"/>
        <c:spPr>
          <a:solidFill>
            <a:srgbClr val="FF8700"/>
          </a:solidFill>
          <a:ln>
            <a:noFill/>
          </a:ln>
          <a:effectLst/>
        </c:spPr>
      </c:pivotFmt>
      <c:pivotFmt>
        <c:idx val="14"/>
        <c:spPr>
          <a:solidFill>
            <a:srgbClr val="960000"/>
          </a:solidFill>
          <a:ln>
            <a:noFill/>
          </a:ln>
          <a:effectLst/>
        </c:spPr>
      </c:pivotFmt>
      <c:pivotFmt>
        <c:idx val="15"/>
        <c:spPr>
          <a:solidFill>
            <a:srgbClr val="C8C8C8"/>
          </a:solidFill>
          <a:ln>
            <a:noFill/>
          </a:ln>
          <a:effectLst/>
        </c:spPr>
      </c:pivotFmt>
      <c:pivotFmt>
        <c:idx val="16"/>
        <c:spPr>
          <a:solidFill>
            <a:srgbClr val="FFF500"/>
          </a:solidFill>
          <a:ln>
            <a:noFill/>
          </a:ln>
          <a:effectLst/>
        </c:spPr>
      </c:pivotFmt>
      <c:pivotFmt>
        <c:idx val="17"/>
        <c:spPr>
          <a:solidFill>
            <a:srgbClr val="C00000"/>
          </a:solidFill>
          <a:ln>
            <a:noFill/>
          </a:ln>
          <a:effectLst/>
        </c:spPr>
      </c:pivotFmt>
      <c:pivotFmt>
        <c:idx val="18"/>
        <c:spPr>
          <a:solidFill>
            <a:srgbClr val="F596C8"/>
          </a:solidFill>
          <a:ln>
            <a:noFill/>
          </a:ln>
          <a:effectLst/>
        </c:spPr>
      </c:pivotFmt>
      <c:pivotFmt>
        <c:idx val="19"/>
        <c:spPr>
          <a:solidFill>
            <a:srgbClr val="0082FA"/>
          </a:solidFill>
          <a:ln>
            <a:noFill/>
          </a:ln>
          <a:effectLst/>
        </c:spPr>
      </c:pivotFmt>
      <c:pivotFmt>
        <c:idx val="20"/>
        <c:spPr>
          <a:solidFill>
            <a:srgbClr val="0600EF"/>
          </a:solidFill>
          <a:ln>
            <a:noFill/>
          </a:ln>
          <a:effectLst/>
        </c:spPr>
      </c:pivotFmt>
      <c:pivotFmt>
        <c:idx val="21"/>
        <c:spPr>
          <a:solidFill>
            <a:srgbClr val="787878"/>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00D2BE"/>
          </a:solidFill>
          <a:ln>
            <a:noFill/>
          </a:ln>
          <a:effectLst/>
        </c:spPr>
      </c:pivotFmt>
      <c:pivotFmt>
        <c:idx val="24"/>
        <c:spPr>
          <a:solidFill>
            <a:srgbClr val="FF8700"/>
          </a:solidFill>
          <a:ln>
            <a:noFill/>
          </a:ln>
          <a:effectLst/>
        </c:spPr>
      </c:pivotFmt>
      <c:pivotFmt>
        <c:idx val="25"/>
        <c:spPr>
          <a:solidFill>
            <a:srgbClr val="960000"/>
          </a:solidFill>
          <a:ln>
            <a:noFill/>
          </a:ln>
          <a:effectLst/>
        </c:spPr>
      </c:pivotFmt>
      <c:pivotFmt>
        <c:idx val="26"/>
        <c:spPr>
          <a:solidFill>
            <a:srgbClr val="C8C8C8"/>
          </a:solidFill>
          <a:ln>
            <a:noFill/>
          </a:ln>
          <a:effectLst/>
        </c:spPr>
      </c:pivotFmt>
      <c:pivotFmt>
        <c:idx val="27"/>
        <c:spPr>
          <a:solidFill>
            <a:srgbClr val="FFF500"/>
          </a:solidFill>
          <a:ln>
            <a:noFill/>
          </a:ln>
          <a:effectLst/>
        </c:spPr>
      </c:pivotFmt>
      <c:pivotFmt>
        <c:idx val="28"/>
        <c:spPr>
          <a:solidFill>
            <a:srgbClr val="C00000"/>
          </a:solidFill>
          <a:ln>
            <a:noFill/>
          </a:ln>
          <a:effectLst/>
        </c:spPr>
      </c:pivotFmt>
      <c:pivotFmt>
        <c:idx val="29"/>
        <c:spPr>
          <a:solidFill>
            <a:srgbClr val="F596C8"/>
          </a:solidFill>
          <a:ln>
            <a:noFill/>
          </a:ln>
          <a:effectLst/>
        </c:spPr>
      </c:pivotFmt>
      <c:pivotFmt>
        <c:idx val="30"/>
        <c:spPr>
          <a:solidFill>
            <a:srgbClr val="0082FA"/>
          </a:solidFill>
          <a:ln>
            <a:noFill/>
          </a:ln>
          <a:effectLst/>
        </c:spPr>
      </c:pivotFmt>
      <c:pivotFmt>
        <c:idx val="31"/>
        <c:spPr>
          <a:solidFill>
            <a:srgbClr val="0600EF"/>
          </a:solidFill>
          <a:ln>
            <a:noFill/>
          </a:ln>
          <a:effectLst/>
        </c:spPr>
      </c:pivotFmt>
      <c:pivotFmt>
        <c:idx val="32"/>
        <c:spPr>
          <a:solidFill>
            <a:srgbClr val="787878"/>
          </a:solidFill>
          <a:ln>
            <a:noFill/>
          </a:ln>
          <a:effectLst/>
        </c:spPr>
      </c:pivotFmt>
    </c:pivotFmts>
    <c:plotArea>
      <c:layout/>
      <c:barChart>
        <c:barDir val="bar"/>
        <c:grouping val="clustered"/>
        <c:varyColors val="0"/>
        <c:ser>
          <c:idx val="0"/>
          <c:order val="0"/>
          <c:tx>
            <c:strRef>
              <c:f>DNF_team_count!$B$3</c:f>
              <c:strCache>
                <c:ptCount val="1"/>
                <c:pt idx="0">
                  <c:v>Total</c:v>
                </c:pt>
              </c:strCache>
            </c:strRef>
          </c:tx>
          <c:spPr>
            <a:solidFill>
              <a:schemeClr val="accent1"/>
            </a:solidFill>
            <a:ln>
              <a:noFill/>
            </a:ln>
            <a:effectLst/>
          </c:spPr>
          <c:invertIfNegative val="0"/>
          <c:dPt>
            <c:idx val="0"/>
            <c:invertIfNegative val="0"/>
            <c:bubble3D val="0"/>
            <c:spPr>
              <a:solidFill>
                <a:srgbClr val="00D2BE"/>
              </a:solidFill>
              <a:ln>
                <a:noFill/>
              </a:ln>
              <a:effectLst/>
            </c:spPr>
            <c:extLst>
              <c:ext xmlns:c16="http://schemas.microsoft.com/office/drawing/2014/chart" uri="{C3380CC4-5D6E-409C-BE32-E72D297353CC}">
                <c16:uniqueId val="{00000001-EC7C-42EF-BF16-48D756E811D3}"/>
              </c:ext>
            </c:extLst>
          </c:dPt>
          <c:dPt>
            <c:idx val="1"/>
            <c:invertIfNegative val="0"/>
            <c:bubble3D val="0"/>
            <c:spPr>
              <a:solidFill>
                <a:srgbClr val="FF8700"/>
              </a:solidFill>
              <a:ln>
                <a:noFill/>
              </a:ln>
              <a:effectLst/>
            </c:spPr>
            <c:extLst>
              <c:ext xmlns:c16="http://schemas.microsoft.com/office/drawing/2014/chart" uri="{C3380CC4-5D6E-409C-BE32-E72D297353CC}">
                <c16:uniqueId val="{00000003-EC7C-42EF-BF16-48D756E811D3}"/>
              </c:ext>
            </c:extLst>
          </c:dPt>
          <c:dPt>
            <c:idx val="2"/>
            <c:invertIfNegative val="0"/>
            <c:bubble3D val="0"/>
            <c:spPr>
              <a:solidFill>
                <a:srgbClr val="960000"/>
              </a:solidFill>
              <a:ln>
                <a:noFill/>
              </a:ln>
              <a:effectLst/>
            </c:spPr>
            <c:extLst>
              <c:ext xmlns:c16="http://schemas.microsoft.com/office/drawing/2014/chart" uri="{C3380CC4-5D6E-409C-BE32-E72D297353CC}">
                <c16:uniqueId val="{00000005-EC7C-42EF-BF16-48D756E811D3}"/>
              </c:ext>
            </c:extLst>
          </c:dPt>
          <c:dPt>
            <c:idx val="3"/>
            <c:invertIfNegative val="0"/>
            <c:bubble3D val="0"/>
            <c:spPr>
              <a:solidFill>
                <a:srgbClr val="C8C8C8"/>
              </a:solidFill>
              <a:ln>
                <a:noFill/>
              </a:ln>
              <a:effectLst/>
            </c:spPr>
            <c:extLst>
              <c:ext xmlns:c16="http://schemas.microsoft.com/office/drawing/2014/chart" uri="{C3380CC4-5D6E-409C-BE32-E72D297353CC}">
                <c16:uniqueId val="{00000007-EC7C-42EF-BF16-48D756E811D3}"/>
              </c:ext>
            </c:extLst>
          </c:dPt>
          <c:dPt>
            <c:idx val="4"/>
            <c:invertIfNegative val="0"/>
            <c:bubble3D val="0"/>
            <c:spPr>
              <a:solidFill>
                <a:srgbClr val="FFF500"/>
              </a:solidFill>
              <a:ln>
                <a:noFill/>
              </a:ln>
              <a:effectLst/>
            </c:spPr>
            <c:extLst>
              <c:ext xmlns:c16="http://schemas.microsoft.com/office/drawing/2014/chart" uri="{C3380CC4-5D6E-409C-BE32-E72D297353CC}">
                <c16:uniqueId val="{00000009-EC7C-42EF-BF16-48D756E811D3}"/>
              </c:ext>
            </c:extLst>
          </c:dPt>
          <c:dPt>
            <c:idx val="5"/>
            <c:invertIfNegative val="0"/>
            <c:bubble3D val="0"/>
            <c:spPr>
              <a:solidFill>
                <a:srgbClr val="C00000"/>
              </a:solidFill>
              <a:ln>
                <a:noFill/>
              </a:ln>
              <a:effectLst/>
            </c:spPr>
            <c:extLst>
              <c:ext xmlns:c16="http://schemas.microsoft.com/office/drawing/2014/chart" uri="{C3380CC4-5D6E-409C-BE32-E72D297353CC}">
                <c16:uniqueId val="{0000000B-EC7C-42EF-BF16-48D756E811D3}"/>
              </c:ext>
            </c:extLst>
          </c:dPt>
          <c:dPt>
            <c:idx val="6"/>
            <c:invertIfNegative val="0"/>
            <c:bubble3D val="0"/>
            <c:spPr>
              <a:solidFill>
                <a:srgbClr val="F596C8"/>
              </a:solidFill>
              <a:ln>
                <a:noFill/>
              </a:ln>
              <a:effectLst/>
            </c:spPr>
            <c:extLst>
              <c:ext xmlns:c16="http://schemas.microsoft.com/office/drawing/2014/chart" uri="{C3380CC4-5D6E-409C-BE32-E72D297353CC}">
                <c16:uniqueId val="{0000000D-EC7C-42EF-BF16-48D756E811D3}"/>
              </c:ext>
            </c:extLst>
          </c:dPt>
          <c:dPt>
            <c:idx val="7"/>
            <c:invertIfNegative val="0"/>
            <c:bubble3D val="0"/>
            <c:spPr>
              <a:solidFill>
                <a:srgbClr val="0082FA"/>
              </a:solidFill>
              <a:ln>
                <a:noFill/>
              </a:ln>
              <a:effectLst/>
            </c:spPr>
            <c:extLst>
              <c:ext xmlns:c16="http://schemas.microsoft.com/office/drawing/2014/chart" uri="{C3380CC4-5D6E-409C-BE32-E72D297353CC}">
                <c16:uniqueId val="{0000000F-EC7C-42EF-BF16-48D756E811D3}"/>
              </c:ext>
            </c:extLst>
          </c:dPt>
          <c:dPt>
            <c:idx val="8"/>
            <c:invertIfNegative val="0"/>
            <c:bubble3D val="0"/>
            <c:spPr>
              <a:solidFill>
                <a:srgbClr val="0600EF"/>
              </a:solidFill>
              <a:ln>
                <a:noFill/>
              </a:ln>
              <a:effectLst/>
            </c:spPr>
            <c:extLst>
              <c:ext xmlns:c16="http://schemas.microsoft.com/office/drawing/2014/chart" uri="{C3380CC4-5D6E-409C-BE32-E72D297353CC}">
                <c16:uniqueId val="{00000011-EC7C-42EF-BF16-48D756E811D3}"/>
              </c:ext>
            </c:extLst>
          </c:dPt>
          <c:dPt>
            <c:idx val="9"/>
            <c:invertIfNegative val="0"/>
            <c:bubble3D val="0"/>
            <c:spPr>
              <a:solidFill>
                <a:srgbClr val="787878"/>
              </a:solidFill>
              <a:ln>
                <a:noFill/>
              </a:ln>
              <a:effectLst/>
            </c:spPr>
            <c:extLst>
              <c:ext xmlns:c16="http://schemas.microsoft.com/office/drawing/2014/chart" uri="{C3380CC4-5D6E-409C-BE32-E72D297353CC}">
                <c16:uniqueId val="{00000013-EC7C-42EF-BF16-48D756E811D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DNF_team_count!$A$4:$A$14</c:f>
              <c:strCache>
                <c:ptCount val="10"/>
                <c:pt idx="0">
                  <c:v>Mercedes</c:v>
                </c:pt>
                <c:pt idx="1">
                  <c:v>McLaren Renault</c:v>
                </c:pt>
                <c:pt idx="2">
                  <c:v>Alfa Romeo Racing Ferrari</c:v>
                </c:pt>
                <c:pt idx="3">
                  <c:v>AlphaTauri Honda</c:v>
                </c:pt>
                <c:pt idx="4">
                  <c:v>Renault</c:v>
                </c:pt>
                <c:pt idx="5">
                  <c:v>Ferrari</c:v>
                </c:pt>
                <c:pt idx="6">
                  <c:v>Racing Point BWT Mercedes</c:v>
                </c:pt>
                <c:pt idx="7">
                  <c:v>Williams Mercedes</c:v>
                </c:pt>
                <c:pt idx="8">
                  <c:v>Red Bull Racing Honda</c:v>
                </c:pt>
                <c:pt idx="9">
                  <c:v>Haas Ferrari</c:v>
                </c:pt>
              </c:strCache>
            </c:strRef>
          </c:cat>
          <c:val>
            <c:numRef>
              <c:f>DNF_team_count!$B$4:$B$14</c:f>
              <c:numCache>
                <c:formatCode>General</c:formatCode>
                <c:ptCount val="10"/>
                <c:pt idx="0">
                  <c:v>1</c:v>
                </c:pt>
                <c:pt idx="1">
                  <c:v>3</c:v>
                </c:pt>
                <c:pt idx="2">
                  <c:v>4</c:v>
                </c:pt>
                <c:pt idx="3">
                  <c:v>5</c:v>
                </c:pt>
                <c:pt idx="4">
                  <c:v>5</c:v>
                </c:pt>
                <c:pt idx="5">
                  <c:v>6</c:v>
                </c:pt>
                <c:pt idx="6">
                  <c:v>7</c:v>
                </c:pt>
                <c:pt idx="7">
                  <c:v>7</c:v>
                </c:pt>
                <c:pt idx="8">
                  <c:v>7</c:v>
                </c:pt>
                <c:pt idx="9">
                  <c:v>10</c:v>
                </c:pt>
              </c:numCache>
            </c:numRef>
          </c:val>
          <c:extLst>
            <c:ext xmlns:c16="http://schemas.microsoft.com/office/drawing/2014/chart" uri="{C3380CC4-5D6E-409C-BE32-E72D297353CC}">
              <c16:uniqueId val="{00000014-EC7C-42EF-BF16-48D756E811D3}"/>
            </c:ext>
          </c:extLst>
        </c:ser>
        <c:dLbls>
          <c:dLblPos val="outEnd"/>
          <c:showLegendKey val="0"/>
          <c:showVal val="1"/>
          <c:showCatName val="0"/>
          <c:showSerName val="0"/>
          <c:showPercent val="0"/>
          <c:showBubbleSize val="0"/>
        </c:dLbls>
        <c:gapWidth val="182"/>
        <c:axId val="2133011119"/>
        <c:axId val="2133007375"/>
      </c:barChart>
      <c:catAx>
        <c:axId val="21330111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007375"/>
        <c:crosses val="autoZero"/>
        <c:auto val="1"/>
        <c:lblAlgn val="ctr"/>
        <c:lblOffset val="100"/>
        <c:noMultiLvlLbl val="0"/>
      </c:catAx>
      <c:valAx>
        <c:axId val="21330073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DNFs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01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[formula1_2020_v1.xlsx]driver_points_progression!PivotTable13</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28575" cap="rnd">
            <a:solidFill>
              <a:srgbClr val="00D2B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8575" cap="rnd">
            <a:solidFill>
              <a:srgbClr val="0600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28575" cap="rnd">
            <a:solidFill>
              <a:srgbClr val="F596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8575" cap="rnd">
            <a:solidFill>
              <a:srgbClr val="FFF5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w="28575" cap="rnd">
            <a:solidFill>
              <a:srgbClr val="FF87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28575" cap="rnd">
            <a:solidFill>
              <a:srgbClr val="0600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28575" cap="rnd">
            <a:solidFill>
              <a:srgbClr val="C0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28575" cap="rnd">
            <a:solidFill>
              <a:srgbClr val="FF87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28575" cap="rnd">
            <a:solidFill>
              <a:srgbClr val="C8C8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28575" cap="rnd">
            <a:solidFill>
              <a:srgbClr val="F596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w="28575" cap="rnd">
            <a:solidFill>
              <a:srgbClr val="00D2B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28575" cap="rnd">
            <a:solidFill>
              <a:srgbClr val="00D2B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rgbClr val="00D2B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w="28575" cap="rnd">
            <a:solidFill>
              <a:srgbClr val="0600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w="28575" cap="rnd">
            <a:solidFill>
              <a:srgbClr val="F596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28575" cap="rnd">
            <a:solidFill>
              <a:srgbClr val="FFF5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w="28575" cap="rnd">
            <a:solidFill>
              <a:srgbClr val="0600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w="28575" cap="rnd">
            <a:solidFill>
              <a:srgbClr val="FF87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28575" cap="rnd">
            <a:solidFill>
              <a:srgbClr val="C0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w="28575" cap="rnd">
            <a:solidFill>
              <a:srgbClr val="FF87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w="28575" cap="rnd">
            <a:solidFill>
              <a:srgbClr val="F596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w="28575" cap="rnd">
            <a:solidFill>
              <a:srgbClr val="C8C8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w="28575" cap="rnd">
            <a:solidFill>
              <a:srgbClr val="00D2B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w="28575" cap="rnd">
            <a:solidFill>
              <a:srgbClr val="00D2B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w="28575" cap="rnd">
            <a:solidFill>
              <a:srgbClr val="0600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rgbClr val="F596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w="28575" cap="rnd">
            <a:solidFill>
              <a:srgbClr val="FFF5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28575" cap="rnd">
            <a:solidFill>
              <a:srgbClr val="0600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28575" cap="rnd">
            <a:solidFill>
              <a:srgbClr val="FF87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28575" cap="rnd">
            <a:solidFill>
              <a:srgbClr val="C0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w="28575" cap="rnd">
            <a:solidFill>
              <a:srgbClr val="FF87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28575" cap="rnd">
            <a:solidFill>
              <a:srgbClr val="F596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w="28575" cap="rnd">
            <a:solidFill>
              <a:srgbClr val="C8C8C8"/>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driver_points_progression!$B$3:$B$4</c:f>
              <c:strCache>
                <c:ptCount val="1"/>
                <c:pt idx="0">
                  <c:v>Lewis Hamilton</c:v>
                </c:pt>
              </c:strCache>
            </c:strRef>
          </c:tx>
          <c:spPr>
            <a:ln w="28575" cap="rnd">
              <a:solidFill>
                <a:srgbClr val="00D2BE"/>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driver_points_progression!$B$5:$B$21</c:f>
              <c:numCache>
                <c:formatCode>General</c:formatCode>
                <c:ptCount val="17"/>
                <c:pt idx="0">
                  <c:v>12</c:v>
                </c:pt>
                <c:pt idx="1">
                  <c:v>37</c:v>
                </c:pt>
                <c:pt idx="2">
                  <c:v>63</c:v>
                </c:pt>
                <c:pt idx="3">
                  <c:v>88</c:v>
                </c:pt>
                <c:pt idx="4">
                  <c:v>107</c:v>
                </c:pt>
                <c:pt idx="5">
                  <c:v>132</c:v>
                </c:pt>
                <c:pt idx="6">
                  <c:v>157</c:v>
                </c:pt>
                <c:pt idx="7">
                  <c:v>164</c:v>
                </c:pt>
                <c:pt idx="8">
                  <c:v>190</c:v>
                </c:pt>
                <c:pt idx="9">
                  <c:v>205</c:v>
                </c:pt>
                <c:pt idx="10">
                  <c:v>230</c:v>
                </c:pt>
                <c:pt idx="11">
                  <c:v>256</c:v>
                </c:pt>
                <c:pt idx="12">
                  <c:v>282</c:v>
                </c:pt>
                <c:pt idx="13">
                  <c:v>307</c:v>
                </c:pt>
                <c:pt idx="14">
                  <c:v>332</c:v>
                </c:pt>
                <c:pt idx="15">
                  <c:v>332</c:v>
                </c:pt>
                <c:pt idx="16">
                  <c:v>347</c:v>
                </c:pt>
              </c:numCache>
            </c:numRef>
          </c:val>
          <c:smooth val="0"/>
          <c:extLst>
            <c:ext xmlns:c16="http://schemas.microsoft.com/office/drawing/2014/chart" uri="{C3380CC4-5D6E-409C-BE32-E72D297353CC}">
              <c16:uniqueId val="{00000000-53E5-4AE1-AD2A-E6651930688C}"/>
            </c:ext>
          </c:extLst>
        </c:ser>
        <c:ser>
          <c:idx val="1"/>
          <c:order val="1"/>
          <c:tx>
            <c:strRef>
              <c:f>driver_points_progression!$C$3:$C$4</c:f>
              <c:strCache>
                <c:ptCount val="1"/>
                <c:pt idx="0">
                  <c:v>Valtteri Bottas</c:v>
                </c:pt>
              </c:strCache>
            </c:strRef>
          </c:tx>
          <c:spPr>
            <a:ln w="28575" cap="rnd">
              <a:solidFill>
                <a:srgbClr val="00D2BE"/>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driver_points_progression!$C$5:$C$21</c:f>
              <c:numCache>
                <c:formatCode>General</c:formatCode>
                <c:ptCount val="17"/>
                <c:pt idx="0">
                  <c:v>25</c:v>
                </c:pt>
                <c:pt idx="1">
                  <c:v>43</c:v>
                </c:pt>
                <c:pt idx="2">
                  <c:v>58</c:v>
                </c:pt>
                <c:pt idx="3">
                  <c:v>58</c:v>
                </c:pt>
                <c:pt idx="4">
                  <c:v>73</c:v>
                </c:pt>
                <c:pt idx="5">
                  <c:v>89</c:v>
                </c:pt>
                <c:pt idx="6">
                  <c:v>107</c:v>
                </c:pt>
                <c:pt idx="7">
                  <c:v>117</c:v>
                </c:pt>
                <c:pt idx="8">
                  <c:v>135</c:v>
                </c:pt>
                <c:pt idx="9">
                  <c:v>161</c:v>
                </c:pt>
                <c:pt idx="10">
                  <c:v>161</c:v>
                </c:pt>
                <c:pt idx="11">
                  <c:v>179</c:v>
                </c:pt>
                <c:pt idx="12">
                  <c:v>197</c:v>
                </c:pt>
                <c:pt idx="13">
                  <c:v>197</c:v>
                </c:pt>
                <c:pt idx="14">
                  <c:v>201</c:v>
                </c:pt>
                <c:pt idx="15">
                  <c:v>205</c:v>
                </c:pt>
                <c:pt idx="16">
                  <c:v>223</c:v>
                </c:pt>
              </c:numCache>
            </c:numRef>
          </c:val>
          <c:smooth val="0"/>
          <c:extLst>
            <c:ext xmlns:c16="http://schemas.microsoft.com/office/drawing/2014/chart" uri="{C3380CC4-5D6E-409C-BE32-E72D297353CC}">
              <c16:uniqueId val="{00000001-53E5-4AE1-AD2A-E6651930688C}"/>
            </c:ext>
          </c:extLst>
        </c:ser>
        <c:ser>
          <c:idx val="2"/>
          <c:order val="2"/>
          <c:tx>
            <c:strRef>
              <c:f>driver_points_progression!$D$3:$D$4</c:f>
              <c:strCache>
                <c:ptCount val="1"/>
                <c:pt idx="0">
                  <c:v>Max Verstappen</c:v>
                </c:pt>
              </c:strCache>
            </c:strRef>
          </c:tx>
          <c:spPr>
            <a:ln w="28575" cap="rnd">
              <a:solidFill>
                <a:srgbClr val="0600EF"/>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driver_points_progression!$D$5:$D$21</c:f>
              <c:numCache>
                <c:formatCode>General</c:formatCode>
                <c:ptCount val="17"/>
                <c:pt idx="0">
                  <c:v>0</c:v>
                </c:pt>
                <c:pt idx="1">
                  <c:v>15</c:v>
                </c:pt>
                <c:pt idx="2">
                  <c:v>33</c:v>
                </c:pt>
                <c:pt idx="3">
                  <c:v>52</c:v>
                </c:pt>
                <c:pt idx="4">
                  <c:v>77</c:v>
                </c:pt>
                <c:pt idx="5">
                  <c:v>95</c:v>
                </c:pt>
                <c:pt idx="6">
                  <c:v>110</c:v>
                </c:pt>
                <c:pt idx="7">
                  <c:v>110</c:v>
                </c:pt>
                <c:pt idx="8">
                  <c:v>110</c:v>
                </c:pt>
                <c:pt idx="9">
                  <c:v>128</c:v>
                </c:pt>
                <c:pt idx="10">
                  <c:v>147</c:v>
                </c:pt>
                <c:pt idx="11">
                  <c:v>162</c:v>
                </c:pt>
                <c:pt idx="12">
                  <c:v>162</c:v>
                </c:pt>
                <c:pt idx="13">
                  <c:v>170</c:v>
                </c:pt>
                <c:pt idx="14">
                  <c:v>189</c:v>
                </c:pt>
                <c:pt idx="15">
                  <c:v>189</c:v>
                </c:pt>
                <c:pt idx="16">
                  <c:v>214</c:v>
                </c:pt>
              </c:numCache>
            </c:numRef>
          </c:val>
          <c:smooth val="0"/>
          <c:extLst>
            <c:ext xmlns:c16="http://schemas.microsoft.com/office/drawing/2014/chart" uri="{C3380CC4-5D6E-409C-BE32-E72D297353CC}">
              <c16:uniqueId val="{00000002-53E5-4AE1-AD2A-E6651930688C}"/>
            </c:ext>
          </c:extLst>
        </c:ser>
        <c:ser>
          <c:idx val="3"/>
          <c:order val="3"/>
          <c:tx>
            <c:strRef>
              <c:f>driver_points_progression!$E$3:$E$4</c:f>
              <c:strCache>
                <c:ptCount val="1"/>
                <c:pt idx="0">
                  <c:v>Sergio Perez</c:v>
                </c:pt>
              </c:strCache>
            </c:strRef>
          </c:tx>
          <c:spPr>
            <a:ln w="28575" cap="rnd">
              <a:solidFill>
                <a:srgbClr val="F596C8"/>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driver_points_progression!$E$5:$E$21</c:f>
              <c:numCache>
                <c:formatCode>General</c:formatCode>
                <c:ptCount val="17"/>
                <c:pt idx="0">
                  <c:v>8</c:v>
                </c:pt>
                <c:pt idx="1">
                  <c:v>16</c:v>
                </c:pt>
                <c:pt idx="2">
                  <c:v>22</c:v>
                </c:pt>
                <c:pt idx="3">
                  <c:v>22</c:v>
                </c:pt>
                <c:pt idx="4">
                  <c:v>22</c:v>
                </c:pt>
                <c:pt idx="5">
                  <c:v>32</c:v>
                </c:pt>
                <c:pt idx="6">
                  <c:v>33</c:v>
                </c:pt>
                <c:pt idx="7">
                  <c:v>34</c:v>
                </c:pt>
                <c:pt idx="8">
                  <c:v>44</c:v>
                </c:pt>
                <c:pt idx="9">
                  <c:v>56</c:v>
                </c:pt>
                <c:pt idx="10">
                  <c:v>68</c:v>
                </c:pt>
                <c:pt idx="11">
                  <c:v>74</c:v>
                </c:pt>
                <c:pt idx="12">
                  <c:v>82</c:v>
                </c:pt>
                <c:pt idx="13">
                  <c:v>100</c:v>
                </c:pt>
                <c:pt idx="14">
                  <c:v>100</c:v>
                </c:pt>
                <c:pt idx="15">
                  <c:v>125</c:v>
                </c:pt>
                <c:pt idx="16">
                  <c:v>125</c:v>
                </c:pt>
              </c:numCache>
            </c:numRef>
          </c:val>
          <c:smooth val="0"/>
          <c:extLst>
            <c:ext xmlns:c16="http://schemas.microsoft.com/office/drawing/2014/chart" uri="{C3380CC4-5D6E-409C-BE32-E72D297353CC}">
              <c16:uniqueId val="{00000003-53E5-4AE1-AD2A-E6651930688C}"/>
            </c:ext>
          </c:extLst>
        </c:ser>
        <c:ser>
          <c:idx val="4"/>
          <c:order val="4"/>
          <c:tx>
            <c:strRef>
              <c:f>driver_points_progression!$F$3:$F$4</c:f>
              <c:strCache>
                <c:ptCount val="1"/>
                <c:pt idx="0">
                  <c:v>Daniel Ricciardo</c:v>
                </c:pt>
              </c:strCache>
            </c:strRef>
          </c:tx>
          <c:spPr>
            <a:ln w="28575" cap="rnd">
              <a:solidFill>
                <a:srgbClr val="FFF500"/>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driver_points_progression!$F$5:$F$21</c:f>
              <c:numCache>
                <c:formatCode>General</c:formatCode>
                <c:ptCount val="17"/>
                <c:pt idx="0">
                  <c:v>0</c:v>
                </c:pt>
                <c:pt idx="1">
                  <c:v>4</c:v>
                </c:pt>
                <c:pt idx="2">
                  <c:v>8</c:v>
                </c:pt>
                <c:pt idx="3">
                  <c:v>20</c:v>
                </c:pt>
                <c:pt idx="4">
                  <c:v>20</c:v>
                </c:pt>
                <c:pt idx="5">
                  <c:v>20</c:v>
                </c:pt>
                <c:pt idx="6">
                  <c:v>33</c:v>
                </c:pt>
                <c:pt idx="7">
                  <c:v>41</c:v>
                </c:pt>
                <c:pt idx="8">
                  <c:v>53</c:v>
                </c:pt>
                <c:pt idx="9">
                  <c:v>63</c:v>
                </c:pt>
                <c:pt idx="10">
                  <c:v>78</c:v>
                </c:pt>
                <c:pt idx="11">
                  <c:v>80</c:v>
                </c:pt>
                <c:pt idx="12">
                  <c:v>95</c:v>
                </c:pt>
                <c:pt idx="13">
                  <c:v>96</c:v>
                </c:pt>
                <c:pt idx="14">
                  <c:v>102</c:v>
                </c:pt>
                <c:pt idx="15">
                  <c:v>112</c:v>
                </c:pt>
                <c:pt idx="16">
                  <c:v>119</c:v>
                </c:pt>
              </c:numCache>
            </c:numRef>
          </c:val>
          <c:smooth val="0"/>
          <c:extLst>
            <c:ext xmlns:c16="http://schemas.microsoft.com/office/drawing/2014/chart" uri="{C3380CC4-5D6E-409C-BE32-E72D297353CC}">
              <c16:uniqueId val="{00000004-53E5-4AE1-AD2A-E6651930688C}"/>
            </c:ext>
          </c:extLst>
        </c:ser>
        <c:ser>
          <c:idx val="5"/>
          <c:order val="5"/>
          <c:tx>
            <c:strRef>
              <c:f>driver_points_progression!$G$3:$G$4</c:f>
              <c:strCache>
                <c:ptCount val="1"/>
                <c:pt idx="0">
                  <c:v>Alexander Albon</c:v>
                </c:pt>
              </c:strCache>
            </c:strRef>
          </c:tx>
          <c:spPr>
            <a:ln w="28575" cap="rnd">
              <a:solidFill>
                <a:srgbClr val="0600EF"/>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driver_points_progression!$G$5:$G$21</c:f>
              <c:numCache>
                <c:formatCode>General</c:formatCode>
                <c:ptCount val="17"/>
                <c:pt idx="0">
                  <c:v>0</c:v>
                </c:pt>
                <c:pt idx="1">
                  <c:v>12</c:v>
                </c:pt>
                <c:pt idx="2">
                  <c:v>22</c:v>
                </c:pt>
                <c:pt idx="3">
                  <c:v>26</c:v>
                </c:pt>
                <c:pt idx="4">
                  <c:v>36</c:v>
                </c:pt>
                <c:pt idx="5">
                  <c:v>40</c:v>
                </c:pt>
                <c:pt idx="6">
                  <c:v>48</c:v>
                </c:pt>
                <c:pt idx="7">
                  <c:v>48</c:v>
                </c:pt>
                <c:pt idx="8">
                  <c:v>63</c:v>
                </c:pt>
                <c:pt idx="9">
                  <c:v>64</c:v>
                </c:pt>
                <c:pt idx="10">
                  <c:v>64</c:v>
                </c:pt>
                <c:pt idx="11">
                  <c:v>64</c:v>
                </c:pt>
                <c:pt idx="12">
                  <c:v>64</c:v>
                </c:pt>
                <c:pt idx="13">
                  <c:v>70</c:v>
                </c:pt>
                <c:pt idx="14">
                  <c:v>85</c:v>
                </c:pt>
                <c:pt idx="15">
                  <c:v>93</c:v>
                </c:pt>
                <c:pt idx="16">
                  <c:v>105</c:v>
                </c:pt>
              </c:numCache>
            </c:numRef>
          </c:val>
          <c:smooth val="0"/>
          <c:extLst>
            <c:ext xmlns:c16="http://schemas.microsoft.com/office/drawing/2014/chart" uri="{C3380CC4-5D6E-409C-BE32-E72D297353CC}">
              <c16:uniqueId val="{00000005-53E5-4AE1-AD2A-E6651930688C}"/>
            </c:ext>
          </c:extLst>
        </c:ser>
        <c:ser>
          <c:idx val="6"/>
          <c:order val="6"/>
          <c:tx>
            <c:strRef>
              <c:f>driver_points_progression!$H$3:$H$4</c:f>
              <c:strCache>
                <c:ptCount val="1"/>
                <c:pt idx="0">
                  <c:v>Carlos Sainz</c:v>
                </c:pt>
              </c:strCache>
            </c:strRef>
          </c:tx>
          <c:spPr>
            <a:ln w="28575" cap="rnd">
              <a:solidFill>
                <a:srgbClr val="FF8700"/>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driver_points_progression!$H$5:$H$21</c:f>
              <c:numCache>
                <c:formatCode>General</c:formatCode>
                <c:ptCount val="17"/>
                <c:pt idx="0">
                  <c:v>10</c:v>
                </c:pt>
                <c:pt idx="1">
                  <c:v>13</c:v>
                </c:pt>
                <c:pt idx="2">
                  <c:v>15</c:v>
                </c:pt>
                <c:pt idx="3">
                  <c:v>15</c:v>
                </c:pt>
                <c:pt idx="4">
                  <c:v>15</c:v>
                </c:pt>
                <c:pt idx="5">
                  <c:v>23</c:v>
                </c:pt>
                <c:pt idx="6">
                  <c:v>23</c:v>
                </c:pt>
                <c:pt idx="7">
                  <c:v>41</c:v>
                </c:pt>
                <c:pt idx="8">
                  <c:v>41</c:v>
                </c:pt>
                <c:pt idx="9">
                  <c:v>41</c:v>
                </c:pt>
                <c:pt idx="10">
                  <c:v>51</c:v>
                </c:pt>
                <c:pt idx="11">
                  <c:v>59</c:v>
                </c:pt>
                <c:pt idx="12">
                  <c:v>65</c:v>
                </c:pt>
                <c:pt idx="13">
                  <c:v>75</c:v>
                </c:pt>
                <c:pt idx="14">
                  <c:v>85</c:v>
                </c:pt>
                <c:pt idx="15">
                  <c:v>97</c:v>
                </c:pt>
                <c:pt idx="16">
                  <c:v>105</c:v>
                </c:pt>
              </c:numCache>
            </c:numRef>
          </c:val>
          <c:smooth val="0"/>
          <c:extLst>
            <c:ext xmlns:c16="http://schemas.microsoft.com/office/drawing/2014/chart" uri="{C3380CC4-5D6E-409C-BE32-E72D297353CC}">
              <c16:uniqueId val="{00000006-53E5-4AE1-AD2A-E6651930688C}"/>
            </c:ext>
          </c:extLst>
        </c:ser>
        <c:ser>
          <c:idx val="7"/>
          <c:order val="7"/>
          <c:tx>
            <c:strRef>
              <c:f>driver_points_progression!$I$3:$I$4</c:f>
              <c:strCache>
                <c:ptCount val="1"/>
                <c:pt idx="0">
                  <c:v>Charles Leclerc</c:v>
                </c:pt>
              </c:strCache>
            </c:strRef>
          </c:tx>
          <c:spPr>
            <a:ln w="28575" cap="rnd">
              <a:solidFill>
                <a:srgbClr val="C00000"/>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driver_points_progression!$I$5:$I$21</c:f>
              <c:numCache>
                <c:formatCode>General</c:formatCode>
                <c:ptCount val="17"/>
                <c:pt idx="0">
                  <c:v>18</c:v>
                </c:pt>
                <c:pt idx="1">
                  <c:v>18</c:v>
                </c:pt>
                <c:pt idx="2">
                  <c:v>18</c:v>
                </c:pt>
                <c:pt idx="3">
                  <c:v>33</c:v>
                </c:pt>
                <c:pt idx="4">
                  <c:v>45</c:v>
                </c:pt>
                <c:pt idx="5">
                  <c:v>45</c:v>
                </c:pt>
                <c:pt idx="6">
                  <c:v>45</c:v>
                </c:pt>
                <c:pt idx="7">
                  <c:v>45</c:v>
                </c:pt>
                <c:pt idx="8">
                  <c:v>49</c:v>
                </c:pt>
                <c:pt idx="9">
                  <c:v>57</c:v>
                </c:pt>
                <c:pt idx="10">
                  <c:v>63</c:v>
                </c:pt>
                <c:pt idx="11">
                  <c:v>75</c:v>
                </c:pt>
                <c:pt idx="12">
                  <c:v>85</c:v>
                </c:pt>
                <c:pt idx="13">
                  <c:v>97</c:v>
                </c:pt>
                <c:pt idx="14">
                  <c:v>98</c:v>
                </c:pt>
                <c:pt idx="15">
                  <c:v>98</c:v>
                </c:pt>
                <c:pt idx="16">
                  <c:v>98</c:v>
                </c:pt>
              </c:numCache>
            </c:numRef>
          </c:val>
          <c:smooth val="0"/>
          <c:extLst>
            <c:ext xmlns:c16="http://schemas.microsoft.com/office/drawing/2014/chart" uri="{C3380CC4-5D6E-409C-BE32-E72D297353CC}">
              <c16:uniqueId val="{00000007-53E5-4AE1-AD2A-E6651930688C}"/>
            </c:ext>
          </c:extLst>
        </c:ser>
        <c:ser>
          <c:idx val="8"/>
          <c:order val="8"/>
          <c:tx>
            <c:strRef>
              <c:f>driver_points_progression!$J$3:$J$4</c:f>
              <c:strCache>
                <c:ptCount val="1"/>
                <c:pt idx="0">
                  <c:v>Lando Norris</c:v>
                </c:pt>
              </c:strCache>
            </c:strRef>
          </c:tx>
          <c:spPr>
            <a:ln w="28575" cap="rnd">
              <a:solidFill>
                <a:srgbClr val="FF8700"/>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driver_points_progression!$J$5:$J$21</c:f>
              <c:numCache>
                <c:formatCode>General</c:formatCode>
                <c:ptCount val="17"/>
                <c:pt idx="0">
                  <c:v>16</c:v>
                </c:pt>
                <c:pt idx="1">
                  <c:v>26</c:v>
                </c:pt>
                <c:pt idx="2">
                  <c:v>26</c:v>
                </c:pt>
                <c:pt idx="3">
                  <c:v>36</c:v>
                </c:pt>
                <c:pt idx="4">
                  <c:v>38</c:v>
                </c:pt>
                <c:pt idx="5">
                  <c:v>39</c:v>
                </c:pt>
                <c:pt idx="6">
                  <c:v>45</c:v>
                </c:pt>
                <c:pt idx="7">
                  <c:v>57</c:v>
                </c:pt>
                <c:pt idx="8">
                  <c:v>65</c:v>
                </c:pt>
                <c:pt idx="9">
                  <c:v>65</c:v>
                </c:pt>
                <c:pt idx="10">
                  <c:v>65</c:v>
                </c:pt>
                <c:pt idx="11">
                  <c:v>65</c:v>
                </c:pt>
                <c:pt idx="12">
                  <c:v>69</c:v>
                </c:pt>
                <c:pt idx="13">
                  <c:v>74</c:v>
                </c:pt>
                <c:pt idx="14">
                  <c:v>86</c:v>
                </c:pt>
                <c:pt idx="15">
                  <c:v>87</c:v>
                </c:pt>
                <c:pt idx="16">
                  <c:v>97</c:v>
                </c:pt>
              </c:numCache>
            </c:numRef>
          </c:val>
          <c:smooth val="0"/>
          <c:extLst>
            <c:ext xmlns:c16="http://schemas.microsoft.com/office/drawing/2014/chart" uri="{C3380CC4-5D6E-409C-BE32-E72D297353CC}">
              <c16:uniqueId val="{00000008-53E5-4AE1-AD2A-E6651930688C}"/>
            </c:ext>
          </c:extLst>
        </c:ser>
        <c:ser>
          <c:idx val="9"/>
          <c:order val="9"/>
          <c:tx>
            <c:strRef>
              <c:f>driver_points_progression!$K$3:$K$4</c:f>
              <c:strCache>
                <c:ptCount val="1"/>
                <c:pt idx="0">
                  <c:v>Lance Stroll</c:v>
                </c:pt>
              </c:strCache>
            </c:strRef>
          </c:tx>
          <c:spPr>
            <a:ln w="28575" cap="rnd">
              <a:solidFill>
                <a:srgbClr val="F596C8"/>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driver_points_progression!$K$5:$K$21</c:f>
              <c:numCache>
                <c:formatCode>General</c:formatCode>
                <c:ptCount val="17"/>
                <c:pt idx="0">
                  <c:v>0</c:v>
                </c:pt>
                <c:pt idx="1">
                  <c:v>6</c:v>
                </c:pt>
                <c:pt idx="2">
                  <c:v>18</c:v>
                </c:pt>
                <c:pt idx="3">
                  <c:v>20</c:v>
                </c:pt>
                <c:pt idx="4">
                  <c:v>28</c:v>
                </c:pt>
                <c:pt idx="5">
                  <c:v>40</c:v>
                </c:pt>
                <c:pt idx="6">
                  <c:v>42</c:v>
                </c:pt>
                <c:pt idx="7">
                  <c:v>57</c:v>
                </c:pt>
                <c:pt idx="8">
                  <c:v>57</c:v>
                </c:pt>
                <c:pt idx="9">
                  <c:v>57</c:v>
                </c:pt>
                <c:pt idx="10">
                  <c:v>57</c:v>
                </c:pt>
                <c:pt idx="11">
                  <c:v>57</c:v>
                </c:pt>
                <c:pt idx="12">
                  <c:v>57</c:v>
                </c:pt>
                <c:pt idx="13">
                  <c:v>59</c:v>
                </c:pt>
                <c:pt idx="14">
                  <c:v>59</c:v>
                </c:pt>
                <c:pt idx="15">
                  <c:v>74</c:v>
                </c:pt>
                <c:pt idx="16">
                  <c:v>75</c:v>
                </c:pt>
              </c:numCache>
            </c:numRef>
          </c:val>
          <c:smooth val="0"/>
          <c:extLst>
            <c:ext xmlns:c16="http://schemas.microsoft.com/office/drawing/2014/chart" uri="{C3380CC4-5D6E-409C-BE32-E72D297353CC}">
              <c16:uniqueId val="{00000009-53E5-4AE1-AD2A-E6651930688C}"/>
            </c:ext>
          </c:extLst>
        </c:ser>
        <c:ser>
          <c:idx val="10"/>
          <c:order val="10"/>
          <c:tx>
            <c:strRef>
              <c:f>driver_points_progression!$L$3:$L$4</c:f>
              <c:strCache>
                <c:ptCount val="1"/>
                <c:pt idx="0">
                  <c:v>Pierre Gasly</c:v>
                </c:pt>
              </c:strCache>
            </c:strRef>
          </c:tx>
          <c:spPr>
            <a:ln w="28575" cap="rnd">
              <a:solidFill>
                <a:srgbClr val="C8C8C8"/>
              </a:solidFill>
              <a:round/>
            </a:ln>
            <a:effectLst/>
          </c:spPr>
          <c:marker>
            <c:symbol val="none"/>
          </c:marker>
          <c:cat>
            <c:strRef>
              <c:f>driver_points_progression!$A$5:$A$21</c:f>
              <c:strCache>
                <c:ptCount val="17"/>
                <c:pt idx="0">
                  <c:v>Austria</c:v>
                </c:pt>
                <c:pt idx="1">
                  <c:v>Styria</c:v>
                </c:pt>
                <c:pt idx="2">
                  <c:v>Hungary</c:v>
                </c:pt>
                <c:pt idx="3">
                  <c:v>Great Britain</c:v>
                </c:pt>
                <c:pt idx="4">
                  <c:v>70th Anniversary</c:v>
                </c:pt>
                <c:pt idx="5">
                  <c:v>Spain</c:v>
                </c:pt>
                <c:pt idx="6">
                  <c:v>Belgium</c:v>
                </c:pt>
                <c:pt idx="7">
                  <c:v>Italy</c:v>
                </c:pt>
                <c:pt idx="8">
                  <c:v>Tuscany</c:v>
                </c:pt>
                <c:pt idx="9">
                  <c:v>Russia</c:v>
                </c:pt>
                <c:pt idx="10">
                  <c:v>Eifel</c:v>
                </c:pt>
                <c:pt idx="11">
                  <c:v>Portugal</c:v>
                </c:pt>
                <c:pt idx="12">
                  <c:v>Emilia Romagna</c:v>
                </c:pt>
                <c:pt idx="13">
                  <c:v>Turkey</c:v>
                </c:pt>
                <c:pt idx="14">
                  <c:v>Bahrain</c:v>
                </c:pt>
                <c:pt idx="15">
                  <c:v>Sakhir</c:v>
                </c:pt>
                <c:pt idx="16">
                  <c:v>Abu Dhabi</c:v>
                </c:pt>
              </c:strCache>
            </c:strRef>
          </c:cat>
          <c:val>
            <c:numRef>
              <c:f>driver_points_progression!$L$5:$L$21</c:f>
              <c:numCache>
                <c:formatCode>General</c:formatCode>
                <c:ptCount val="17"/>
                <c:pt idx="0">
                  <c:v>6</c:v>
                </c:pt>
                <c:pt idx="1">
                  <c:v>6</c:v>
                </c:pt>
                <c:pt idx="2">
                  <c:v>6</c:v>
                </c:pt>
                <c:pt idx="3">
                  <c:v>12</c:v>
                </c:pt>
                <c:pt idx="4">
                  <c:v>12</c:v>
                </c:pt>
                <c:pt idx="5">
                  <c:v>14</c:v>
                </c:pt>
                <c:pt idx="6">
                  <c:v>18</c:v>
                </c:pt>
                <c:pt idx="7">
                  <c:v>43</c:v>
                </c:pt>
                <c:pt idx="8">
                  <c:v>43</c:v>
                </c:pt>
                <c:pt idx="9">
                  <c:v>45</c:v>
                </c:pt>
                <c:pt idx="10">
                  <c:v>53</c:v>
                </c:pt>
                <c:pt idx="11">
                  <c:v>63</c:v>
                </c:pt>
                <c:pt idx="12">
                  <c:v>63</c:v>
                </c:pt>
                <c:pt idx="13">
                  <c:v>63</c:v>
                </c:pt>
                <c:pt idx="14">
                  <c:v>71</c:v>
                </c:pt>
                <c:pt idx="15">
                  <c:v>71</c:v>
                </c:pt>
                <c:pt idx="16">
                  <c:v>75</c:v>
                </c:pt>
              </c:numCache>
            </c:numRef>
          </c:val>
          <c:smooth val="0"/>
          <c:extLst>
            <c:ext xmlns:c16="http://schemas.microsoft.com/office/drawing/2014/chart" uri="{C3380CC4-5D6E-409C-BE32-E72D297353CC}">
              <c16:uniqueId val="{0000000A-53E5-4AE1-AD2A-E6651930688C}"/>
            </c:ext>
          </c:extLst>
        </c:ser>
        <c:dLbls>
          <c:showLegendKey val="0"/>
          <c:showVal val="0"/>
          <c:showCatName val="0"/>
          <c:showSerName val="0"/>
          <c:showPercent val="0"/>
          <c:showBubbleSize val="0"/>
        </c:dLbls>
        <c:smooth val="0"/>
        <c:axId val="256626959"/>
        <c:axId val="256634447"/>
      </c:lineChart>
      <c:catAx>
        <c:axId val="256626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Grand Prix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634447"/>
        <c:crosses val="autoZero"/>
        <c:auto val="1"/>
        <c:lblAlgn val="ctr"/>
        <c:lblOffset val="100"/>
        <c:noMultiLvlLbl val="0"/>
      </c:catAx>
      <c:valAx>
        <c:axId val="256634447"/>
        <c:scaling>
          <c:orientation val="minMax"/>
          <c:max val="35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626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5FD7-92F3-C510-19C0-42AA66809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75E538-8CBE-C807-3D9B-28F40F78A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E7AD78-7624-F01A-9695-9DE85DC1F0FF}"/>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5" name="Footer Placeholder 4">
            <a:extLst>
              <a:ext uri="{FF2B5EF4-FFF2-40B4-BE49-F238E27FC236}">
                <a16:creationId xmlns:a16="http://schemas.microsoft.com/office/drawing/2014/main" id="{841A7A12-3A60-C6E0-AB45-CC2682E77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4C34A-FEB9-1482-6379-8B858DBD25E8}"/>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194410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C3BA-C98D-5B0B-F93F-A4CA2230C1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97F45-FDCE-F1D0-7012-65BE633EB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B1A77-65D6-A521-3C9B-F12A0398729A}"/>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5" name="Footer Placeholder 4">
            <a:extLst>
              <a:ext uri="{FF2B5EF4-FFF2-40B4-BE49-F238E27FC236}">
                <a16:creationId xmlns:a16="http://schemas.microsoft.com/office/drawing/2014/main" id="{40EDC6E7-CB4F-83BC-0785-B9A69FB51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3D222-1DE2-12DE-9963-19A38723114A}"/>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23376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A23193-D231-8EF4-F275-0FE96ACFA9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5F0CA9-1555-C0CE-4780-D7F5B5BED6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56DAA-D066-2EF4-EB69-A8630CC7D1CA}"/>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5" name="Footer Placeholder 4">
            <a:extLst>
              <a:ext uri="{FF2B5EF4-FFF2-40B4-BE49-F238E27FC236}">
                <a16:creationId xmlns:a16="http://schemas.microsoft.com/office/drawing/2014/main" id="{5AD78B47-868B-7D5C-4C7B-85684FACA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0E8A1-4F30-549F-5AFD-22B222D538A0}"/>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152491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0AAA-B2FF-4182-C8BB-456F7102B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E45BC-1012-0EFC-A80D-DC631DB55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EE763-6A93-7553-781A-F6C8FAE7356C}"/>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5" name="Footer Placeholder 4">
            <a:extLst>
              <a:ext uri="{FF2B5EF4-FFF2-40B4-BE49-F238E27FC236}">
                <a16:creationId xmlns:a16="http://schemas.microsoft.com/office/drawing/2014/main" id="{B9DA5024-E45B-D8B6-DEDD-235D12186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363BC-F905-8491-0988-2E56E91AD793}"/>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34932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6C-D17E-26A3-7EA3-2B06271A0B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309608-8091-E6D7-9779-2551FCD63D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45F9B-EDD7-FEE0-DB53-DDE5A43A1679}"/>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5" name="Footer Placeholder 4">
            <a:extLst>
              <a:ext uri="{FF2B5EF4-FFF2-40B4-BE49-F238E27FC236}">
                <a16:creationId xmlns:a16="http://schemas.microsoft.com/office/drawing/2014/main" id="{819112ED-FAC8-850D-9033-BCDFEC3F5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3D773-562E-F272-4F8E-C31DD0E30D8D}"/>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40341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30A2-6612-9BB2-EEF7-A9FB96F95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7A69-D913-9C48-265D-984756177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5DA12-60B8-109E-256C-AD8CB04A2F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2C38CE-4C51-E86F-CBBA-2409EE0C6B29}"/>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6" name="Footer Placeholder 5">
            <a:extLst>
              <a:ext uri="{FF2B5EF4-FFF2-40B4-BE49-F238E27FC236}">
                <a16:creationId xmlns:a16="http://schemas.microsoft.com/office/drawing/2014/main" id="{46458508-9089-36C1-78DD-EA169D0FE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F8B29-A7F9-96FA-3B15-1A1D85E3EFEB}"/>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266094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B0C6-3725-E52D-3F1A-D9E65E35C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C5F45-C49E-8C1A-EEA0-019392759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DD0C3-999B-8B95-B79D-3878300A3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BB859-346E-42E6-8624-CF13272DE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97527-A7E8-50CA-3466-FCC8209D2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696D0-5C11-661F-CE07-971EE6416F5C}"/>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8" name="Footer Placeholder 7">
            <a:extLst>
              <a:ext uri="{FF2B5EF4-FFF2-40B4-BE49-F238E27FC236}">
                <a16:creationId xmlns:a16="http://schemas.microsoft.com/office/drawing/2014/main" id="{B3995F88-9DAD-F1AA-9387-ED0DF180AA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D69D-A6B0-A377-78DE-E86259E9681D}"/>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94758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59CD-F310-5E22-FEE8-D2346FD10A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6A3D01-2CA6-365B-48AB-3CC702FA0015}"/>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4" name="Footer Placeholder 3">
            <a:extLst>
              <a:ext uri="{FF2B5EF4-FFF2-40B4-BE49-F238E27FC236}">
                <a16:creationId xmlns:a16="http://schemas.microsoft.com/office/drawing/2014/main" id="{A446A1E5-068B-E55E-1D61-20030B053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E15ECB-8416-4BE2-D45E-A21ED54A1706}"/>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137103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EC140-01B6-E29F-FF73-F9FD1D620E2B}"/>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3" name="Footer Placeholder 2">
            <a:extLst>
              <a:ext uri="{FF2B5EF4-FFF2-40B4-BE49-F238E27FC236}">
                <a16:creationId xmlns:a16="http://schemas.microsoft.com/office/drawing/2014/main" id="{B481CCCB-BA62-B2A4-D31A-A12C41E15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C123D2-32C9-FF23-6453-5D46A24EA48E}"/>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132794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F34C-A457-16D6-CCEE-39D64033A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9DDCD-DDEB-EAE4-3A71-DC4C3A801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FB1D3-0555-B83B-1588-B95FF1CB1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4F0ED-C026-671F-33E4-EE0351145CC4}"/>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6" name="Footer Placeholder 5">
            <a:extLst>
              <a:ext uri="{FF2B5EF4-FFF2-40B4-BE49-F238E27FC236}">
                <a16:creationId xmlns:a16="http://schemas.microsoft.com/office/drawing/2014/main" id="{8619358E-0663-B413-7436-21F3F0AC9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5A518-9170-E58C-580E-8F401939C774}"/>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56859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8A2E-2DA9-0265-A7D8-18F797311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CADA7-9A89-591B-815C-983730C9D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8653F8-AA7C-6896-65BE-E2D4C197C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329FC-1457-933E-400D-8A0D0F1F95CF}"/>
              </a:ext>
            </a:extLst>
          </p:cNvPr>
          <p:cNvSpPr>
            <a:spLocks noGrp="1"/>
          </p:cNvSpPr>
          <p:nvPr>
            <p:ph type="dt" sz="half" idx="10"/>
          </p:nvPr>
        </p:nvSpPr>
        <p:spPr/>
        <p:txBody>
          <a:bodyPr/>
          <a:lstStyle/>
          <a:p>
            <a:fld id="{DF4D33E1-724C-45B7-B367-5471A3D09129}" type="datetimeFigureOut">
              <a:rPr lang="en-US" smtClean="0"/>
              <a:t>7/18/2022</a:t>
            </a:fld>
            <a:endParaRPr lang="en-US"/>
          </a:p>
        </p:txBody>
      </p:sp>
      <p:sp>
        <p:nvSpPr>
          <p:cNvPr id="6" name="Footer Placeholder 5">
            <a:extLst>
              <a:ext uri="{FF2B5EF4-FFF2-40B4-BE49-F238E27FC236}">
                <a16:creationId xmlns:a16="http://schemas.microsoft.com/office/drawing/2014/main" id="{831079DF-5BA3-1005-0200-7F52181D7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F38E3-A74D-22A3-D78E-C1296510A559}"/>
              </a:ext>
            </a:extLst>
          </p:cNvPr>
          <p:cNvSpPr>
            <a:spLocks noGrp="1"/>
          </p:cNvSpPr>
          <p:nvPr>
            <p:ph type="sldNum" sz="quarter" idx="12"/>
          </p:nvPr>
        </p:nvSpPr>
        <p:spPr/>
        <p:txBody>
          <a:bodyPr/>
          <a:lstStyle/>
          <a:p>
            <a:fld id="{FCA2F5A9-B887-4CD6-B8FC-C4776BE529A8}" type="slidenum">
              <a:rPr lang="en-US" smtClean="0"/>
              <a:t>‹#›</a:t>
            </a:fld>
            <a:endParaRPr lang="en-US"/>
          </a:p>
        </p:txBody>
      </p:sp>
    </p:spTree>
    <p:extLst>
      <p:ext uri="{BB962C8B-B14F-4D97-AF65-F5344CB8AC3E}">
        <p14:creationId xmlns:p14="http://schemas.microsoft.com/office/powerpoint/2010/main" val="8838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9ED0E-8612-8070-FA3C-2B63854E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9D3E0-6A0F-C7B4-0DF7-0D6BB91AC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C8E67-6205-4821-F308-783BDBC92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D33E1-724C-45B7-B367-5471A3D09129}" type="datetimeFigureOut">
              <a:rPr lang="en-US" smtClean="0"/>
              <a:t>7/18/2022</a:t>
            </a:fld>
            <a:endParaRPr lang="en-US"/>
          </a:p>
        </p:txBody>
      </p:sp>
      <p:sp>
        <p:nvSpPr>
          <p:cNvPr id="5" name="Footer Placeholder 4">
            <a:extLst>
              <a:ext uri="{FF2B5EF4-FFF2-40B4-BE49-F238E27FC236}">
                <a16:creationId xmlns:a16="http://schemas.microsoft.com/office/drawing/2014/main" id="{0FFF83A4-8407-D8D5-7332-A34E96DEC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80C12-A9A4-2705-D48D-4A8DDD631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2F5A9-B887-4CD6-B8FC-C4776BE529A8}" type="slidenum">
              <a:rPr lang="en-US" smtClean="0"/>
              <a:t>‹#›</a:t>
            </a:fld>
            <a:endParaRPr lang="en-US"/>
          </a:p>
        </p:txBody>
      </p:sp>
    </p:spTree>
    <p:extLst>
      <p:ext uri="{BB962C8B-B14F-4D97-AF65-F5344CB8AC3E}">
        <p14:creationId xmlns:p14="http://schemas.microsoft.com/office/powerpoint/2010/main" val="97315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con&#10;&#10;Description automatically generated">
            <a:extLst>
              <a:ext uri="{FF2B5EF4-FFF2-40B4-BE49-F238E27FC236}">
                <a16:creationId xmlns:a16="http://schemas.microsoft.com/office/drawing/2014/main" id="{89CCCCC6-24BB-DAA3-DB99-179733105533}"/>
              </a:ext>
            </a:extLst>
          </p:cNvPr>
          <p:cNvPicPr>
            <a:picLocks noChangeAspect="1"/>
          </p:cNvPicPr>
          <p:nvPr/>
        </p:nvPicPr>
        <p:blipFill rotWithShape="1">
          <a:blip r:embed="rId2">
            <a:extLst>
              <a:ext uri="{28A0092B-C50C-407E-A947-70E740481C1C}">
                <a14:useLocalDpi xmlns:a14="http://schemas.microsoft.com/office/drawing/2010/main" val="0"/>
              </a:ext>
            </a:extLst>
          </a:blip>
          <a:srcRect l="1"/>
          <a:stretch/>
        </p:blipFill>
        <p:spPr>
          <a:xfrm>
            <a:off x="0" y="0"/>
            <a:ext cx="12192000" cy="6858000"/>
          </a:xfrm>
          <a:prstGeom prst="rect">
            <a:avLst/>
          </a:prstGeom>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p:spPr>
      </p:pic>
      <p:sp>
        <p:nvSpPr>
          <p:cNvPr id="19" name="Rectangle 1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E5C5B-224F-B8B4-C692-A5AD6E4A01DF}"/>
              </a:ext>
            </a:extLst>
          </p:cNvPr>
          <p:cNvSpPr>
            <a:spLocks noGrp="1"/>
          </p:cNvSpPr>
          <p:nvPr>
            <p:ph type="ctrTitle"/>
          </p:nvPr>
        </p:nvSpPr>
        <p:spPr>
          <a:xfrm>
            <a:off x="643466" y="643467"/>
            <a:ext cx="10673891" cy="880533"/>
          </a:xfrm>
        </p:spPr>
        <p:txBody>
          <a:bodyPr anchor="t">
            <a:normAutofit/>
          </a:bodyPr>
          <a:lstStyle/>
          <a:p>
            <a:r>
              <a:rPr lang="en-US" sz="5200" dirty="0">
                <a:latin typeface="Calibri Light" panose="020F0302020204030204" pitchFamily="34" charset="0"/>
                <a:cs typeface="Calibri Light" panose="020F0302020204030204" pitchFamily="34" charset="0"/>
              </a:rPr>
              <a:t>Formula 1 2020 Season Analysis</a:t>
            </a:r>
          </a:p>
        </p:txBody>
      </p:sp>
      <p:sp>
        <p:nvSpPr>
          <p:cNvPr id="14" name="Rectangle 1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A48E89-401D-3EED-A985-070C178CA48D}"/>
              </a:ext>
            </a:extLst>
          </p:cNvPr>
          <p:cNvSpPr txBox="1"/>
          <p:nvPr/>
        </p:nvSpPr>
        <p:spPr>
          <a:xfrm>
            <a:off x="3065620" y="5539768"/>
            <a:ext cx="5910469" cy="369332"/>
          </a:xfrm>
          <a:prstGeom prst="rect">
            <a:avLst/>
          </a:prstGeom>
          <a:noFill/>
        </p:spPr>
        <p:txBody>
          <a:bodyPr wrap="square" rtlCol="0">
            <a:spAutoFit/>
          </a:bodyPr>
          <a:lstStyle/>
          <a:p>
            <a:pPr algn="ctr"/>
            <a:r>
              <a:rPr lang="en-US" dirty="0"/>
              <a:t>By: Rony Guerra</a:t>
            </a:r>
          </a:p>
        </p:txBody>
      </p:sp>
    </p:spTree>
    <p:extLst>
      <p:ext uri="{BB962C8B-B14F-4D97-AF65-F5344CB8AC3E}">
        <p14:creationId xmlns:p14="http://schemas.microsoft.com/office/powerpoint/2010/main" val="278239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EA23-B339-777E-534A-065E68F75D28}"/>
              </a:ext>
            </a:extLst>
          </p:cNvPr>
          <p:cNvSpPr>
            <a:spLocks noGrp="1"/>
          </p:cNvSpPr>
          <p:nvPr>
            <p:ph type="title"/>
          </p:nvPr>
        </p:nvSpPr>
        <p:spPr/>
        <p:txBody>
          <a:bodyPr/>
          <a:lstStyle/>
          <a:p>
            <a:pPr algn="ctr"/>
            <a:r>
              <a:rPr lang="en-US" dirty="0"/>
              <a:t>Formula 1 – 2020 Season – Points Progression for Teams</a:t>
            </a:r>
          </a:p>
        </p:txBody>
      </p:sp>
      <p:sp>
        <p:nvSpPr>
          <p:cNvPr id="3" name="Content Placeholder 2">
            <a:extLst>
              <a:ext uri="{FF2B5EF4-FFF2-40B4-BE49-F238E27FC236}">
                <a16:creationId xmlns:a16="http://schemas.microsoft.com/office/drawing/2014/main" id="{DA839E3E-DA01-9F64-0854-EFF50F2759E7}"/>
              </a:ext>
            </a:extLst>
          </p:cNvPr>
          <p:cNvSpPr>
            <a:spLocks noGrp="1"/>
          </p:cNvSpPr>
          <p:nvPr>
            <p:ph idx="1"/>
          </p:nvPr>
        </p:nvSpPr>
        <p:spPr>
          <a:xfrm>
            <a:off x="747710" y="5181600"/>
            <a:ext cx="10696577" cy="1676400"/>
          </a:xfrm>
        </p:spPr>
        <p:txBody>
          <a:bodyPr>
            <a:normAutofit fontScale="85000" lnSpcReduction="20000"/>
          </a:bodyPr>
          <a:lstStyle/>
          <a:p>
            <a:r>
              <a:rPr lang="en-US" sz="1800" dirty="0"/>
              <a:t>Overall, Mercedes has extensively shown their consistency throughout the season. It reveals that Mercedes has an advantage over all teams as they are more likely to have higher durability in their cars.</a:t>
            </a:r>
          </a:p>
          <a:p>
            <a:r>
              <a:rPr lang="en-US" sz="1800" dirty="0"/>
              <a:t>As shown above, Red Bull Racing took 2</a:t>
            </a:r>
            <a:r>
              <a:rPr lang="en-US" sz="1800" baseline="30000" dirty="0"/>
              <a:t>nd</a:t>
            </a:r>
            <a:r>
              <a:rPr lang="en-US" sz="1800" dirty="0"/>
              <a:t> place in the Constructor Standings since Verstappen made a major contribution into the team points.</a:t>
            </a:r>
          </a:p>
          <a:p>
            <a:r>
              <a:rPr lang="en-US" sz="1800" dirty="0"/>
              <a:t>McLaren Renault claimed 3</a:t>
            </a:r>
            <a:r>
              <a:rPr lang="en-US" sz="1800" baseline="30000" dirty="0"/>
              <a:t>rd</a:t>
            </a:r>
            <a:r>
              <a:rPr lang="en-US" sz="1800" dirty="0"/>
              <a:t> place against Racing Point since they were deducted 15 world championship points for breaking Formula One’s regulations with alleged copies of the brake ducts used during the 2019 championship-winning Mercedes cars.</a:t>
            </a:r>
          </a:p>
          <a:p>
            <a:r>
              <a:rPr lang="en-US" sz="1800" dirty="0"/>
              <a:t>Unfortunately for Racing Point, they would have claimed 3</a:t>
            </a:r>
            <a:r>
              <a:rPr lang="en-US" sz="1800" baseline="30000" dirty="0"/>
              <a:t>rd</a:t>
            </a:r>
            <a:r>
              <a:rPr lang="en-US" sz="1800" dirty="0"/>
              <a:t> place if it weren’t for the 15 points deducted.</a:t>
            </a:r>
          </a:p>
        </p:txBody>
      </p:sp>
      <p:graphicFrame>
        <p:nvGraphicFramePr>
          <p:cNvPr id="5" name="Chart 4">
            <a:extLst>
              <a:ext uri="{FF2B5EF4-FFF2-40B4-BE49-F238E27FC236}">
                <a16:creationId xmlns:a16="http://schemas.microsoft.com/office/drawing/2014/main" id="{6833A2C0-99AD-EC5F-F1FE-A317F015D7EC}"/>
              </a:ext>
            </a:extLst>
          </p:cNvPr>
          <p:cNvGraphicFramePr>
            <a:graphicFrameLocks/>
          </p:cNvGraphicFramePr>
          <p:nvPr>
            <p:extLst>
              <p:ext uri="{D42A27DB-BD31-4B8C-83A1-F6EECF244321}">
                <p14:modId xmlns:p14="http://schemas.microsoft.com/office/powerpoint/2010/main" val="2798181141"/>
              </p:ext>
            </p:extLst>
          </p:nvPr>
        </p:nvGraphicFramePr>
        <p:xfrm>
          <a:off x="683009" y="1561202"/>
          <a:ext cx="10825978" cy="36203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837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A81D-7647-FA00-E117-276B2E5F4BFC}"/>
              </a:ext>
            </a:extLst>
          </p:cNvPr>
          <p:cNvSpPr>
            <a:spLocks noGrp="1"/>
          </p:cNvSpPr>
          <p:nvPr>
            <p:ph type="title"/>
          </p:nvPr>
        </p:nvSpPr>
        <p:spPr>
          <a:xfrm>
            <a:off x="838200" y="192947"/>
            <a:ext cx="10515600" cy="1238183"/>
          </a:xfrm>
        </p:spPr>
        <p:txBody>
          <a:bodyPr>
            <a:normAutofit fontScale="90000"/>
          </a:bodyPr>
          <a:lstStyle/>
          <a:p>
            <a:pPr algn="ctr"/>
            <a:r>
              <a:rPr lang="en-US" dirty="0"/>
              <a:t>Formula 1 – 2020 Season – Total Laps Driven by Drivers (Race Session Only)</a:t>
            </a:r>
          </a:p>
        </p:txBody>
      </p:sp>
      <p:sp>
        <p:nvSpPr>
          <p:cNvPr id="3" name="Content Placeholder 2">
            <a:extLst>
              <a:ext uri="{FF2B5EF4-FFF2-40B4-BE49-F238E27FC236}">
                <a16:creationId xmlns:a16="http://schemas.microsoft.com/office/drawing/2014/main" id="{AF25BC86-15FC-3B9E-F8C7-AAC586F2671A}"/>
              </a:ext>
            </a:extLst>
          </p:cNvPr>
          <p:cNvSpPr>
            <a:spLocks noGrp="1"/>
          </p:cNvSpPr>
          <p:nvPr>
            <p:ph idx="1"/>
          </p:nvPr>
        </p:nvSpPr>
        <p:spPr>
          <a:xfrm>
            <a:off x="710837" y="5148194"/>
            <a:ext cx="10770326" cy="1709805"/>
          </a:xfrm>
        </p:spPr>
        <p:txBody>
          <a:bodyPr>
            <a:normAutofit fontScale="77500" lnSpcReduction="20000"/>
          </a:bodyPr>
          <a:lstStyle/>
          <a:p>
            <a:r>
              <a:rPr lang="en-US" sz="1800" dirty="0"/>
              <a:t>Note: This data only includes the race session laps it excludes the practice and qualifying laps. As well, it excludes the following reserved drivers: Nico Hulkenberg, Pietro Fittipaldi, and Jack Aitken. Reserved drivers are called upon as a backup in case if they need to participate in a race in a short notice.</a:t>
            </a:r>
          </a:p>
          <a:p>
            <a:r>
              <a:rPr lang="en-US" sz="1800" dirty="0"/>
              <a:t>From the graph above, Norris accomplished to have the most laps driven during the 2020 season. As well it is interesting to point out that Lando Norris is the youngest driver on the track at just 21 years old.</a:t>
            </a:r>
          </a:p>
          <a:p>
            <a:r>
              <a:rPr lang="en-US" sz="1800" dirty="0"/>
              <a:t>It’s interesting to see that Lewis Hamilton has fewer driven laps compared to six drivers. This is because, Hamilton did not participate in the Sakhir GP which consisted of 87 laps. He would have had the most laps driven if only he raced in the Sakhir GP. </a:t>
            </a:r>
          </a:p>
          <a:p>
            <a:r>
              <a:rPr lang="en-US" sz="1800" dirty="0"/>
              <a:t>Furthermore, we can see that Max Verstappen is second to last with most laps driven despite coming in 3</a:t>
            </a:r>
            <a:r>
              <a:rPr lang="en-US" sz="1800" baseline="30000" dirty="0"/>
              <a:t>rd</a:t>
            </a:r>
            <a:r>
              <a:rPr lang="en-US" sz="1800" dirty="0"/>
              <a:t> place in Drivers Standings.  </a:t>
            </a:r>
          </a:p>
        </p:txBody>
      </p:sp>
      <p:graphicFrame>
        <p:nvGraphicFramePr>
          <p:cNvPr id="4" name="Chart 3">
            <a:extLst>
              <a:ext uri="{FF2B5EF4-FFF2-40B4-BE49-F238E27FC236}">
                <a16:creationId xmlns:a16="http://schemas.microsoft.com/office/drawing/2014/main" id="{BC0C6059-371C-A024-7059-5ED6CC592DA3}"/>
              </a:ext>
            </a:extLst>
          </p:cNvPr>
          <p:cNvGraphicFramePr>
            <a:graphicFrameLocks/>
          </p:cNvGraphicFramePr>
          <p:nvPr>
            <p:extLst>
              <p:ext uri="{D42A27DB-BD31-4B8C-83A1-F6EECF244321}">
                <p14:modId xmlns:p14="http://schemas.microsoft.com/office/powerpoint/2010/main" val="1169983622"/>
              </p:ext>
            </p:extLst>
          </p:nvPr>
        </p:nvGraphicFramePr>
        <p:xfrm>
          <a:off x="838200" y="1239541"/>
          <a:ext cx="10515600" cy="3995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406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CC7D-75F4-DF53-62F1-986FC1C301BD}"/>
              </a:ext>
            </a:extLst>
          </p:cNvPr>
          <p:cNvSpPr>
            <a:spLocks noGrp="1"/>
          </p:cNvSpPr>
          <p:nvPr>
            <p:ph type="title"/>
          </p:nvPr>
        </p:nvSpPr>
        <p:spPr>
          <a:xfrm>
            <a:off x="838200" y="79899"/>
            <a:ext cx="10515600" cy="1325563"/>
          </a:xfrm>
        </p:spPr>
        <p:txBody>
          <a:bodyPr>
            <a:normAutofit fontScale="90000"/>
          </a:bodyPr>
          <a:lstStyle/>
          <a:p>
            <a:pPr algn="ctr"/>
            <a:r>
              <a:rPr lang="en-US" dirty="0"/>
              <a:t>Formula 1 – 2020 Season – Estimated Distance Driven by Drivers (Race Session Only)</a:t>
            </a:r>
          </a:p>
        </p:txBody>
      </p:sp>
      <p:sp>
        <p:nvSpPr>
          <p:cNvPr id="3" name="Content Placeholder 2">
            <a:extLst>
              <a:ext uri="{FF2B5EF4-FFF2-40B4-BE49-F238E27FC236}">
                <a16:creationId xmlns:a16="http://schemas.microsoft.com/office/drawing/2014/main" id="{406B3160-0A98-AE2C-CB84-C0948C7CED0F}"/>
              </a:ext>
            </a:extLst>
          </p:cNvPr>
          <p:cNvSpPr>
            <a:spLocks noGrp="1"/>
          </p:cNvSpPr>
          <p:nvPr>
            <p:ph idx="1"/>
          </p:nvPr>
        </p:nvSpPr>
        <p:spPr>
          <a:xfrm>
            <a:off x="838200" y="5452540"/>
            <a:ext cx="10515600" cy="1325562"/>
          </a:xfrm>
        </p:spPr>
        <p:txBody>
          <a:bodyPr>
            <a:normAutofit fontScale="85000" lnSpcReduction="20000"/>
          </a:bodyPr>
          <a:lstStyle/>
          <a:p>
            <a:r>
              <a:rPr lang="en-US" sz="1800" dirty="0"/>
              <a:t>*Reserve drivers aren’t included in this chart.</a:t>
            </a:r>
          </a:p>
          <a:p>
            <a:r>
              <a:rPr lang="en-US" sz="1800" dirty="0"/>
              <a:t>For this visualization, I calculated the total kilometers driven for each driver this season.</a:t>
            </a:r>
          </a:p>
          <a:p>
            <a:r>
              <a:rPr lang="en-US" sz="1800" dirty="0"/>
              <a:t>Once again, Norris had the most kilometers driven throughout the season. This indicates the durability of McLaren vehicles. According to the DNFs per Drivers chart , it shows that Lando only had one DNF in the entire season at the Einfel Grand Prix due to mechanical issues. This proves that McLaren has potential in defeating Mercedes since their car performance is great. We can see that Lando is pushing his car to the absolute limit of performance in comparison to his teammate Carlos Sainz.</a:t>
            </a:r>
          </a:p>
          <a:p>
            <a:pPr marL="0" indent="0">
              <a:buNone/>
            </a:pPr>
            <a:endParaRPr lang="en-US" sz="1800" dirty="0"/>
          </a:p>
          <a:p>
            <a:endParaRPr lang="en-US" sz="1800" dirty="0"/>
          </a:p>
        </p:txBody>
      </p:sp>
      <p:graphicFrame>
        <p:nvGraphicFramePr>
          <p:cNvPr id="4" name="Chart 3">
            <a:extLst>
              <a:ext uri="{FF2B5EF4-FFF2-40B4-BE49-F238E27FC236}">
                <a16:creationId xmlns:a16="http://schemas.microsoft.com/office/drawing/2014/main" id="{2A5972CD-BA67-3AF9-1A3E-9DAC5707E562}"/>
              </a:ext>
            </a:extLst>
          </p:cNvPr>
          <p:cNvGraphicFramePr>
            <a:graphicFrameLocks/>
          </p:cNvGraphicFramePr>
          <p:nvPr>
            <p:extLst>
              <p:ext uri="{D42A27DB-BD31-4B8C-83A1-F6EECF244321}">
                <p14:modId xmlns:p14="http://schemas.microsoft.com/office/powerpoint/2010/main" val="2072703169"/>
              </p:ext>
            </p:extLst>
          </p:nvPr>
        </p:nvGraphicFramePr>
        <p:xfrm>
          <a:off x="838201" y="1212178"/>
          <a:ext cx="10515599" cy="44336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084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08FC-3719-7D73-1599-E2077CCA5C6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1CACAEE-9083-9B9F-5648-8E4AA6FC4B54}"/>
              </a:ext>
            </a:extLst>
          </p:cNvPr>
          <p:cNvSpPr>
            <a:spLocks noGrp="1"/>
          </p:cNvSpPr>
          <p:nvPr>
            <p:ph idx="1"/>
          </p:nvPr>
        </p:nvSpPr>
        <p:spPr>
          <a:xfrm>
            <a:off x="838200" y="1825625"/>
            <a:ext cx="10515600" cy="2681061"/>
          </a:xfrm>
        </p:spPr>
        <p:txBody>
          <a:bodyPr>
            <a:normAutofit/>
          </a:bodyPr>
          <a:lstStyle/>
          <a:p>
            <a:pPr marL="0" indent="0">
              <a:buNone/>
            </a:pPr>
            <a:r>
              <a:rPr lang="en-US" sz="1800" dirty="0"/>
              <a:t>In Conclusion, we gained a lot of insights in the driver and team performance this season. Without a doubt, Mercedes will continue to be the top team since Hamilton has all the qualities to lead the team to another victory. This is because, the Mercedes team started at pole position(1</a:t>
            </a:r>
            <a:r>
              <a:rPr lang="en-US" sz="1800" baseline="30000" dirty="0"/>
              <a:t>st</a:t>
            </a:r>
            <a:r>
              <a:rPr lang="en-US" sz="1800" dirty="0"/>
              <a:t> position) 15 times out of the 17 Grand Prix Races. This suggests that Mercedes maintains pole position because of its powered cars compared to its rivalry's cars.</a:t>
            </a:r>
          </a:p>
          <a:p>
            <a:pPr marL="0" indent="0">
              <a:buNone/>
            </a:pPr>
            <a:r>
              <a:rPr lang="en-US" sz="1800" dirty="0"/>
              <a:t>Furthermore, Max Verstappen has shown a promising performance for the next season as he achieved 3</a:t>
            </a:r>
            <a:r>
              <a:rPr lang="en-US" sz="1800" baseline="30000" dirty="0"/>
              <a:t>rd</a:t>
            </a:r>
            <a:r>
              <a:rPr lang="en-US" sz="1800" dirty="0"/>
              <a:t> place in the Driver Standings. He may be able to challenge harder against the Mercedes team with an improved car performance for next season.</a:t>
            </a:r>
          </a:p>
          <a:p>
            <a:pPr marL="0" indent="0">
              <a:buNone/>
            </a:pPr>
            <a:r>
              <a:rPr lang="en-US" sz="1800" dirty="0"/>
              <a:t>This concludes my Formula 1 2020 Season analysis.</a:t>
            </a:r>
          </a:p>
        </p:txBody>
      </p:sp>
    </p:spTree>
    <p:extLst>
      <p:ext uri="{BB962C8B-B14F-4D97-AF65-F5344CB8AC3E}">
        <p14:creationId xmlns:p14="http://schemas.microsoft.com/office/powerpoint/2010/main" val="278705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D025D-E7CB-F8C9-8876-665F7CE1F6ED}"/>
              </a:ext>
            </a:extLst>
          </p:cNvPr>
          <p:cNvSpPr>
            <a:spLocks noGrp="1"/>
          </p:cNvSpPr>
          <p:nvPr>
            <p:ph idx="1"/>
          </p:nvPr>
        </p:nvSpPr>
        <p:spPr/>
        <p:txBody>
          <a:bodyPr>
            <a:normAutofit/>
          </a:bodyPr>
          <a:lstStyle/>
          <a:p>
            <a:pPr marL="342900" indent="-342900">
              <a:buFont typeface="+mj-lt"/>
              <a:buAutoNum type="arabicPeriod"/>
            </a:pPr>
            <a:r>
              <a:rPr lang="en-US" sz="1800" dirty="0"/>
              <a:t>Questions</a:t>
            </a:r>
          </a:p>
          <a:p>
            <a:pPr marL="342900" indent="-342900">
              <a:buFont typeface="+mj-lt"/>
              <a:buAutoNum type="arabicPeriod"/>
            </a:pPr>
            <a:r>
              <a:rPr lang="en-US" sz="1800" dirty="0"/>
              <a:t>Race Wins Analysis</a:t>
            </a:r>
          </a:p>
          <a:p>
            <a:pPr marL="342900" indent="-342900">
              <a:buFont typeface="+mj-lt"/>
              <a:buAutoNum type="arabicPeriod"/>
            </a:pPr>
            <a:r>
              <a:rPr lang="en-US" sz="1800" dirty="0"/>
              <a:t>Podium Analysis</a:t>
            </a:r>
          </a:p>
          <a:p>
            <a:pPr marL="342900" indent="-342900">
              <a:buFont typeface="+mj-lt"/>
              <a:buAutoNum type="arabicPeriod"/>
            </a:pPr>
            <a:r>
              <a:rPr lang="en-US" sz="1800" dirty="0"/>
              <a:t>Top 10 Finish Analysis</a:t>
            </a:r>
          </a:p>
          <a:p>
            <a:pPr marL="342900" indent="-342900">
              <a:buFont typeface="+mj-lt"/>
              <a:buAutoNum type="arabicPeriod"/>
            </a:pPr>
            <a:r>
              <a:rPr lang="en-US" sz="1800" dirty="0"/>
              <a:t>Fastest Lap Analysis</a:t>
            </a:r>
          </a:p>
          <a:p>
            <a:pPr marL="342900" indent="-342900">
              <a:buFont typeface="+mj-lt"/>
              <a:buAutoNum type="arabicPeriod"/>
            </a:pPr>
            <a:r>
              <a:rPr lang="en-US" sz="1800" dirty="0"/>
              <a:t>DNF Analysis</a:t>
            </a:r>
          </a:p>
          <a:p>
            <a:pPr marL="342900" indent="-342900">
              <a:buFont typeface="+mj-lt"/>
              <a:buAutoNum type="arabicPeriod"/>
            </a:pPr>
            <a:r>
              <a:rPr lang="en-US" sz="1800" dirty="0"/>
              <a:t>Driver Points Progression in Top 10 Analysis</a:t>
            </a:r>
          </a:p>
          <a:p>
            <a:pPr marL="342900" indent="-342900">
              <a:buFont typeface="+mj-lt"/>
              <a:buAutoNum type="arabicPeriod"/>
            </a:pPr>
            <a:r>
              <a:rPr lang="en-US" sz="1800" dirty="0"/>
              <a:t>Team Points Progression Analysis</a:t>
            </a:r>
          </a:p>
          <a:p>
            <a:pPr marL="342900" indent="-342900">
              <a:buFont typeface="+mj-lt"/>
              <a:buAutoNum type="arabicPeriod"/>
            </a:pPr>
            <a:r>
              <a:rPr lang="en-US" sz="1800" dirty="0"/>
              <a:t>Total Laps Driven by Drivers Analysis</a:t>
            </a:r>
          </a:p>
          <a:p>
            <a:pPr marL="342900" indent="-342900">
              <a:buFont typeface="+mj-lt"/>
              <a:buAutoNum type="arabicPeriod"/>
            </a:pPr>
            <a:r>
              <a:rPr lang="en-US" sz="1800" dirty="0"/>
              <a:t>Estimated Distance Driven By Drivers Analysis</a:t>
            </a:r>
          </a:p>
          <a:p>
            <a:pPr marL="342900" indent="-342900">
              <a:buFont typeface="+mj-lt"/>
              <a:buAutoNum type="arabicPeriod"/>
            </a:pPr>
            <a:r>
              <a:rPr lang="en-US" sz="1800" dirty="0"/>
              <a:t>Conclusion</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p:txBody>
      </p:sp>
      <p:sp>
        <p:nvSpPr>
          <p:cNvPr id="4" name="Text Placeholder 3">
            <a:extLst>
              <a:ext uri="{FF2B5EF4-FFF2-40B4-BE49-F238E27FC236}">
                <a16:creationId xmlns:a16="http://schemas.microsoft.com/office/drawing/2014/main" id="{18BCAC7B-779A-032D-32F1-48F82B7F74AD}"/>
              </a:ext>
            </a:extLst>
          </p:cNvPr>
          <p:cNvSpPr>
            <a:spLocks noGrp="1"/>
          </p:cNvSpPr>
          <p:nvPr>
            <p:ph type="body" sz="half" idx="2"/>
          </p:nvPr>
        </p:nvSpPr>
        <p:spPr>
          <a:xfrm>
            <a:off x="0" y="0"/>
            <a:ext cx="4772025" cy="6857999"/>
          </a:xfrm>
          <a:gradFill flip="none" rotWithShape="1">
            <a:gsLst>
              <a:gs pos="0">
                <a:schemeClr val="bg1">
                  <a:lumMod val="85000"/>
                </a:schemeClr>
              </a:gs>
              <a:gs pos="35000">
                <a:schemeClr val="bg1">
                  <a:lumMod val="95000"/>
                </a:schemeClr>
              </a:gs>
              <a:gs pos="100000">
                <a:schemeClr val="bg1">
                  <a:lumMod val="75000"/>
                </a:schemeClr>
              </a:gs>
            </a:gsLst>
            <a:path path="circle">
              <a:fillToRect l="50000" t="-80000" r="50000" b="180000"/>
            </a:path>
            <a:tileRect/>
          </a:gradFill>
        </p:spPr>
        <p:txBody>
          <a:bodyPr anchor="ctr">
            <a:normAutofit/>
          </a:bodyPr>
          <a:lstStyle/>
          <a:p>
            <a:pPr algn="ctr"/>
            <a:r>
              <a:rPr lang="en-US" sz="5400" dirty="0"/>
              <a:t>Contents</a:t>
            </a:r>
          </a:p>
        </p:txBody>
      </p:sp>
    </p:spTree>
    <p:extLst>
      <p:ext uri="{BB962C8B-B14F-4D97-AF65-F5344CB8AC3E}">
        <p14:creationId xmlns:p14="http://schemas.microsoft.com/office/powerpoint/2010/main" val="381595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44FC-05C7-3633-1C02-B07506F23B0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4706C1A-BD81-B3DE-B0D2-5DCC7C729DB1}"/>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How many Grand Prix wins did each driver and team win?</a:t>
            </a:r>
          </a:p>
          <a:p>
            <a:pPr marL="514350" indent="-514350">
              <a:buFont typeface="+mj-lt"/>
              <a:buAutoNum type="arabicPeriod"/>
            </a:pPr>
            <a:r>
              <a:rPr lang="en-US" dirty="0"/>
              <a:t>How many drivers landed on the podium this season? How many times did they reach the podium?</a:t>
            </a:r>
          </a:p>
          <a:p>
            <a:pPr marL="514350" indent="-514350">
              <a:buFont typeface="+mj-lt"/>
              <a:buAutoNum type="arabicPeriod"/>
            </a:pPr>
            <a:r>
              <a:rPr lang="en-US" dirty="0"/>
              <a:t>How many times did a driver finish in the top 10 in each Grand Prix?</a:t>
            </a:r>
          </a:p>
          <a:p>
            <a:pPr marL="514350" indent="-514350">
              <a:buFont typeface="+mj-lt"/>
              <a:buAutoNum type="arabicPeriod"/>
            </a:pPr>
            <a:r>
              <a:rPr lang="en-US" dirty="0"/>
              <a:t>Who set the fastest lap in each Grand Prix? What is the count of fastest laps for each driver?</a:t>
            </a:r>
          </a:p>
          <a:p>
            <a:pPr marL="514350" indent="-514350">
              <a:buFont typeface="+mj-lt"/>
              <a:buAutoNum type="arabicPeriod"/>
            </a:pPr>
            <a:r>
              <a:rPr lang="en-US" dirty="0"/>
              <a:t>How many times did a driver receive DNFs this season? How many times did a team receive DNFs this season?</a:t>
            </a:r>
          </a:p>
          <a:p>
            <a:pPr marL="514350" indent="-514350">
              <a:buFont typeface="+mj-lt"/>
              <a:buAutoNum type="arabicPeriod"/>
            </a:pPr>
            <a:r>
              <a:rPr lang="en-US" dirty="0"/>
              <a:t>How did the drivers who placed in the top 10 progressed throughout the season?</a:t>
            </a:r>
          </a:p>
          <a:p>
            <a:pPr marL="514350" indent="-514350">
              <a:buFont typeface="+mj-lt"/>
              <a:buAutoNum type="arabicPeriod"/>
            </a:pPr>
            <a:r>
              <a:rPr lang="en-US" dirty="0"/>
              <a:t>How did each team progress throughout the season?</a:t>
            </a:r>
          </a:p>
          <a:p>
            <a:pPr marL="514350" indent="-514350">
              <a:buFont typeface="+mj-lt"/>
              <a:buAutoNum type="arabicPeriod"/>
            </a:pPr>
            <a:r>
              <a:rPr lang="en-US" dirty="0"/>
              <a:t>Which driver completed the most laps this season?</a:t>
            </a:r>
          </a:p>
          <a:p>
            <a:pPr marL="514350" indent="-514350">
              <a:buFont typeface="+mj-lt"/>
              <a:buAutoNum type="arabicPeriod"/>
            </a:pPr>
            <a:r>
              <a:rPr lang="en-US" dirty="0"/>
              <a:t>Which driver had the furthest driven kilometers this season?</a:t>
            </a:r>
          </a:p>
          <a:p>
            <a:pPr marL="514350" indent="-514350">
              <a:buFont typeface="+mj-lt"/>
              <a:buAutoNum type="arabicPeriod"/>
            </a:pPr>
            <a:r>
              <a:rPr lang="en-US" dirty="0"/>
              <a:t>How did COVID-19 impact the 2020 season?</a:t>
            </a:r>
          </a:p>
          <a:p>
            <a:pPr marL="0" indent="0">
              <a:buNone/>
            </a:pPr>
            <a:endParaRPr lang="en-US" dirty="0"/>
          </a:p>
        </p:txBody>
      </p:sp>
    </p:spTree>
    <p:extLst>
      <p:ext uri="{BB962C8B-B14F-4D97-AF65-F5344CB8AC3E}">
        <p14:creationId xmlns:p14="http://schemas.microsoft.com/office/powerpoint/2010/main" val="97454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9C0F-56BA-A2F0-3A8F-6A522E6556FF}"/>
              </a:ext>
            </a:extLst>
          </p:cNvPr>
          <p:cNvSpPr>
            <a:spLocks noGrp="1"/>
          </p:cNvSpPr>
          <p:nvPr>
            <p:ph type="title"/>
          </p:nvPr>
        </p:nvSpPr>
        <p:spPr/>
        <p:txBody>
          <a:bodyPr/>
          <a:lstStyle/>
          <a:p>
            <a:pPr algn="ctr"/>
            <a:r>
              <a:rPr lang="en-US" dirty="0"/>
              <a:t>Formula 1 – 2020 Season – Race Wins</a:t>
            </a:r>
          </a:p>
        </p:txBody>
      </p:sp>
      <p:graphicFrame>
        <p:nvGraphicFramePr>
          <p:cNvPr id="4" name="Content Placeholder 3">
            <a:extLst>
              <a:ext uri="{FF2B5EF4-FFF2-40B4-BE49-F238E27FC236}">
                <a16:creationId xmlns:a16="http://schemas.microsoft.com/office/drawing/2014/main" id="{E89C5841-FB5A-97A6-0888-88AB3F578675}"/>
              </a:ext>
            </a:extLst>
          </p:cNvPr>
          <p:cNvGraphicFramePr>
            <a:graphicFrameLocks noGrp="1"/>
          </p:cNvGraphicFramePr>
          <p:nvPr>
            <p:ph idx="1"/>
            <p:extLst>
              <p:ext uri="{D42A27DB-BD31-4B8C-83A1-F6EECF244321}">
                <p14:modId xmlns:p14="http://schemas.microsoft.com/office/powerpoint/2010/main" val="2687252803"/>
              </p:ext>
            </p:extLst>
          </p:nvPr>
        </p:nvGraphicFramePr>
        <p:xfrm>
          <a:off x="6096000" y="1720972"/>
          <a:ext cx="5556768" cy="31845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D17466B-1D64-6CF9-718B-D676FA6BEEDB}"/>
              </a:ext>
            </a:extLst>
          </p:cNvPr>
          <p:cNvSpPr txBox="1"/>
          <p:nvPr/>
        </p:nvSpPr>
        <p:spPr>
          <a:xfrm>
            <a:off x="195942" y="5137028"/>
            <a:ext cx="1115785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2020 Season, there were a total of 17 Grand Prix races. </a:t>
            </a:r>
          </a:p>
          <a:p>
            <a:pPr marL="285750" indent="-285750">
              <a:buFont typeface="Arial" panose="020B0604020202020204" pitchFamily="34" charset="0"/>
              <a:buChar char="•"/>
            </a:pPr>
            <a:r>
              <a:rPr lang="en-US" dirty="0"/>
              <a:t>Based on my analysis, there is only 5 different drivers that won a grand prix this season.</a:t>
            </a:r>
          </a:p>
          <a:p>
            <a:pPr marL="285750" indent="-285750">
              <a:buFont typeface="Arial" panose="020B0604020202020204" pitchFamily="34" charset="0"/>
              <a:buChar char="•"/>
            </a:pPr>
            <a:r>
              <a:rPr lang="en-US" dirty="0"/>
              <a:t>Lewis Hamilton dominated this season with 11 wins in total. </a:t>
            </a:r>
          </a:p>
          <a:p>
            <a:pPr marL="285750" indent="-285750">
              <a:buFont typeface="Arial" panose="020B0604020202020204" pitchFamily="34" charset="0"/>
              <a:buChar char="•"/>
            </a:pPr>
            <a:r>
              <a:rPr lang="en-US" dirty="0"/>
              <a:t>Mercedes won by a huge margin against Red Bull Racing.</a:t>
            </a:r>
          </a:p>
          <a:p>
            <a:pPr marL="285750" indent="-285750">
              <a:buFont typeface="Arial" panose="020B0604020202020204" pitchFamily="34" charset="0"/>
              <a:buChar char="•"/>
            </a:pPr>
            <a:r>
              <a:rPr lang="en-US" dirty="0"/>
              <a:t>Sergio Perez and Pierre </a:t>
            </a:r>
            <a:r>
              <a:rPr lang="en-US" dirty="0" err="1"/>
              <a:t>Gasly</a:t>
            </a:r>
            <a:r>
              <a:rPr lang="en-US" dirty="0"/>
              <a:t> took their first wins in their F1 careers. </a:t>
            </a:r>
          </a:p>
        </p:txBody>
      </p:sp>
      <p:graphicFrame>
        <p:nvGraphicFramePr>
          <p:cNvPr id="7" name="Chart 6">
            <a:extLst>
              <a:ext uri="{FF2B5EF4-FFF2-40B4-BE49-F238E27FC236}">
                <a16:creationId xmlns:a16="http://schemas.microsoft.com/office/drawing/2014/main" id="{DBF6F84F-6B3A-2A52-CE5A-BCEAA06E3852}"/>
              </a:ext>
            </a:extLst>
          </p:cNvPr>
          <p:cNvGraphicFramePr>
            <a:graphicFrameLocks/>
          </p:cNvGraphicFramePr>
          <p:nvPr>
            <p:extLst>
              <p:ext uri="{D42A27DB-BD31-4B8C-83A1-F6EECF244321}">
                <p14:modId xmlns:p14="http://schemas.microsoft.com/office/powerpoint/2010/main" val="3326667198"/>
              </p:ext>
            </p:extLst>
          </p:nvPr>
        </p:nvGraphicFramePr>
        <p:xfrm>
          <a:off x="215319" y="1690688"/>
          <a:ext cx="5559552" cy="31821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664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4C98-98BF-D875-7080-5F74656F0A07}"/>
              </a:ext>
            </a:extLst>
          </p:cNvPr>
          <p:cNvSpPr>
            <a:spLocks noGrp="1"/>
          </p:cNvSpPr>
          <p:nvPr>
            <p:ph type="title"/>
          </p:nvPr>
        </p:nvSpPr>
        <p:spPr>
          <a:xfrm>
            <a:off x="838200" y="354465"/>
            <a:ext cx="10515600" cy="1026466"/>
          </a:xfrm>
        </p:spPr>
        <p:txBody>
          <a:bodyPr>
            <a:normAutofit fontScale="90000"/>
          </a:bodyPr>
          <a:lstStyle/>
          <a:p>
            <a:pPr algn="ctr"/>
            <a:br>
              <a:rPr lang="en-US" baseline="0" dirty="0"/>
            </a:br>
            <a:r>
              <a:rPr lang="en-US" dirty="0"/>
              <a:t>Formula 1 - 2020 Season – Podium </a:t>
            </a:r>
            <a:r>
              <a:rPr lang="en-US" baseline="0" dirty="0"/>
              <a:t>Wins</a:t>
            </a:r>
            <a:br>
              <a:rPr lang="en-US" baseline="0" dirty="0"/>
            </a:br>
            <a:endParaRPr lang="en-US" dirty="0"/>
          </a:p>
        </p:txBody>
      </p:sp>
      <p:sp>
        <p:nvSpPr>
          <p:cNvPr id="3" name="Content Placeholder 2">
            <a:extLst>
              <a:ext uri="{FF2B5EF4-FFF2-40B4-BE49-F238E27FC236}">
                <a16:creationId xmlns:a16="http://schemas.microsoft.com/office/drawing/2014/main" id="{22BD1A32-F829-1EC9-1F62-D02A4B8F09FE}"/>
              </a:ext>
            </a:extLst>
          </p:cNvPr>
          <p:cNvSpPr>
            <a:spLocks noGrp="1"/>
          </p:cNvSpPr>
          <p:nvPr>
            <p:ph idx="1"/>
          </p:nvPr>
        </p:nvSpPr>
        <p:spPr>
          <a:xfrm>
            <a:off x="714375" y="4852794"/>
            <a:ext cx="10639425" cy="1646579"/>
          </a:xfrm>
        </p:spPr>
        <p:txBody>
          <a:bodyPr>
            <a:normAutofit fontScale="92500" lnSpcReduction="20000"/>
          </a:bodyPr>
          <a:lstStyle/>
          <a:p>
            <a:r>
              <a:rPr lang="en-US" sz="1800" dirty="0"/>
              <a:t>Once again, the Mercedes team are on top by achieving to finish in the top 3 twenty-five times. Hamilton and Bottas with the most podiums wins in the season.</a:t>
            </a:r>
          </a:p>
          <a:p>
            <a:r>
              <a:rPr lang="en-US" sz="1800" dirty="0"/>
              <a:t>Furthermore, there are drivers across 7 different teams that received a podium win this season.</a:t>
            </a:r>
          </a:p>
          <a:p>
            <a:r>
              <a:rPr lang="en-US" sz="1800" dirty="0"/>
              <a:t>As for drivers, there are 13 different drivers who stepped on the podium at least once this season. This is a huge accomplishment for a F1 driver as they receive points towards the constructor's tally (team points).</a:t>
            </a:r>
          </a:p>
          <a:p>
            <a:r>
              <a:rPr lang="en-US" sz="1800" dirty="0"/>
              <a:t>A podium is the top 3 finishers of the race and are presented with a trophy and champagne in a stage.</a:t>
            </a:r>
          </a:p>
          <a:p>
            <a:endParaRPr lang="en-US" dirty="0"/>
          </a:p>
        </p:txBody>
      </p:sp>
      <p:graphicFrame>
        <p:nvGraphicFramePr>
          <p:cNvPr id="5" name="Chart 4">
            <a:extLst>
              <a:ext uri="{FF2B5EF4-FFF2-40B4-BE49-F238E27FC236}">
                <a16:creationId xmlns:a16="http://schemas.microsoft.com/office/drawing/2014/main" id="{AB270E48-908A-6334-2A41-4DAC2C3E9916}"/>
              </a:ext>
            </a:extLst>
          </p:cNvPr>
          <p:cNvGraphicFramePr>
            <a:graphicFrameLocks/>
          </p:cNvGraphicFramePr>
          <p:nvPr>
            <p:extLst>
              <p:ext uri="{D42A27DB-BD31-4B8C-83A1-F6EECF244321}">
                <p14:modId xmlns:p14="http://schemas.microsoft.com/office/powerpoint/2010/main" val="1932742089"/>
              </p:ext>
            </p:extLst>
          </p:nvPr>
        </p:nvGraphicFramePr>
        <p:xfrm>
          <a:off x="5743575" y="1380931"/>
          <a:ext cx="6105527" cy="34718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4CA8897-1C06-4663-CACD-438A9DB6B8AE}"/>
              </a:ext>
            </a:extLst>
          </p:cNvPr>
          <p:cNvGraphicFramePr>
            <a:graphicFrameLocks/>
          </p:cNvGraphicFramePr>
          <p:nvPr>
            <p:extLst>
              <p:ext uri="{D42A27DB-BD31-4B8C-83A1-F6EECF244321}">
                <p14:modId xmlns:p14="http://schemas.microsoft.com/office/powerpoint/2010/main" val="2343345593"/>
              </p:ext>
            </p:extLst>
          </p:nvPr>
        </p:nvGraphicFramePr>
        <p:xfrm>
          <a:off x="342898" y="1380931"/>
          <a:ext cx="5400677" cy="3471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215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8395-8467-79C4-E2E6-AE35645E2D9E}"/>
              </a:ext>
            </a:extLst>
          </p:cNvPr>
          <p:cNvSpPr>
            <a:spLocks noGrp="1"/>
          </p:cNvSpPr>
          <p:nvPr>
            <p:ph type="title"/>
          </p:nvPr>
        </p:nvSpPr>
        <p:spPr>
          <a:xfrm>
            <a:off x="575693" y="347662"/>
            <a:ext cx="11040611" cy="1325563"/>
          </a:xfrm>
        </p:spPr>
        <p:txBody>
          <a:bodyPr/>
          <a:lstStyle/>
          <a:p>
            <a:pPr algn="ctr"/>
            <a:r>
              <a:rPr lang="en-US" dirty="0"/>
              <a:t>Formula 1 – 2020 Season – Top 10 Finish Counts</a:t>
            </a:r>
          </a:p>
        </p:txBody>
      </p:sp>
      <p:sp>
        <p:nvSpPr>
          <p:cNvPr id="3" name="Content Placeholder 2">
            <a:extLst>
              <a:ext uri="{FF2B5EF4-FFF2-40B4-BE49-F238E27FC236}">
                <a16:creationId xmlns:a16="http://schemas.microsoft.com/office/drawing/2014/main" id="{750B23D2-8D2B-AE31-6F46-59E7EB6232B2}"/>
              </a:ext>
            </a:extLst>
          </p:cNvPr>
          <p:cNvSpPr>
            <a:spLocks noGrp="1"/>
          </p:cNvSpPr>
          <p:nvPr>
            <p:ph idx="1"/>
          </p:nvPr>
        </p:nvSpPr>
        <p:spPr>
          <a:xfrm>
            <a:off x="6493079" y="1346520"/>
            <a:ext cx="5351392" cy="4861332"/>
          </a:xfrm>
        </p:spPr>
        <p:txBody>
          <a:bodyPr>
            <a:normAutofit fontScale="92500" lnSpcReduction="20000"/>
          </a:bodyPr>
          <a:lstStyle/>
          <a:p>
            <a:r>
              <a:rPr lang="en-US" sz="1800" dirty="0"/>
              <a:t>In Formula 1, points are awarded to the top 10 finishers in a Grand Prix. The winner receives 25 points, second place receives 18 points, with 15, 12, 10, 8, 6, 4, 2 and 1 points for positions 3 through 10.</a:t>
            </a:r>
          </a:p>
          <a:p>
            <a:r>
              <a:rPr lang="en-US" sz="1800" dirty="0"/>
              <a:t>Based on this chart, there is a total of 20 drivers that finished in the top ten from a grand prix race.</a:t>
            </a:r>
          </a:p>
          <a:p>
            <a:r>
              <a:rPr lang="en-US" sz="1800" dirty="0"/>
              <a:t>In Result, these drivers achieved points towards their Driving Standings.</a:t>
            </a:r>
          </a:p>
          <a:p>
            <a:r>
              <a:rPr lang="en-US" sz="1800" dirty="0"/>
              <a:t>Again, Lewis Hamilton took first by getting points in 16 different races. This means he got 0 points in 1 race as there were 17 total grand prix this season.</a:t>
            </a:r>
          </a:p>
          <a:p>
            <a:r>
              <a:rPr lang="en-US" sz="1800" dirty="0"/>
              <a:t>After analyzing more data, I found that Lewis Hamilton was ruled out of the Sakhir Grand Prix after testing positive for COVID-19.</a:t>
            </a:r>
          </a:p>
          <a:p>
            <a:r>
              <a:rPr lang="en-US" sz="1800" dirty="0"/>
              <a:t>George Russell, who races for Williams Mercedes, replaced Hamilton and finished in 9</a:t>
            </a:r>
            <a:r>
              <a:rPr lang="en-US" sz="1800" baseline="30000" dirty="0"/>
              <a:t>th</a:t>
            </a:r>
            <a:r>
              <a:rPr lang="en-US" sz="1800" dirty="0"/>
              <a:t> place receiving 2 points to the Mercedes constructor standings and 2 points to his driver standings. </a:t>
            </a:r>
          </a:p>
          <a:p>
            <a:r>
              <a:rPr lang="en-US" sz="1800" dirty="0"/>
              <a:t>As shown in the bar graph, George Russell finished one race while being in the top 10 throughout the season while driving for Mercedes. </a:t>
            </a:r>
          </a:p>
          <a:p>
            <a:endParaRPr lang="en-US" sz="1800" dirty="0"/>
          </a:p>
        </p:txBody>
      </p:sp>
      <p:graphicFrame>
        <p:nvGraphicFramePr>
          <p:cNvPr id="4" name="Chart 3">
            <a:extLst>
              <a:ext uri="{FF2B5EF4-FFF2-40B4-BE49-F238E27FC236}">
                <a16:creationId xmlns:a16="http://schemas.microsoft.com/office/drawing/2014/main" id="{B5A38D2C-751F-7C18-CC20-C1AEEF11F4C1}"/>
              </a:ext>
            </a:extLst>
          </p:cNvPr>
          <p:cNvGraphicFramePr>
            <a:graphicFrameLocks/>
          </p:cNvGraphicFramePr>
          <p:nvPr>
            <p:extLst>
              <p:ext uri="{D42A27DB-BD31-4B8C-83A1-F6EECF244321}">
                <p14:modId xmlns:p14="http://schemas.microsoft.com/office/powerpoint/2010/main" val="2162621839"/>
              </p:ext>
            </p:extLst>
          </p:nvPr>
        </p:nvGraphicFramePr>
        <p:xfrm>
          <a:off x="575694" y="1346519"/>
          <a:ext cx="5917385" cy="4861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0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D527-4E96-3A92-EF5C-281D3C5DCFEA}"/>
              </a:ext>
            </a:extLst>
          </p:cNvPr>
          <p:cNvSpPr>
            <a:spLocks noGrp="1"/>
          </p:cNvSpPr>
          <p:nvPr>
            <p:ph type="title"/>
          </p:nvPr>
        </p:nvSpPr>
        <p:spPr>
          <a:xfrm>
            <a:off x="838200" y="365125"/>
            <a:ext cx="10591800" cy="1325563"/>
          </a:xfrm>
        </p:spPr>
        <p:txBody>
          <a:bodyPr/>
          <a:lstStyle/>
          <a:p>
            <a:r>
              <a:rPr lang="en-US" dirty="0"/>
              <a:t>Formula 1 – 2020 Season – Fastest Lap Counts</a:t>
            </a:r>
          </a:p>
        </p:txBody>
      </p:sp>
      <p:sp>
        <p:nvSpPr>
          <p:cNvPr id="3" name="Content Placeholder 2">
            <a:extLst>
              <a:ext uri="{FF2B5EF4-FFF2-40B4-BE49-F238E27FC236}">
                <a16:creationId xmlns:a16="http://schemas.microsoft.com/office/drawing/2014/main" id="{6C5239EA-6DB0-BDF3-41DF-E0F4F23BCAFF}"/>
              </a:ext>
            </a:extLst>
          </p:cNvPr>
          <p:cNvSpPr>
            <a:spLocks noGrp="1"/>
          </p:cNvSpPr>
          <p:nvPr>
            <p:ph idx="1"/>
          </p:nvPr>
        </p:nvSpPr>
        <p:spPr>
          <a:xfrm>
            <a:off x="7608815" y="1416309"/>
            <a:ext cx="3821185" cy="5076566"/>
          </a:xfrm>
        </p:spPr>
        <p:txBody>
          <a:bodyPr>
            <a:normAutofit fontScale="92500" lnSpcReduction="20000"/>
          </a:bodyPr>
          <a:lstStyle/>
          <a:p>
            <a:r>
              <a:rPr lang="en-US" sz="1800" dirty="0"/>
              <a:t>As for fastest laps, one additional point is awarded towards the driver and the team when a driver sets the fastest lap time of the race, if they finish in the top 10 position. </a:t>
            </a:r>
          </a:p>
          <a:p>
            <a:r>
              <a:rPr lang="en-US" sz="1800" dirty="0"/>
              <a:t>In a sport like F1, a single point can make a major difference between the driver and team standings.</a:t>
            </a:r>
          </a:p>
          <a:p>
            <a:r>
              <a:rPr lang="en-US" sz="1800" dirty="0"/>
              <a:t>According to the chart, Mercedes drivers revealed to be the fastest compared to its opponents. </a:t>
            </a:r>
          </a:p>
          <a:p>
            <a:r>
              <a:rPr lang="en-US" sz="1800" dirty="0"/>
              <a:t>Lewis Hamilton gained an additional 6 points to himself and the Mercedes team. As a team, Mercedes received 8 points in total since Bottas gained 2 points. </a:t>
            </a:r>
          </a:p>
          <a:p>
            <a:r>
              <a:rPr lang="en-US" sz="1800" dirty="0"/>
              <a:t>In the previous slide, we saw that George Russell finished in the top 10 in Sakhir GP while driving for Mercedes. This means that he set the fastest lap in Sakhir GP which earns him a total of 3 points from that race.</a:t>
            </a:r>
          </a:p>
        </p:txBody>
      </p:sp>
      <p:graphicFrame>
        <p:nvGraphicFramePr>
          <p:cNvPr id="4" name="Chart 3">
            <a:extLst>
              <a:ext uri="{FF2B5EF4-FFF2-40B4-BE49-F238E27FC236}">
                <a16:creationId xmlns:a16="http://schemas.microsoft.com/office/drawing/2014/main" id="{06C7DBCC-F80A-5BB5-E37D-2FC65525E490}"/>
              </a:ext>
            </a:extLst>
          </p:cNvPr>
          <p:cNvGraphicFramePr>
            <a:graphicFrameLocks/>
          </p:cNvGraphicFramePr>
          <p:nvPr>
            <p:extLst>
              <p:ext uri="{D42A27DB-BD31-4B8C-83A1-F6EECF244321}">
                <p14:modId xmlns:p14="http://schemas.microsoft.com/office/powerpoint/2010/main" val="1089268383"/>
              </p:ext>
            </p:extLst>
          </p:nvPr>
        </p:nvGraphicFramePr>
        <p:xfrm>
          <a:off x="838199" y="1416309"/>
          <a:ext cx="6560977" cy="50765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691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86EB-325C-4EEC-D703-EABE9203B3CF}"/>
              </a:ext>
            </a:extLst>
          </p:cNvPr>
          <p:cNvSpPr>
            <a:spLocks noGrp="1"/>
          </p:cNvSpPr>
          <p:nvPr>
            <p:ph type="title"/>
          </p:nvPr>
        </p:nvSpPr>
        <p:spPr>
          <a:xfrm>
            <a:off x="838200" y="281236"/>
            <a:ext cx="10515600" cy="1069392"/>
          </a:xfrm>
        </p:spPr>
        <p:txBody>
          <a:bodyPr/>
          <a:lstStyle/>
          <a:p>
            <a:pPr algn="ctr"/>
            <a:r>
              <a:rPr lang="en-US" dirty="0"/>
              <a:t>Formula 1 – 2020 Season - DNFs</a:t>
            </a:r>
          </a:p>
        </p:txBody>
      </p:sp>
      <p:graphicFrame>
        <p:nvGraphicFramePr>
          <p:cNvPr id="4" name="Chart 3">
            <a:extLst>
              <a:ext uri="{FF2B5EF4-FFF2-40B4-BE49-F238E27FC236}">
                <a16:creationId xmlns:a16="http://schemas.microsoft.com/office/drawing/2014/main" id="{AE12A1DB-4BE5-5DD3-864F-5767F8FFAC8A}"/>
              </a:ext>
            </a:extLst>
          </p:cNvPr>
          <p:cNvGraphicFramePr>
            <a:graphicFrameLocks/>
          </p:cNvGraphicFramePr>
          <p:nvPr>
            <p:extLst>
              <p:ext uri="{D42A27DB-BD31-4B8C-83A1-F6EECF244321}">
                <p14:modId xmlns:p14="http://schemas.microsoft.com/office/powerpoint/2010/main" val="3609539013"/>
              </p:ext>
            </p:extLst>
          </p:nvPr>
        </p:nvGraphicFramePr>
        <p:xfrm>
          <a:off x="6368270" y="1010994"/>
          <a:ext cx="5356743" cy="379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B1CFA9C4-E26D-E009-2912-09839EED4ABA}"/>
              </a:ext>
            </a:extLst>
          </p:cNvPr>
          <p:cNvGraphicFramePr>
            <a:graphicFrameLocks noGrp="1"/>
          </p:cNvGraphicFramePr>
          <p:nvPr>
            <p:ph idx="1"/>
            <p:extLst>
              <p:ext uri="{D42A27DB-BD31-4B8C-83A1-F6EECF244321}">
                <p14:modId xmlns:p14="http://schemas.microsoft.com/office/powerpoint/2010/main" val="232400073"/>
              </p:ext>
            </p:extLst>
          </p:nvPr>
        </p:nvGraphicFramePr>
        <p:xfrm>
          <a:off x="378473" y="1010994"/>
          <a:ext cx="5717527" cy="379987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8737C59-FAF3-E17E-B7C1-58225B8B8A1A}"/>
              </a:ext>
            </a:extLst>
          </p:cNvPr>
          <p:cNvSpPr txBox="1"/>
          <p:nvPr/>
        </p:nvSpPr>
        <p:spPr>
          <a:xfrm>
            <a:off x="374740" y="4810864"/>
            <a:ext cx="113465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Formula 1, DNF stands for ‘Did Not Finished.’ A driver receives a DNF when they are unable to finish a race due to a mechanical failure, injury, or involvement in an accident.</a:t>
            </a:r>
          </a:p>
          <a:p>
            <a:pPr marL="285750" indent="-285750">
              <a:buFont typeface="Arial" panose="020B0604020202020204" pitchFamily="34" charset="0"/>
              <a:buChar char="•"/>
            </a:pPr>
            <a:r>
              <a:rPr lang="en-US" dirty="0"/>
              <a:t>A DNF is the worst-case scenario for a driver and team as they receive 0 points.</a:t>
            </a:r>
          </a:p>
          <a:p>
            <a:pPr marL="285750" indent="-285750">
              <a:buFont typeface="Arial" panose="020B0604020202020204" pitchFamily="34" charset="0"/>
              <a:buChar char="•"/>
            </a:pPr>
            <a:r>
              <a:rPr lang="en-US" dirty="0"/>
              <a:t>Unfortunately, Haas Ferrari had the most DNFs during the 2020 season.</a:t>
            </a:r>
          </a:p>
          <a:p>
            <a:pPr marL="285750" indent="-285750">
              <a:buFont typeface="Arial" panose="020B0604020202020204" pitchFamily="34" charset="0"/>
              <a:buChar char="•"/>
            </a:pPr>
            <a:r>
              <a:rPr lang="en-US" dirty="0"/>
              <a:t>Despite Red Bull Racing placing in 2nd in the Constructors Standings, they had a total of 7 retirements this season.</a:t>
            </a:r>
          </a:p>
          <a:p>
            <a:pPr marL="285750" indent="-285750">
              <a:buFont typeface="Arial" panose="020B0604020202020204" pitchFamily="34" charset="0"/>
              <a:buChar char="•"/>
            </a:pPr>
            <a:r>
              <a:rPr lang="en-US" dirty="0"/>
              <a:t>In extend, each team experienced at least one or more DNFs.</a:t>
            </a:r>
          </a:p>
          <a:p>
            <a:pPr marL="285750" indent="-285750">
              <a:buFont typeface="Arial" panose="020B0604020202020204" pitchFamily="34" charset="0"/>
              <a:buChar char="•"/>
            </a:pPr>
            <a:r>
              <a:rPr lang="en-US" dirty="0"/>
              <a:t>Lewis Hamilton is missing from the chart as he is the only driver that never became DNF.</a:t>
            </a:r>
          </a:p>
        </p:txBody>
      </p:sp>
    </p:spTree>
    <p:extLst>
      <p:ext uri="{BB962C8B-B14F-4D97-AF65-F5344CB8AC3E}">
        <p14:creationId xmlns:p14="http://schemas.microsoft.com/office/powerpoint/2010/main" val="160720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35000">
              <a:schemeClr val="bg1">
                <a:lumMod val="95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24B0-5C02-B103-F37B-49C3DDAB4C28}"/>
              </a:ext>
            </a:extLst>
          </p:cNvPr>
          <p:cNvSpPr>
            <a:spLocks noGrp="1"/>
          </p:cNvSpPr>
          <p:nvPr>
            <p:ph type="title"/>
          </p:nvPr>
        </p:nvSpPr>
        <p:spPr/>
        <p:txBody>
          <a:bodyPr/>
          <a:lstStyle/>
          <a:p>
            <a:pPr algn="ctr"/>
            <a:r>
              <a:rPr lang="en-US" dirty="0"/>
              <a:t>Formula 1 – 2020 Season – Points Progression for Drivers in Top 10 Standings</a:t>
            </a:r>
          </a:p>
        </p:txBody>
      </p:sp>
      <p:sp>
        <p:nvSpPr>
          <p:cNvPr id="3" name="Content Placeholder 2">
            <a:extLst>
              <a:ext uri="{FF2B5EF4-FFF2-40B4-BE49-F238E27FC236}">
                <a16:creationId xmlns:a16="http://schemas.microsoft.com/office/drawing/2014/main" id="{45807772-68A7-BD44-13F6-EF2BE14E1A73}"/>
              </a:ext>
            </a:extLst>
          </p:cNvPr>
          <p:cNvSpPr>
            <a:spLocks noGrp="1"/>
          </p:cNvSpPr>
          <p:nvPr>
            <p:ph idx="1"/>
          </p:nvPr>
        </p:nvSpPr>
        <p:spPr>
          <a:xfrm>
            <a:off x="838200" y="5486400"/>
            <a:ext cx="10515600" cy="1216404"/>
          </a:xfrm>
        </p:spPr>
        <p:txBody>
          <a:bodyPr>
            <a:normAutofit fontScale="92500" lnSpcReduction="20000"/>
          </a:bodyPr>
          <a:lstStyle/>
          <a:p>
            <a:r>
              <a:rPr lang="en-US" sz="1800" dirty="0"/>
              <a:t>As we can clearly see, Lewis Hamilton dominated the Driver Standings with 347 points. Undoubtably, Hamilton would have earned more points if it weren't for testing positive for COVID-19 and unable to participate in the Sakhir GP. Nevertheless, Hamilton became the world champion for the seventh time.</a:t>
            </a:r>
          </a:p>
          <a:p>
            <a:r>
              <a:rPr lang="en-US" sz="1800" dirty="0"/>
              <a:t>The points gap for Bottas(223) and Verstappen(214) were very slim as they fought for second place in the Driver Standings.</a:t>
            </a:r>
          </a:p>
          <a:p>
            <a:endParaRPr lang="en-US" sz="1800" dirty="0"/>
          </a:p>
        </p:txBody>
      </p:sp>
      <p:graphicFrame>
        <p:nvGraphicFramePr>
          <p:cNvPr id="4" name="Chart 3">
            <a:extLst>
              <a:ext uri="{FF2B5EF4-FFF2-40B4-BE49-F238E27FC236}">
                <a16:creationId xmlns:a16="http://schemas.microsoft.com/office/drawing/2014/main" id="{C9B1FF21-41CD-39A6-BC2D-AE4801529206}"/>
              </a:ext>
            </a:extLst>
          </p:cNvPr>
          <p:cNvGraphicFramePr>
            <a:graphicFrameLocks/>
          </p:cNvGraphicFramePr>
          <p:nvPr>
            <p:extLst>
              <p:ext uri="{D42A27DB-BD31-4B8C-83A1-F6EECF244321}">
                <p14:modId xmlns:p14="http://schemas.microsoft.com/office/powerpoint/2010/main" val="1094321846"/>
              </p:ext>
            </p:extLst>
          </p:nvPr>
        </p:nvGraphicFramePr>
        <p:xfrm>
          <a:off x="838200" y="1802605"/>
          <a:ext cx="10515600" cy="36837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086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1644</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Formula 1 2020 Season Analysis</vt:lpstr>
      <vt:lpstr>PowerPoint Presentation</vt:lpstr>
      <vt:lpstr>Questions</vt:lpstr>
      <vt:lpstr>Formula 1 – 2020 Season – Race Wins</vt:lpstr>
      <vt:lpstr> Formula 1 - 2020 Season – Podium Wins </vt:lpstr>
      <vt:lpstr>Formula 1 – 2020 Season – Top 10 Finish Counts</vt:lpstr>
      <vt:lpstr>Formula 1 – 2020 Season – Fastest Lap Counts</vt:lpstr>
      <vt:lpstr>Formula 1 – 2020 Season - DNFs</vt:lpstr>
      <vt:lpstr>Formula 1 – 2020 Season – Points Progression for Drivers in Top 10 Standings</vt:lpstr>
      <vt:lpstr>Formula 1 – 2020 Season – Points Progression for Teams</vt:lpstr>
      <vt:lpstr>Formula 1 – 2020 Season – Total Laps Driven by Drivers (Race Session Only)</vt:lpstr>
      <vt:lpstr>Formula 1 – 2020 Season – Estimated Distance Driven by Drivers (Race Session Only)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 2020 Season Analysis</dc:title>
  <dc:creator>Rony Guerra</dc:creator>
  <cp:lastModifiedBy>Rony Guerra</cp:lastModifiedBy>
  <cp:revision>1</cp:revision>
  <dcterms:created xsi:type="dcterms:W3CDTF">2022-07-17T18:53:49Z</dcterms:created>
  <dcterms:modified xsi:type="dcterms:W3CDTF">2022-07-18T18:21:42Z</dcterms:modified>
</cp:coreProperties>
</file>