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1D0C5"/>
    <a:srgbClr val="2C2E31"/>
    <a:srgbClr val="323437"/>
    <a:srgbClr val="646669"/>
    <a:srgbClr val="E2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4E86-441B-4E99-B701-BFA75E952EE8}" v="203" dt="2022-08-02T19:56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y Guerra" userId="e51286ab7b1867a3" providerId="LiveId" clId="{007F4E86-441B-4E99-B701-BFA75E952EE8}"/>
    <pc:docChg chg="undo custSel addSld modSld">
      <pc:chgData name="Rony Guerra" userId="e51286ab7b1867a3" providerId="LiveId" clId="{007F4E86-441B-4E99-B701-BFA75E952EE8}" dt="2022-08-02T19:58:31.253" v="3479" actId="20577"/>
      <pc:docMkLst>
        <pc:docMk/>
      </pc:docMkLst>
      <pc:sldChg chg="addSp modSp mod">
        <pc:chgData name="Rony Guerra" userId="e51286ab7b1867a3" providerId="LiveId" clId="{007F4E86-441B-4E99-B701-BFA75E952EE8}" dt="2022-08-02T19:56:29.164" v="3321" actId="207"/>
        <pc:sldMkLst>
          <pc:docMk/>
          <pc:sldMk cId="953843468" sldId="257"/>
        </pc:sldMkLst>
        <pc:spChg chg="mod">
          <ac:chgData name="Rony Guerra" userId="e51286ab7b1867a3" providerId="LiveId" clId="{007F4E86-441B-4E99-B701-BFA75E952EE8}" dt="2022-08-02T19:50:59.309" v="3164" actId="1076"/>
          <ac:spMkLst>
            <pc:docMk/>
            <pc:sldMk cId="953843468" sldId="257"/>
            <ac:spMk id="3" creationId="{D0CFC658-8204-E52B-107E-26D1BD22A0F2}"/>
          </ac:spMkLst>
        </pc:spChg>
        <pc:spChg chg="add mod">
          <ac:chgData name="Rony Guerra" userId="e51286ab7b1867a3" providerId="LiveId" clId="{007F4E86-441B-4E99-B701-BFA75E952EE8}" dt="2022-08-02T19:51:13.845" v="3167" actId="14100"/>
          <ac:spMkLst>
            <pc:docMk/>
            <pc:sldMk cId="953843468" sldId="257"/>
            <ac:spMk id="4" creationId="{A7F394AF-B024-F489-0D0E-E780DDF95FAC}"/>
          </ac:spMkLst>
        </pc:spChg>
        <pc:graphicFrameChg chg="mod">
          <ac:chgData name="Rony Guerra" userId="e51286ab7b1867a3" providerId="LiveId" clId="{007F4E86-441B-4E99-B701-BFA75E952EE8}" dt="2022-08-02T19:56:29.164" v="3321" actId="207"/>
          <ac:graphicFrameMkLst>
            <pc:docMk/>
            <pc:sldMk cId="953843468" sldId="257"/>
            <ac:graphicFrameMk id="2" creationId="{8E861979-9AB3-429E-AAFE-608453CE70EE}"/>
          </ac:graphicFrameMkLst>
        </pc:graphicFrameChg>
      </pc:sldChg>
      <pc:sldChg chg="addSp delSp modSp mod">
        <pc:chgData name="Rony Guerra" userId="e51286ab7b1867a3" providerId="LiveId" clId="{007F4E86-441B-4E99-B701-BFA75E952EE8}" dt="2022-08-02T19:55:35.172" v="3309" actId="207"/>
        <pc:sldMkLst>
          <pc:docMk/>
          <pc:sldMk cId="1515007284" sldId="258"/>
        </pc:sldMkLst>
        <pc:spChg chg="mod">
          <ac:chgData name="Rony Guerra" userId="e51286ab7b1867a3" providerId="LiveId" clId="{007F4E86-441B-4E99-B701-BFA75E952EE8}" dt="2022-08-02T19:46:44.300" v="3123" actId="1076"/>
          <ac:spMkLst>
            <pc:docMk/>
            <pc:sldMk cId="1515007284" sldId="258"/>
            <ac:spMk id="3" creationId="{3AB3FCAF-60C1-FD66-4DF5-6BA3FE20DC52}"/>
          </ac:spMkLst>
        </pc:spChg>
        <pc:spChg chg="add del mod">
          <ac:chgData name="Rony Guerra" userId="e51286ab7b1867a3" providerId="LiveId" clId="{007F4E86-441B-4E99-B701-BFA75E952EE8}" dt="2022-08-02T17:06:44.778" v="6"/>
          <ac:spMkLst>
            <pc:docMk/>
            <pc:sldMk cId="1515007284" sldId="258"/>
            <ac:spMk id="4" creationId="{400F8548-F0CB-1976-3AEF-5E9DBDF0F657}"/>
          </ac:spMkLst>
        </pc:spChg>
        <pc:spChg chg="add mod">
          <ac:chgData name="Rony Guerra" userId="e51286ab7b1867a3" providerId="LiveId" clId="{007F4E86-441B-4E99-B701-BFA75E952EE8}" dt="2022-08-02T19:46:29.829" v="3120" actId="14100"/>
          <ac:spMkLst>
            <pc:docMk/>
            <pc:sldMk cId="1515007284" sldId="258"/>
            <ac:spMk id="5" creationId="{9B563C3F-1B91-F750-8979-7DD6A848E9A0}"/>
          </ac:spMkLst>
        </pc:spChg>
        <pc:graphicFrameChg chg="mod">
          <ac:chgData name="Rony Guerra" userId="e51286ab7b1867a3" providerId="LiveId" clId="{007F4E86-441B-4E99-B701-BFA75E952EE8}" dt="2022-08-02T19:55:35.172" v="3309" actId="207"/>
          <ac:graphicFrameMkLst>
            <pc:docMk/>
            <pc:sldMk cId="1515007284" sldId="258"/>
            <ac:graphicFrameMk id="2" creationId="{AC414472-D18D-4C7D-D6C3-9800CB1A38F8}"/>
          </ac:graphicFrameMkLst>
        </pc:graphicFrameChg>
      </pc:sldChg>
      <pc:sldChg chg="addSp modSp mod">
        <pc:chgData name="Rony Guerra" userId="e51286ab7b1867a3" providerId="LiveId" clId="{007F4E86-441B-4E99-B701-BFA75E952EE8}" dt="2022-08-02T19:55:46.764" v="3311" actId="207"/>
        <pc:sldMkLst>
          <pc:docMk/>
          <pc:sldMk cId="3357349390" sldId="259"/>
        </pc:sldMkLst>
        <pc:spChg chg="mod">
          <ac:chgData name="Rony Guerra" userId="e51286ab7b1867a3" providerId="LiveId" clId="{007F4E86-441B-4E99-B701-BFA75E952EE8}" dt="2022-08-02T19:47:05.241" v="3124" actId="255"/>
          <ac:spMkLst>
            <pc:docMk/>
            <pc:sldMk cId="3357349390" sldId="259"/>
            <ac:spMk id="3" creationId="{D4AA50CF-5248-0316-EA1F-C0B304B26C87}"/>
          </ac:spMkLst>
        </pc:spChg>
        <pc:spChg chg="add mod">
          <ac:chgData name="Rony Guerra" userId="e51286ab7b1867a3" providerId="LiveId" clId="{007F4E86-441B-4E99-B701-BFA75E952EE8}" dt="2022-08-02T19:47:30.277" v="3129" actId="1076"/>
          <ac:spMkLst>
            <pc:docMk/>
            <pc:sldMk cId="3357349390" sldId="259"/>
            <ac:spMk id="4" creationId="{BB311BEE-2DA8-586D-ED25-49AAB6FD8961}"/>
          </ac:spMkLst>
        </pc:spChg>
        <pc:graphicFrameChg chg="mod">
          <ac:chgData name="Rony Guerra" userId="e51286ab7b1867a3" providerId="LiveId" clId="{007F4E86-441B-4E99-B701-BFA75E952EE8}" dt="2022-08-02T19:55:46.764" v="3311" actId="207"/>
          <ac:graphicFrameMkLst>
            <pc:docMk/>
            <pc:sldMk cId="3357349390" sldId="259"/>
            <ac:graphicFrameMk id="2" creationId="{3B0D5AFB-81F5-CFCF-A0AD-0EEF3C6B4AF4}"/>
          </ac:graphicFrameMkLst>
        </pc:graphicFrameChg>
      </pc:sldChg>
      <pc:sldChg chg="addSp modSp mod">
        <pc:chgData name="Rony Guerra" userId="e51286ab7b1867a3" providerId="LiveId" clId="{007F4E86-441B-4E99-B701-BFA75E952EE8}" dt="2022-08-02T19:58:31.253" v="3479" actId="20577"/>
        <pc:sldMkLst>
          <pc:docMk/>
          <pc:sldMk cId="1012947670" sldId="260"/>
        </pc:sldMkLst>
        <pc:spChg chg="add mod">
          <ac:chgData name="Rony Guerra" userId="e51286ab7b1867a3" providerId="LiveId" clId="{007F4E86-441B-4E99-B701-BFA75E952EE8}" dt="2022-08-02T19:58:31.253" v="3479" actId="20577"/>
          <ac:spMkLst>
            <pc:docMk/>
            <pc:sldMk cId="1012947670" sldId="260"/>
            <ac:spMk id="2" creationId="{77DDF65B-0137-C36F-DD68-ECAADCE7BB0C}"/>
          </ac:spMkLst>
        </pc:spChg>
        <pc:spChg chg="mod">
          <ac:chgData name="Rony Guerra" userId="e51286ab7b1867a3" providerId="LiveId" clId="{007F4E86-441B-4E99-B701-BFA75E952EE8}" dt="2022-08-02T19:57:14.685" v="3348" actId="20577"/>
          <ac:spMkLst>
            <pc:docMk/>
            <pc:sldMk cId="1012947670" sldId="260"/>
            <ac:spMk id="3" creationId="{D4AA50CF-5248-0316-EA1F-C0B304B26C87}"/>
          </ac:spMkLst>
        </pc:spChg>
        <pc:graphicFrameChg chg="mod">
          <ac:chgData name="Rony Guerra" userId="e51286ab7b1867a3" providerId="LiveId" clId="{007F4E86-441B-4E99-B701-BFA75E952EE8}" dt="2022-08-02T19:55:52.924" v="3313" actId="207"/>
          <ac:graphicFrameMkLst>
            <pc:docMk/>
            <pc:sldMk cId="1012947670" sldId="260"/>
            <ac:graphicFrameMk id="4" creationId="{AD0753E2-A15E-CF90-E083-54D21F4A1DBC}"/>
          </ac:graphicFrameMkLst>
        </pc:graphicFrameChg>
      </pc:sldChg>
      <pc:sldChg chg="addSp delSp modSp mod">
        <pc:chgData name="Rony Guerra" userId="e51286ab7b1867a3" providerId="LiveId" clId="{007F4E86-441B-4E99-B701-BFA75E952EE8}" dt="2022-08-02T19:56:05.628" v="3315" actId="207"/>
        <pc:sldMkLst>
          <pc:docMk/>
          <pc:sldMk cId="391773493" sldId="261"/>
        </pc:sldMkLst>
        <pc:spChg chg="add del mod">
          <ac:chgData name="Rony Guerra" userId="e51286ab7b1867a3" providerId="LiveId" clId="{007F4E86-441B-4E99-B701-BFA75E952EE8}" dt="2022-08-02T18:46:23.939" v="759"/>
          <ac:spMkLst>
            <pc:docMk/>
            <pc:sldMk cId="391773493" sldId="261"/>
            <ac:spMk id="2" creationId="{C3312C6E-71C3-74DE-C07F-968DD0F9536D}"/>
          </ac:spMkLst>
        </pc:spChg>
        <pc:spChg chg="mod">
          <ac:chgData name="Rony Guerra" userId="e51286ab7b1867a3" providerId="LiveId" clId="{007F4E86-441B-4E99-B701-BFA75E952EE8}" dt="2022-08-02T19:49:18.452" v="3151" actId="1076"/>
          <ac:spMkLst>
            <pc:docMk/>
            <pc:sldMk cId="391773493" sldId="261"/>
            <ac:spMk id="3" creationId="{D4AA50CF-5248-0316-EA1F-C0B304B26C87}"/>
          </ac:spMkLst>
        </pc:spChg>
        <pc:spChg chg="add mod">
          <ac:chgData name="Rony Guerra" userId="e51286ab7b1867a3" providerId="LiveId" clId="{007F4E86-441B-4E99-B701-BFA75E952EE8}" dt="2022-08-02T19:49:12.116" v="3150" actId="1076"/>
          <ac:spMkLst>
            <pc:docMk/>
            <pc:sldMk cId="391773493" sldId="261"/>
            <ac:spMk id="4" creationId="{09DFEB82-05C2-B98D-DC2D-83071AE8FC8C}"/>
          </ac:spMkLst>
        </pc:spChg>
        <pc:graphicFrameChg chg="mod">
          <ac:chgData name="Rony Guerra" userId="e51286ab7b1867a3" providerId="LiveId" clId="{007F4E86-441B-4E99-B701-BFA75E952EE8}" dt="2022-08-02T19:56:05.628" v="3315" actId="207"/>
          <ac:graphicFrameMkLst>
            <pc:docMk/>
            <pc:sldMk cId="391773493" sldId="261"/>
            <ac:graphicFrameMk id="5" creationId="{7F2B0223-62A7-6722-BE4E-6252E64BB407}"/>
          </ac:graphicFrameMkLst>
        </pc:graphicFrameChg>
      </pc:sldChg>
      <pc:sldChg chg="addSp modSp mod">
        <pc:chgData name="Rony Guerra" userId="e51286ab7b1867a3" providerId="LiveId" clId="{007F4E86-441B-4E99-B701-BFA75E952EE8}" dt="2022-08-02T19:56:16.764" v="3318" actId="207"/>
        <pc:sldMkLst>
          <pc:docMk/>
          <pc:sldMk cId="1475730082" sldId="262"/>
        </pc:sldMkLst>
        <pc:spChg chg="add mod">
          <ac:chgData name="Rony Guerra" userId="e51286ab7b1867a3" providerId="LiveId" clId="{007F4E86-441B-4E99-B701-BFA75E952EE8}" dt="2022-08-02T19:50:07.812" v="3160" actId="1076"/>
          <ac:spMkLst>
            <pc:docMk/>
            <pc:sldMk cId="1475730082" sldId="262"/>
            <ac:spMk id="2" creationId="{FFB8B4A2-A5BE-3531-2B3A-8715D252EF00}"/>
          </ac:spMkLst>
        </pc:spChg>
        <pc:spChg chg="mod">
          <ac:chgData name="Rony Guerra" userId="e51286ab7b1867a3" providerId="LiveId" clId="{007F4E86-441B-4E99-B701-BFA75E952EE8}" dt="2022-08-02T19:49:45.948" v="3155" actId="1076"/>
          <ac:spMkLst>
            <pc:docMk/>
            <pc:sldMk cId="1475730082" sldId="262"/>
            <ac:spMk id="3" creationId="{D4AA50CF-5248-0316-EA1F-C0B304B26C87}"/>
          </ac:spMkLst>
        </pc:spChg>
        <pc:graphicFrameChg chg="mod">
          <ac:chgData name="Rony Guerra" userId="e51286ab7b1867a3" providerId="LiveId" clId="{007F4E86-441B-4E99-B701-BFA75E952EE8}" dt="2022-08-02T19:56:16.764" v="3318" actId="207"/>
          <ac:graphicFrameMkLst>
            <pc:docMk/>
            <pc:sldMk cId="1475730082" sldId="262"/>
            <ac:graphicFrameMk id="4" creationId="{DB9A6D58-BEDE-B012-0813-453E915CB8BB}"/>
          </ac:graphicFrameMkLst>
        </pc:graphicFrameChg>
      </pc:sldChg>
      <pc:sldChg chg="addSp modSp new mod setBg">
        <pc:chgData name="Rony Guerra" userId="e51286ab7b1867a3" providerId="LiveId" clId="{007F4E86-441B-4E99-B701-BFA75E952EE8}" dt="2022-08-02T19:44:21.070" v="3109" actId="20577"/>
        <pc:sldMkLst>
          <pc:docMk/>
          <pc:sldMk cId="2871707300" sldId="263"/>
        </pc:sldMkLst>
        <pc:spChg chg="add mod">
          <ac:chgData name="Rony Guerra" userId="e51286ab7b1867a3" providerId="LiveId" clId="{007F4E86-441B-4E99-B701-BFA75E952EE8}" dt="2022-08-02T19:26:38.269" v="1991" actId="1076"/>
          <ac:spMkLst>
            <pc:docMk/>
            <pc:sldMk cId="2871707300" sldId="263"/>
            <ac:spMk id="2" creationId="{0C025AA2-1D69-5BF9-A89B-2330389E567D}"/>
          </ac:spMkLst>
        </pc:spChg>
        <pc:spChg chg="add mod">
          <ac:chgData name="Rony Guerra" userId="e51286ab7b1867a3" providerId="LiveId" clId="{007F4E86-441B-4E99-B701-BFA75E952EE8}" dt="2022-08-02T19:44:21.070" v="3109" actId="20577"/>
          <ac:spMkLst>
            <pc:docMk/>
            <pc:sldMk cId="2871707300" sldId="263"/>
            <ac:spMk id="3" creationId="{B83FDA70-164A-2649-930C-38FF2B9D557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wpm_mode30!$B$3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B714"/>
            </a:solidFill>
            <a:ln>
              <a:solidFill>
                <a:srgbClr val="E2B71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wpm_mode30!$A$4:$A$15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wpm_mode30!$B$4:$B$15</c:f>
              <c:numCache>
                <c:formatCode>General</c:formatCode>
                <c:ptCount val="11"/>
                <c:pt idx="0">
                  <c:v>124</c:v>
                </c:pt>
                <c:pt idx="1">
                  <c:v>49</c:v>
                </c:pt>
                <c:pt idx="2">
                  <c:v>26</c:v>
                </c:pt>
                <c:pt idx="3">
                  <c:v>13</c:v>
                </c:pt>
                <c:pt idx="4">
                  <c:v>30</c:v>
                </c:pt>
                <c:pt idx="5">
                  <c:v>81</c:v>
                </c:pt>
                <c:pt idx="6">
                  <c:v>137</c:v>
                </c:pt>
                <c:pt idx="7">
                  <c:v>115</c:v>
                </c:pt>
                <c:pt idx="8">
                  <c:v>144</c:v>
                </c:pt>
                <c:pt idx="9">
                  <c:v>46</c:v>
                </c:pt>
                <c:pt idx="1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6-49B5-9D83-4C59361EB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0228352"/>
        <c:axId val="650228768"/>
      </c:barChart>
      <c:catAx>
        <c:axId val="65022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28768"/>
        <c:crosses val="autoZero"/>
        <c:auto val="1"/>
        <c:lblAlgn val="ctr"/>
        <c:lblOffset val="100"/>
        <c:noMultiLvlLbl val="0"/>
      </c:catAx>
      <c:valAx>
        <c:axId val="6502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2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wpm_mode30!$B$25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wpm_mode30!$A$26:$A$37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wpm_mode30!$B$26:$B$37</c:f>
              <c:numCache>
                <c:formatCode>0.00</c:formatCode>
                <c:ptCount val="11"/>
                <c:pt idx="0">
                  <c:v>49.398467741935477</c:v>
                </c:pt>
                <c:pt idx="1">
                  <c:v>48.884081632653071</c:v>
                </c:pt>
                <c:pt idx="2">
                  <c:v>49.423846153846156</c:v>
                </c:pt>
                <c:pt idx="3">
                  <c:v>53.992307692307698</c:v>
                </c:pt>
                <c:pt idx="4">
                  <c:v>54.86133333333332</c:v>
                </c:pt>
                <c:pt idx="5">
                  <c:v>55.846049382716046</c:v>
                </c:pt>
                <c:pt idx="6">
                  <c:v>54.571897810218978</c:v>
                </c:pt>
                <c:pt idx="7">
                  <c:v>60.284173913043489</c:v>
                </c:pt>
                <c:pt idx="8">
                  <c:v>58.427847222222212</c:v>
                </c:pt>
                <c:pt idx="9">
                  <c:v>61.568478260869576</c:v>
                </c:pt>
                <c:pt idx="10">
                  <c:v>60.532210526315787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33-41B8-9FCF-A23203522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9240640"/>
        <c:axId val="749232320"/>
      </c:lineChart>
      <c:catAx>
        <c:axId val="74924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32320"/>
        <c:crosses val="autoZero"/>
        <c:auto val="1"/>
        <c:lblAlgn val="ctr"/>
        <c:lblOffset val="100"/>
        <c:noMultiLvlLbl val="0"/>
      </c:catAx>
      <c:valAx>
        <c:axId val="7492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 Per Minute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4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wpm_mode30!$B$44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wpm_mode30!$A$45:$A$56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wpm_mode30!$B$45:$B$56</c:f>
              <c:numCache>
                <c:formatCode>General</c:formatCode>
                <c:ptCount val="11"/>
                <c:pt idx="0">
                  <c:v>65.2</c:v>
                </c:pt>
                <c:pt idx="1">
                  <c:v>59.2</c:v>
                </c:pt>
                <c:pt idx="2">
                  <c:v>62.78</c:v>
                </c:pt>
                <c:pt idx="3">
                  <c:v>62.4</c:v>
                </c:pt>
                <c:pt idx="4">
                  <c:v>64</c:v>
                </c:pt>
                <c:pt idx="5">
                  <c:v>69.98</c:v>
                </c:pt>
                <c:pt idx="6">
                  <c:v>66.8</c:v>
                </c:pt>
                <c:pt idx="7">
                  <c:v>71.2</c:v>
                </c:pt>
                <c:pt idx="8">
                  <c:v>76.8</c:v>
                </c:pt>
                <c:pt idx="9">
                  <c:v>78.37</c:v>
                </c:pt>
                <c:pt idx="10">
                  <c:v>74.78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CA-4BAF-858E-B936B0116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452384"/>
        <c:axId val="930449472"/>
      </c:lineChart>
      <c:catAx>
        <c:axId val="93045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49472"/>
        <c:crosses val="autoZero"/>
        <c:auto val="1"/>
        <c:lblAlgn val="ctr"/>
        <c:lblOffset val="100"/>
        <c:noMultiLvlLbl val="0"/>
      </c:catAx>
      <c:valAx>
        <c:axId val="9304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 Per</a:t>
                </a:r>
                <a:r>
                  <a:rPr lang="en-US" baseline="0" dirty="0">
                    <a:solidFill>
                      <a:srgbClr val="E6E6E6"/>
                    </a:solidFill>
                  </a:rPr>
                  <a:t> Minute</a:t>
                </a:r>
                <a:endParaRPr lang="en-US" dirty="0">
                  <a:solidFill>
                    <a:srgbClr val="E6E6E6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5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[type_results.xlsx]accuracy_mode30!PivotTable17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accuracy_mode30!$B$3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8541537074377866E-2"/>
                  <c:y val="3.4631255109504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9E-414F-8010-2A46187F15F1}"/>
                </c:ext>
              </c:extLst>
            </c:dLbl>
            <c:dLbl>
              <c:idx val="2"/>
              <c:layout>
                <c:manualLayout>
                  <c:x val="-2.7591116979802724E-2"/>
                  <c:y val="3.1899014672346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9E-414F-8010-2A46187F15F1}"/>
                </c:ext>
              </c:extLst>
            </c:dLbl>
            <c:dLbl>
              <c:idx val="5"/>
              <c:layout>
                <c:manualLayout>
                  <c:x val="-6.0043911190409881E-2"/>
                  <c:y val="1.82378124865539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9E-414F-8010-2A46187F15F1}"/>
                </c:ext>
              </c:extLst>
            </c:dLbl>
            <c:dLbl>
              <c:idx val="6"/>
              <c:layout>
                <c:manualLayout>
                  <c:x val="-4.3234574257767222E-2"/>
                  <c:y val="3.18990146723462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9E-414F-8010-2A46187F15F1}"/>
                </c:ext>
              </c:extLst>
            </c:dLbl>
            <c:dLbl>
              <c:idx val="8"/>
              <c:layout>
                <c:manualLayout>
                  <c:x val="-4.0105882802174316E-2"/>
                  <c:y val="3.4631255109504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9E-414F-8010-2A46187F15F1}"/>
                </c:ext>
              </c:extLst>
            </c:dLbl>
            <c:dLbl>
              <c:idx val="10"/>
              <c:layout>
                <c:manualLayout>
                  <c:x val="-2.2713314552972926E-2"/>
                  <c:y val="3.4631255109504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9E-414F-8010-2A46187F1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accuracy_mode30!$A$4:$A$15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accuracy_mode30!$B$4:$B$15</c:f>
              <c:numCache>
                <c:formatCode>0.00%</c:formatCode>
                <c:ptCount val="11"/>
                <c:pt idx="0">
                  <c:v>0.91124435483871014</c:v>
                </c:pt>
                <c:pt idx="1">
                  <c:v>0.93073877551020412</c:v>
                </c:pt>
                <c:pt idx="2">
                  <c:v>0.9326000000000001</c:v>
                </c:pt>
                <c:pt idx="3">
                  <c:v>0.95886923076923081</c:v>
                </c:pt>
                <c:pt idx="4">
                  <c:v>0.95759999999999978</c:v>
                </c:pt>
                <c:pt idx="5">
                  <c:v>0.93675679012345636</c:v>
                </c:pt>
                <c:pt idx="6">
                  <c:v>0.90740364963503672</c:v>
                </c:pt>
                <c:pt idx="7">
                  <c:v>0.93526869565217374</c:v>
                </c:pt>
                <c:pt idx="8">
                  <c:v>0.91217708333333369</c:v>
                </c:pt>
                <c:pt idx="9">
                  <c:v>0.95007173913043474</c:v>
                </c:pt>
                <c:pt idx="10">
                  <c:v>0.93604210526315779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7-4A1B-866C-D7D03A940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004784"/>
        <c:axId val="830001456"/>
      </c:lineChart>
      <c:catAx>
        <c:axId val="83000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01456"/>
        <c:crosses val="autoZero"/>
        <c:auto val="1"/>
        <c:lblAlgn val="ctr"/>
        <c:lblOffset val="100"/>
        <c:noMultiLvlLbl val="0"/>
      </c:catAx>
      <c:valAx>
        <c:axId val="83000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accuracy_mode30!$B$21</c:f>
              <c:strCache>
                <c:ptCount val="1"/>
                <c:pt idx="0">
                  <c:v>wpm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cat>
            <c:strRef>
              <c:f>accuracy_mode30!$A$22:$A$32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accuracy_mode30!$B$22:$B$32</c:f>
              <c:numCache>
                <c:formatCode>0.00</c:formatCode>
                <c:ptCount val="11"/>
                <c:pt idx="0">
                  <c:v>49.398467741935477</c:v>
                </c:pt>
                <c:pt idx="1">
                  <c:v>48.884081632653071</c:v>
                </c:pt>
                <c:pt idx="2">
                  <c:v>49.423846153846156</c:v>
                </c:pt>
                <c:pt idx="3">
                  <c:v>53.992307692307698</c:v>
                </c:pt>
                <c:pt idx="4">
                  <c:v>54.86133333333332</c:v>
                </c:pt>
                <c:pt idx="5">
                  <c:v>55.846049382716046</c:v>
                </c:pt>
                <c:pt idx="6">
                  <c:v>54.571897810218978</c:v>
                </c:pt>
                <c:pt idx="7">
                  <c:v>60.284173913043489</c:v>
                </c:pt>
                <c:pt idx="8">
                  <c:v>58.427847222222212</c:v>
                </c:pt>
                <c:pt idx="9">
                  <c:v>61.568478260869576</c:v>
                </c:pt>
                <c:pt idx="10">
                  <c:v>60.532210526315787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C-45C2-8A7D-F07C15C6B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255344"/>
        <c:axId val="278258672"/>
      </c:lineChart>
      <c:lineChart>
        <c:grouping val="standard"/>
        <c:varyColors val="0"/>
        <c:ser>
          <c:idx val="1"/>
          <c:order val="1"/>
          <c:tx>
            <c:strRef>
              <c:f>accuracy_mode30!$C$21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64666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6669"/>
              </a:solidFill>
              <a:ln w="9525">
                <a:noFill/>
              </a:ln>
              <a:effectLst/>
            </c:spPr>
          </c:marker>
          <c:cat>
            <c:strRef>
              <c:f>accuracy_mode30!$A$22:$A$32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accuracy_mode30!$C$22:$C$32</c:f>
              <c:numCache>
                <c:formatCode>0.00%</c:formatCode>
                <c:ptCount val="11"/>
                <c:pt idx="0">
                  <c:v>0.91124435483871014</c:v>
                </c:pt>
                <c:pt idx="1">
                  <c:v>0.93073877551020412</c:v>
                </c:pt>
                <c:pt idx="2">
                  <c:v>0.9326000000000001</c:v>
                </c:pt>
                <c:pt idx="3">
                  <c:v>0.95886923076923081</c:v>
                </c:pt>
                <c:pt idx="4">
                  <c:v>0.95759999999999978</c:v>
                </c:pt>
                <c:pt idx="5">
                  <c:v>0.93675679012345636</c:v>
                </c:pt>
                <c:pt idx="6">
                  <c:v>0.90740364963503672</c:v>
                </c:pt>
                <c:pt idx="7">
                  <c:v>0.93526869565217374</c:v>
                </c:pt>
                <c:pt idx="8">
                  <c:v>0.91217708333333369</c:v>
                </c:pt>
                <c:pt idx="9">
                  <c:v>0.95007173913043474</c:v>
                </c:pt>
                <c:pt idx="10">
                  <c:v>0.93604210526315779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C-45C2-8A7D-F07C15C6B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817856"/>
        <c:axId val="717008736"/>
      </c:lineChart>
      <c:catAx>
        <c:axId val="27825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58672"/>
        <c:crosses val="autoZero"/>
        <c:auto val="1"/>
        <c:lblAlgn val="ctr"/>
        <c:lblOffset val="100"/>
        <c:noMultiLvlLbl val="0"/>
      </c:catAx>
      <c:valAx>
        <c:axId val="2782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</a:t>
                </a:r>
                <a:r>
                  <a:rPr lang="en-US" dirty="0"/>
                  <a:t> Per</a:t>
                </a:r>
                <a:r>
                  <a:rPr lang="en-US" baseline="0" dirty="0"/>
                  <a:t>  Minute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55344"/>
        <c:crosses val="autoZero"/>
        <c:crossBetween val="between"/>
      </c:valAx>
      <c:valAx>
        <c:axId val="71700873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17856"/>
        <c:crosses val="max"/>
        <c:crossBetween val="between"/>
      </c:valAx>
      <c:catAx>
        <c:axId val="263817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7008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E6E6E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progress_mode30!$B$2</c:f>
              <c:strCache>
                <c:ptCount val="1"/>
                <c:pt idx="0">
                  <c:v>wpm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progress_mode30!$A$3:$A$862</c:f>
              <c:strCache>
                <c:ptCount val="860"/>
                <c:pt idx="0">
                  <c:v>62d0bfdd82f20353162c6366</c:v>
                </c:pt>
                <c:pt idx="1">
                  <c:v>62d0c00082f20353162c63fb</c:v>
                </c:pt>
                <c:pt idx="2">
                  <c:v>62d0c02782f20353162c64b3</c:v>
                </c:pt>
                <c:pt idx="3">
                  <c:v>62d0c04882f20353162c6543</c:v>
                </c:pt>
                <c:pt idx="4">
                  <c:v>62d0c07782f20353162c65e4</c:v>
                </c:pt>
                <c:pt idx="5">
                  <c:v>62d0c09982f20353162c6668</c:v>
                </c:pt>
                <c:pt idx="6">
                  <c:v>62d0c1dc82f20353162c6b8f</c:v>
                </c:pt>
                <c:pt idx="7">
                  <c:v>62d0c20182f20353162c6c30</c:v>
                </c:pt>
                <c:pt idx="8">
                  <c:v>62d0c24582f20353162c6d47</c:v>
                </c:pt>
                <c:pt idx="9">
                  <c:v>62d0c45482f20353163043df</c:v>
                </c:pt>
                <c:pt idx="10">
                  <c:v>62d0c47782f2035316304485</c:v>
                </c:pt>
                <c:pt idx="11">
                  <c:v>62d0c4ae82f203531630455d</c:v>
                </c:pt>
                <c:pt idx="12">
                  <c:v>62d0c60682f2035316304b6e</c:v>
                </c:pt>
                <c:pt idx="13">
                  <c:v>62d0c63182f2035316304c33</c:v>
                </c:pt>
                <c:pt idx="14">
                  <c:v>62d0c65782f2035316304cd0</c:v>
                </c:pt>
                <c:pt idx="15">
                  <c:v>62d0c67e82f2035316304d78</c:v>
                </c:pt>
                <c:pt idx="16">
                  <c:v>62d0c6a182f2035316341b86</c:v>
                </c:pt>
                <c:pt idx="17">
                  <c:v>62d0c6c482f2035316341c1f</c:v>
                </c:pt>
                <c:pt idx="18">
                  <c:v>62d0c6e482f2035316341caf</c:v>
                </c:pt>
                <c:pt idx="19">
                  <c:v>62d0c70582f2035316341d2e</c:v>
                </c:pt>
                <c:pt idx="20">
                  <c:v>62d0c72c82f2035316341ddf</c:v>
                </c:pt>
                <c:pt idx="21">
                  <c:v>62d0c74d82f2035316341e62</c:v>
                </c:pt>
                <c:pt idx="22">
                  <c:v>62d0c76d82f2035316341ee8</c:v>
                </c:pt>
                <c:pt idx="23">
                  <c:v>62d0c78e82f2035316341f69</c:v>
                </c:pt>
                <c:pt idx="24">
                  <c:v>62d0c7ae82f2035316341feb</c:v>
                </c:pt>
                <c:pt idx="25">
                  <c:v>62d0c7cf82f2035316342097</c:v>
                </c:pt>
                <c:pt idx="26">
                  <c:v>62d0c7ef82f203531634212d</c:v>
                </c:pt>
                <c:pt idx="27">
                  <c:v>62d0c81082f20353163421cf</c:v>
                </c:pt>
                <c:pt idx="28">
                  <c:v>62d0c83282f203531634227c</c:v>
                </c:pt>
                <c:pt idx="29">
                  <c:v>62d0c85382f203531634231f</c:v>
                </c:pt>
                <c:pt idx="30">
                  <c:v>62d0c87482f20353163423cb</c:v>
                </c:pt>
                <c:pt idx="31">
                  <c:v>62d0c89482f2035316342466</c:v>
                </c:pt>
                <c:pt idx="32">
                  <c:v>62d0c8b582f203531634250f</c:v>
                </c:pt>
                <c:pt idx="33">
                  <c:v>62d0c8d582f20353163425a4</c:v>
                </c:pt>
                <c:pt idx="34">
                  <c:v>62d0c8f582f203531634263f</c:v>
                </c:pt>
                <c:pt idx="35">
                  <c:v>62d0c91682f20353163426e3</c:v>
                </c:pt>
                <c:pt idx="36">
                  <c:v>62d0c93682f2035316342783</c:v>
                </c:pt>
                <c:pt idx="37">
                  <c:v>62d0c95682f2035316342818</c:v>
                </c:pt>
                <c:pt idx="38">
                  <c:v>62d0c97782f20353163428a4</c:v>
                </c:pt>
                <c:pt idx="39">
                  <c:v>62d0c99782f2035316342937</c:v>
                </c:pt>
                <c:pt idx="40">
                  <c:v>62d0ca3382f203531637f99d</c:v>
                </c:pt>
                <c:pt idx="41">
                  <c:v>62d0ca5b82f203531637fa6f</c:v>
                </c:pt>
                <c:pt idx="42">
                  <c:v>62d0ca7d82f203531637fb09</c:v>
                </c:pt>
                <c:pt idx="43">
                  <c:v>62d0ca9e82f203531637fb98</c:v>
                </c:pt>
                <c:pt idx="44">
                  <c:v>62d0cac382f203531637fc43</c:v>
                </c:pt>
                <c:pt idx="45">
                  <c:v>62d0cae782f203531637fcf4</c:v>
                </c:pt>
                <c:pt idx="46">
                  <c:v>62d0cb0882f203531637fd9c</c:v>
                </c:pt>
                <c:pt idx="47">
                  <c:v>62d0cb2982f203531637fe43</c:v>
                </c:pt>
                <c:pt idx="48">
                  <c:v>62d0cb4a82f203531637fef5</c:v>
                </c:pt>
                <c:pt idx="49">
                  <c:v>62d0cb8b82f2035316380023</c:v>
                </c:pt>
                <c:pt idx="50">
                  <c:v>62d0cbc382f203531638011c</c:v>
                </c:pt>
                <c:pt idx="51">
                  <c:v>62d0cc3482f2035316380315</c:v>
                </c:pt>
                <c:pt idx="52">
                  <c:v>62d0cc5782f20353163803c7</c:v>
                </c:pt>
                <c:pt idx="53">
                  <c:v>62d0cc7c82f2035316380466</c:v>
                </c:pt>
                <c:pt idx="54">
                  <c:v>62d0cdea82f20353163bd8c9</c:v>
                </c:pt>
                <c:pt idx="55">
                  <c:v>62d0ce0d82f20353163bd979</c:v>
                </c:pt>
                <c:pt idx="56">
                  <c:v>62d0ce2f82f20353163bda1e</c:v>
                </c:pt>
                <c:pt idx="57">
                  <c:v>62d0ce5082f20353163bdaba</c:v>
                </c:pt>
                <c:pt idx="58">
                  <c:v>62d0ce7182f20353163bdb7d</c:v>
                </c:pt>
                <c:pt idx="59">
                  <c:v>62d0cf5e82f20353163be037</c:v>
                </c:pt>
                <c:pt idx="60">
                  <c:v>62d0cf8082f20353163be0c0</c:v>
                </c:pt>
                <c:pt idx="61">
                  <c:v>62d0cfa082f20353163be13d</c:v>
                </c:pt>
                <c:pt idx="62">
                  <c:v>62d0cfc282f20353163be1d1</c:v>
                </c:pt>
                <c:pt idx="63">
                  <c:v>62d0d00082f20353163be2f3</c:v>
                </c:pt>
                <c:pt idx="64">
                  <c:v>62d0d02282f20353163be385</c:v>
                </c:pt>
                <c:pt idx="65">
                  <c:v>62d0d04382f20353163be42f</c:v>
                </c:pt>
                <c:pt idx="66">
                  <c:v>62d0d06482f20353163be4d3</c:v>
                </c:pt>
                <c:pt idx="67">
                  <c:v>62d0d08582f20353163be574</c:v>
                </c:pt>
                <c:pt idx="68">
                  <c:v>62d0d0a582f20353163be600</c:v>
                </c:pt>
                <c:pt idx="69">
                  <c:v>62d0d0c582f20353163be685</c:v>
                </c:pt>
                <c:pt idx="70">
                  <c:v>62d0d0ed82f20353163be746</c:v>
                </c:pt>
                <c:pt idx="71">
                  <c:v>62d0d10d82f20353163be7d4</c:v>
                </c:pt>
                <c:pt idx="72">
                  <c:v>62d0d12e82f20353163fb5ee</c:v>
                </c:pt>
                <c:pt idx="73">
                  <c:v>62d0d14f82f20353163fb67d</c:v>
                </c:pt>
                <c:pt idx="74">
                  <c:v>62d0d70282f203531643a07a</c:v>
                </c:pt>
                <c:pt idx="75">
                  <c:v>62d0d79782f203531643a2ed</c:v>
                </c:pt>
                <c:pt idx="76">
                  <c:v>62d0d80282f203531643a508</c:v>
                </c:pt>
                <c:pt idx="77">
                  <c:v>62d0d82b82f2035316458e16</c:v>
                </c:pt>
                <c:pt idx="78">
                  <c:v>62d0d84c82f20353164773e9</c:v>
                </c:pt>
                <c:pt idx="79">
                  <c:v>62d0d8b282f20353164775d8</c:v>
                </c:pt>
                <c:pt idx="80">
                  <c:v>62d0e4dd82f20353165319ee</c:v>
                </c:pt>
                <c:pt idx="81">
                  <c:v>62d0e50682f2035316531aaa</c:v>
                </c:pt>
                <c:pt idx="82">
                  <c:v>62d0e52d82f2035316531b96</c:v>
                </c:pt>
                <c:pt idx="83">
                  <c:v>62d0e54f82f2035316531c3f</c:v>
                </c:pt>
                <c:pt idx="84">
                  <c:v>62d0e59d82f2035316531df2</c:v>
                </c:pt>
                <c:pt idx="85">
                  <c:v>62d0e5c082f2035316531e9d</c:v>
                </c:pt>
                <c:pt idx="86">
                  <c:v>62d0e5f682f2035316531fcd</c:v>
                </c:pt>
                <c:pt idx="87">
                  <c:v>62d0e61b82f20353165320a3</c:v>
                </c:pt>
                <c:pt idx="88">
                  <c:v>62d0e64082f203531656eefb</c:v>
                </c:pt>
                <c:pt idx="89">
                  <c:v>62d0e66282f203531656efa4</c:v>
                </c:pt>
                <c:pt idx="90">
                  <c:v>62d0e68782f203531656f059</c:v>
                </c:pt>
                <c:pt idx="91">
                  <c:v>62d0e6ad82f203531656f104</c:v>
                </c:pt>
                <c:pt idx="92">
                  <c:v>62d0e7cb82f203531656f671</c:v>
                </c:pt>
                <c:pt idx="93">
                  <c:v>62d0e7f782f203531656f756</c:v>
                </c:pt>
                <c:pt idx="94">
                  <c:v>62d0e81b82f203531656f815</c:v>
                </c:pt>
                <c:pt idx="95">
                  <c:v>62d0e83c82f203531656f8cf</c:v>
                </c:pt>
                <c:pt idx="96">
                  <c:v>62d0e85d82f203531656f983</c:v>
                </c:pt>
                <c:pt idx="97">
                  <c:v>62d0e8a482f203531656fb0a</c:v>
                </c:pt>
                <c:pt idx="98">
                  <c:v>62d0e8c582f203531656fbb1</c:v>
                </c:pt>
                <c:pt idx="99">
                  <c:v>62d0e8e682f203531656fc61</c:v>
                </c:pt>
                <c:pt idx="100">
                  <c:v>62d0e90682f203531656fd0e</c:v>
                </c:pt>
                <c:pt idx="101">
                  <c:v>62d0e92782f203531656fdc0</c:v>
                </c:pt>
                <c:pt idx="102">
                  <c:v>62d0e94882f203531656fe70</c:v>
                </c:pt>
                <c:pt idx="103">
                  <c:v>62d0e96982f203531656ff16</c:v>
                </c:pt>
                <c:pt idx="104">
                  <c:v>62d0e98982f203531656ffb4</c:v>
                </c:pt>
                <c:pt idx="105">
                  <c:v>62d0e9aa82f2035316570066</c:v>
                </c:pt>
                <c:pt idx="106">
                  <c:v>62d0e9ca82f20353165ace93</c:v>
                </c:pt>
                <c:pt idx="107">
                  <c:v>62d0eb1082f20353165ad516</c:v>
                </c:pt>
                <c:pt idx="108">
                  <c:v>62d0eb3282f20353165ad5cf</c:v>
                </c:pt>
                <c:pt idx="109">
                  <c:v>62d0eb5782f20353165ad699</c:v>
                </c:pt>
                <c:pt idx="110">
                  <c:v>62d0eb7882f20353165ad750</c:v>
                </c:pt>
                <c:pt idx="111">
                  <c:v>62d0eba982f20353165ad85b</c:v>
                </c:pt>
                <c:pt idx="112">
                  <c:v>62d0ebcb82f20353165ad911</c:v>
                </c:pt>
                <c:pt idx="113">
                  <c:v>62d0ec4182f20353165adb69</c:v>
                </c:pt>
                <c:pt idx="114">
                  <c:v>62d0ec6282f20353165adc0c</c:v>
                </c:pt>
                <c:pt idx="115">
                  <c:v>62d0ec8482f20353165adcde</c:v>
                </c:pt>
                <c:pt idx="116">
                  <c:v>62d0ecaa82f20353165addb5</c:v>
                </c:pt>
                <c:pt idx="117">
                  <c:v>62d0f1db82f20353166292b9</c:v>
                </c:pt>
                <c:pt idx="118">
                  <c:v>62d1853982f2035316055aa6</c:v>
                </c:pt>
                <c:pt idx="119">
                  <c:v>62d1855a82f2035316055b6e</c:v>
                </c:pt>
                <c:pt idx="120">
                  <c:v>62d1861d82f20353160560d2</c:v>
                </c:pt>
                <c:pt idx="121">
                  <c:v>62d1863f82f20353160561bb</c:v>
                </c:pt>
                <c:pt idx="122">
                  <c:v>62d1871482f2035316056759</c:v>
                </c:pt>
                <c:pt idx="123">
                  <c:v>62d1873982f2035316056834</c:v>
                </c:pt>
                <c:pt idx="124">
                  <c:v>62d2210082f2035316afc437</c:v>
                </c:pt>
                <c:pt idx="125">
                  <c:v>62d2212382f2035316afc4e3</c:v>
                </c:pt>
                <c:pt idx="126">
                  <c:v>62d2214682f2035316afc57a</c:v>
                </c:pt>
                <c:pt idx="127">
                  <c:v>62d2216c82f2035316afc623</c:v>
                </c:pt>
                <c:pt idx="128">
                  <c:v>62d2219a82f2035316afc6e4</c:v>
                </c:pt>
                <c:pt idx="129">
                  <c:v>62d221c082f2035316afc794</c:v>
                </c:pt>
                <c:pt idx="130">
                  <c:v>62d221ec82f2035316afc847</c:v>
                </c:pt>
                <c:pt idx="131">
                  <c:v>62d2220e82f2035316afc8d5</c:v>
                </c:pt>
                <c:pt idx="132">
                  <c:v>62d2223782f2035316afc976</c:v>
                </c:pt>
                <c:pt idx="133">
                  <c:v>62d2226282f2035316afca23</c:v>
                </c:pt>
                <c:pt idx="134">
                  <c:v>62d2228682f2035316afcac5</c:v>
                </c:pt>
                <c:pt idx="135">
                  <c:v>62d222c282f2035316b39ab0</c:v>
                </c:pt>
                <c:pt idx="136">
                  <c:v>62d222f082f2035316b39b69</c:v>
                </c:pt>
                <c:pt idx="137">
                  <c:v>62d2240982f2035316b39fc4</c:v>
                </c:pt>
                <c:pt idx="138">
                  <c:v>62d2243482f2035316b3a086</c:v>
                </c:pt>
                <c:pt idx="139">
                  <c:v>62d2245682f2035316b3a135</c:v>
                </c:pt>
                <c:pt idx="140">
                  <c:v>62d224cf82f2035316b3a32b</c:v>
                </c:pt>
                <c:pt idx="141">
                  <c:v>62d224f182f2035316b3a3d5</c:v>
                </c:pt>
                <c:pt idx="142">
                  <c:v>62d2251682f2035316b3a46a</c:v>
                </c:pt>
                <c:pt idx="143">
                  <c:v>62d2253882f2035316b3a4ef</c:v>
                </c:pt>
                <c:pt idx="144">
                  <c:v>62d2257f82f2035316b3a636</c:v>
                </c:pt>
                <c:pt idx="145">
                  <c:v>62d225b482f2035316b3a718</c:v>
                </c:pt>
                <c:pt idx="146">
                  <c:v>62d225e082f2035316b3a7d8</c:v>
                </c:pt>
                <c:pt idx="147">
                  <c:v>62d2265482f2035316b778d7</c:v>
                </c:pt>
                <c:pt idx="148">
                  <c:v>62d2267a82f2035316b77996</c:v>
                </c:pt>
                <c:pt idx="149">
                  <c:v>62d2269c82f2035316b77a2e</c:v>
                </c:pt>
                <c:pt idx="150">
                  <c:v>62d226c882f2035316b77aea</c:v>
                </c:pt>
                <c:pt idx="151">
                  <c:v>62d2288f82f2035316b78324</c:v>
                </c:pt>
                <c:pt idx="152">
                  <c:v>62d228b082f2035316b783cf</c:v>
                </c:pt>
                <c:pt idx="153">
                  <c:v>62d2292582f2035316b7861d</c:v>
                </c:pt>
                <c:pt idx="154">
                  <c:v>62d2297082f2035316b78776</c:v>
                </c:pt>
                <c:pt idx="155">
                  <c:v>62d2299182f2035316b7881e</c:v>
                </c:pt>
                <c:pt idx="156">
                  <c:v>62d229c082f2035316bb5803</c:v>
                </c:pt>
                <c:pt idx="157">
                  <c:v>62d229fe82f2035316bb58fb</c:v>
                </c:pt>
                <c:pt idx="158">
                  <c:v>62d22a6882f2035316bb5aec</c:v>
                </c:pt>
                <c:pt idx="159">
                  <c:v>62d231d182f2035316c317ec</c:v>
                </c:pt>
                <c:pt idx="160">
                  <c:v>62d231fe82f2035316c318a1</c:v>
                </c:pt>
                <c:pt idx="161">
                  <c:v>62d232a882f2035316c31b93</c:v>
                </c:pt>
                <c:pt idx="162">
                  <c:v>62d2333582f2035316c31e1a</c:v>
                </c:pt>
                <c:pt idx="163">
                  <c:v>62d2511d82f2035316e5f828</c:v>
                </c:pt>
                <c:pt idx="164">
                  <c:v>62d2d41982f2035316756945</c:v>
                </c:pt>
                <c:pt idx="165">
                  <c:v>62d2d49082f2035316756c07</c:v>
                </c:pt>
                <c:pt idx="166">
                  <c:v>62d2d4ef82f2035316756e44</c:v>
                </c:pt>
                <c:pt idx="167">
                  <c:v>62d2d55082f203531675704c</c:v>
                </c:pt>
                <c:pt idx="168">
                  <c:v>62d2dc0882f20353167d351f</c:v>
                </c:pt>
                <c:pt idx="169">
                  <c:v>62d2ddf782f2035316810ff3</c:v>
                </c:pt>
                <c:pt idx="170">
                  <c:v>62d2e3cc82f2035316850126</c:v>
                </c:pt>
                <c:pt idx="171">
                  <c:v>62d2ea9882f20353168cc51c</c:v>
                </c:pt>
                <c:pt idx="172">
                  <c:v>62d2eaba82f20353168cc5d6</c:v>
                </c:pt>
                <c:pt idx="173">
                  <c:v>62d3904582f20353164479e9</c:v>
                </c:pt>
                <c:pt idx="174">
                  <c:v>62d3907282f2035316466151</c:v>
                </c:pt>
                <c:pt idx="175">
                  <c:v>62d396fd82f20353164a507b</c:v>
                </c:pt>
                <c:pt idx="176">
                  <c:v>62d3971f82f20353164a511e</c:v>
                </c:pt>
                <c:pt idx="177">
                  <c:v>62d3983382f20353164e26a1</c:v>
                </c:pt>
                <c:pt idx="178">
                  <c:v>62d3988d82f20353164e2842</c:v>
                </c:pt>
                <c:pt idx="179">
                  <c:v>62d398ae82f20353164e28e5</c:v>
                </c:pt>
                <c:pt idx="180">
                  <c:v>62d398fe82f20353164e2a73</c:v>
                </c:pt>
                <c:pt idx="181">
                  <c:v>62d3993282f20353164e2b77</c:v>
                </c:pt>
                <c:pt idx="182">
                  <c:v>62d3998682f20353164e2d0b</c:v>
                </c:pt>
                <c:pt idx="183">
                  <c:v>62d399a782f20353164e2daa</c:v>
                </c:pt>
                <c:pt idx="184">
                  <c:v>62d399f682f20353164e2f2f</c:v>
                </c:pt>
                <c:pt idx="185">
                  <c:v>62d39a1e82f20353164e2feb</c:v>
                </c:pt>
                <c:pt idx="186">
                  <c:v>62d39a3f82f20353164e3090</c:v>
                </c:pt>
                <c:pt idx="187">
                  <c:v>62d39a6082f20353164e3132</c:v>
                </c:pt>
                <c:pt idx="188">
                  <c:v>62d39a8182f20353164e31e4</c:v>
                </c:pt>
                <c:pt idx="189">
                  <c:v>62d39ae182f203531652043e</c:v>
                </c:pt>
                <c:pt idx="190">
                  <c:v>62d39b7982f2035316520736</c:v>
                </c:pt>
                <c:pt idx="191">
                  <c:v>62d39b9b82f20353165207d6</c:v>
                </c:pt>
                <c:pt idx="192">
                  <c:v>62d39bbd82f203531652086c</c:v>
                </c:pt>
                <c:pt idx="193">
                  <c:v>62d39bde82f203531652090d</c:v>
                </c:pt>
                <c:pt idx="194">
                  <c:v>62d39fee82f203531655ecba</c:v>
                </c:pt>
                <c:pt idx="195">
                  <c:v>62d3a0b682f203531655effb</c:v>
                </c:pt>
                <c:pt idx="196">
                  <c:v>62d3a13a82f203531655f24f</c:v>
                </c:pt>
                <c:pt idx="197">
                  <c:v>62d3a2a782f203531659c94a</c:v>
                </c:pt>
                <c:pt idx="198">
                  <c:v>62d3a2d982f203531659ca38</c:v>
                </c:pt>
                <c:pt idx="199">
                  <c:v>62d781c7303adee462abc456</c:v>
                </c:pt>
                <c:pt idx="200">
                  <c:v>62d781ea303adee462abc505</c:v>
                </c:pt>
                <c:pt idx="201">
                  <c:v>62d87810303adee462bd563a</c:v>
                </c:pt>
                <c:pt idx="202">
                  <c:v>62d87832303adee462bd56c8</c:v>
                </c:pt>
                <c:pt idx="203">
                  <c:v>62d87855303adee462bd5764</c:v>
                </c:pt>
                <c:pt idx="204">
                  <c:v>62d87896303adee462bd5863</c:v>
                </c:pt>
                <c:pt idx="205">
                  <c:v>62d878b9303adee462bd58f2</c:v>
                </c:pt>
                <c:pt idx="206">
                  <c:v>62d878d9303adee462bd596e</c:v>
                </c:pt>
                <c:pt idx="207">
                  <c:v>62d878fd303adee462bd59fb</c:v>
                </c:pt>
                <c:pt idx="208">
                  <c:v>62d8793c303adee462bd5b03</c:v>
                </c:pt>
                <c:pt idx="209">
                  <c:v>62d8795e303adee462bd5ba3</c:v>
                </c:pt>
                <c:pt idx="210">
                  <c:v>62d8798d303adee462bd5c69</c:v>
                </c:pt>
                <c:pt idx="211">
                  <c:v>62d879b2303adee462bd5cf8</c:v>
                </c:pt>
                <c:pt idx="212">
                  <c:v>62d8a491303adee462ec1009</c:v>
                </c:pt>
                <c:pt idx="213">
                  <c:v>62d8a4b4303adee462ec10b3</c:v>
                </c:pt>
                <c:pt idx="214">
                  <c:v>62d8a4d6303adee462ec1148</c:v>
                </c:pt>
                <c:pt idx="215">
                  <c:v>62d8a515303adee462efe7f2</c:v>
                </c:pt>
                <c:pt idx="216">
                  <c:v>62d8a54b303adee462efe8d3</c:v>
                </c:pt>
                <c:pt idx="217">
                  <c:v>62d8a56c303adee462efe969</c:v>
                </c:pt>
                <c:pt idx="218">
                  <c:v>62d8a58d303adee462efea04</c:v>
                </c:pt>
                <c:pt idx="219">
                  <c:v>62d8a5b8303adee462efeabc</c:v>
                </c:pt>
                <c:pt idx="220">
                  <c:v>62d8a5f7303adee462efebde</c:v>
                </c:pt>
                <c:pt idx="221">
                  <c:v>62d8a662303adee462efedae</c:v>
                </c:pt>
                <c:pt idx="222">
                  <c:v>62d8a684303adee462efee60</c:v>
                </c:pt>
                <c:pt idx="223">
                  <c:v>62d8a6cd303adee462efefb5</c:v>
                </c:pt>
                <c:pt idx="224">
                  <c:v>62d8a6f0303adee462eff06b</c:v>
                </c:pt>
                <c:pt idx="225">
                  <c:v>62d8a719303adee462eff149</c:v>
                </c:pt>
                <c:pt idx="226">
                  <c:v>62d8a739303adee462eff1f6</c:v>
                </c:pt>
                <c:pt idx="227">
                  <c:v>62d8a765303adee462eff2e2</c:v>
                </c:pt>
                <c:pt idx="228">
                  <c:v>62d8a787303adee462eff394</c:v>
                </c:pt>
                <c:pt idx="229">
                  <c:v>62d8a7ac303adee462eff45d</c:v>
                </c:pt>
                <c:pt idx="230">
                  <c:v>62d8a7d1303adee462eff517</c:v>
                </c:pt>
                <c:pt idx="231">
                  <c:v>62d8a813303adee462eff651</c:v>
                </c:pt>
                <c:pt idx="232">
                  <c:v>62d8a848303adee462eff764</c:v>
                </c:pt>
                <c:pt idx="233">
                  <c:v>62d8a869303adee462eff807</c:v>
                </c:pt>
                <c:pt idx="234">
                  <c:v>62d8a8fc303adee462f3d06b</c:v>
                </c:pt>
                <c:pt idx="235">
                  <c:v>62d8a93b303adee462f3d1a2</c:v>
                </c:pt>
                <c:pt idx="236">
                  <c:v>62d8a95c303adee462f3d23b</c:v>
                </c:pt>
                <c:pt idx="237">
                  <c:v>62d8c2ee303adee4620f341b</c:v>
                </c:pt>
                <c:pt idx="238">
                  <c:v>62d8c456303adee4620f3c20</c:v>
                </c:pt>
                <c:pt idx="239">
                  <c:v>62d8ca4a303adee46217073a</c:v>
                </c:pt>
                <c:pt idx="240">
                  <c:v>62d98a6a303adee462ee4515</c:v>
                </c:pt>
                <c:pt idx="241">
                  <c:v>62d98a8d303adee462ee45f0</c:v>
                </c:pt>
                <c:pt idx="242">
                  <c:v>62d9e1c4303adee4624fed49</c:v>
                </c:pt>
                <c:pt idx="243">
                  <c:v>62d9e243303adee4624fef7b</c:v>
                </c:pt>
                <c:pt idx="244">
                  <c:v>62d9e310303adee4624ff2f1</c:v>
                </c:pt>
                <c:pt idx="245">
                  <c:v>62d9e338303adee4624ff38e</c:v>
                </c:pt>
                <c:pt idx="246">
                  <c:v>62d9e37a303adee4624ff497</c:v>
                </c:pt>
                <c:pt idx="247">
                  <c:v>62d9e39b303adee4624ff51e</c:v>
                </c:pt>
                <c:pt idx="248">
                  <c:v>62d9e3ce303adee4624ff5e7</c:v>
                </c:pt>
                <c:pt idx="249">
                  <c:v>62d9e44d303adee4624ff7ed</c:v>
                </c:pt>
                <c:pt idx="250">
                  <c:v>62d9e47d303adee4624ff8c0</c:v>
                </c:pt>
                <c:pt idx="251">
                  <c:v>62d9e52d303adee46253d2da</c:v>
                </c:pt>
                <c:pt idx="252">
                  <c:v>62d9e54f303adee46253d362</c:v>
                </c:pt>
                <c:pt idx="253">
                  <c:v>62da1d09303adee4628e7c66</c:v>
                </c:pt>
                <c:pt idx="254">
                  <c:v>62da1d34303adee462906a58</c:v>
                </c:pt>
                <c:pt idx="255">
                  <c:v>62da1d54303adee46292555e</c:v>
                </c:pt>
                <c:pt idx="256">
                  <c:v>62da1d81303adee462925635</c:v>
                </c:pt>
                <c:pt idx="257">
                  <c:v>62da1da2303adee4629256e5</c:v>
                </c:pt>
                <c:pt idx="258">
                  <c:v>62da1dc3303adee462925785</c:v>
                </c:pt>
                <c:pt idx="259">
                  <c:v>62da1de4303adee462925829</c:v>
                </c:pt>
                <c:pt idx="260">
                  <c:v>62da1e45303adee4629259ff</c:v>
                </c:pt>
                <c:pt idx="261">
                  <c:v>62da1e66303adee462925aa1</c:v>
                </c:pt>
                <c:pt idx="262">
                  <c:v>62da1f6d303adee46292603b</c:v>
                </c:pt>
                <c:pt idx="263">
                  <c:v>62da1f8e303adee4629260e6</c:v>
                </c:pt>
                <c:pt idx="264">
                  <c:v>62da252e303adee4629a2b7b</c:v>
                </c:pt>
                <c:pt idx="265">
                  <c:v>62da254f303adee4629a2c22</c:v>
                </c:pt>
                <c:pt idx="266">
                  <c:v>62da2570303adee4629a2cd9</c:v>
                </c:pt>
                <c:pt idx="267">
                  <c:v>62da25d7303adee4629a2efb</c:v>
                </c:pt>
                <c:pt idx="268">
                  <c:v>62da261d303adee4629a3061</c:v>
                </c:pt>
                <c:pt idx="269">
                  <c:v>62da2643303adee4629a312d</c:v>
                </c:pt>
                <c:pt idx="270">
                  <c:v>62da2723303adee4629a35d1</c:v>
                </c:pt>
                <c:pt idx="271">
                  <c:v>62da2743303adee4629a367f</c:v>
                </c:pt>
                <c:pt idx="272">
                  <c:v>62da27bb303adee4629c2612</c:v>
                </c:pt>
                <c:pt idx="273">
                  <c:v>62da27dc303adee4629e1124</c:v>
                </c:pt>
                <c:pt idx="274">
                  <c:v>62da2800303adee4629e11f6</c:v>
                </c:pt>
                <c:pt idx="275">
                  <c:v>62da2821303adee4629e12a7</c:v>
                </c:pt>
                <c:pt idx="276">
                  <c:v>62da29d1303adee4629e1b92</c:v>
                </c:pt>
                <c:pt idx="277">
                  <c:v>62da29f2303adee4629e1c2b</c:v>
                </c:pt>
                <c:pt idx="278">
                  <c:v>62da2a13303adee4629e1cf2</c:v>
                </c:pt>
                <c:pt idx="279">
                  <c:v>62da2a34303adee4629e1db9</c:v>
                </c:pt>
                <c:pt idx="280">
                  <c:v>62da2a57303adee4629e1e68</c:v>
                </c:pt>
                <c:pt idx="281">
                  <c:v>62da2a7f303adee4629e1f3b</c:v>
                </c:pt>
                <c:pt idx="282">
                  <c:v>62da2aa1303adee4629e1ff0</c:v>
                </c:pt>
                <c:pt idx="283">
                  <c:v>62da2b04303adee4629e21ff</c:v>
                </c:pt>
                <c:pt idx="284">
                  <c:v>62da2b29303adee4629e22cc</c:v>
                </c:pt>
                <c:pt idx="285">
                  <c:v>62da2b71303adee462a1fbc6</c:v>
                </c:pt>
                <c:pt idx="286">
                  <c:v>62da2beb303adee462a1fe18</c:v>
                </c:pt>
                <c:pt idx="287">
                  <c:v>62da2c0e303adee462a1fecf</c:v>
                </c:pt>
                <c:pt idx="288">
                  <c:v>62da2c2f303adee462a1ff73</c:v>
                </c:pt>
                <c:pt idx="289">
                  <c:v>62da2e1e303adee462a2094a</c:v>
                </c:pt>
                <c:pt idx="290">
                  <c:v>62da2e47303adee462a20a14</c:v>
                </c:pt>
                <c:pt idx="291">
                  <c:v>62da2e98303adee462a20b9e</c:v>
                </c:pt>
                <c:pt idx="292">
                  <c:v>62da2ebc303adee462a20c52</c:v>
                </c:pt>
                <c:pt idx="293">
                  <c:v>62da341f303adee462a9d49a</c:v>
                </c:pt>
                <c:pt idx="294">
                  <c:v>62da34c1303adee462a9d778</c:v>
                </c:pt>
                <c:pt idx="295">
                  <c:v>62da351c303adee462a9d927</c:v>
                </c:pt>
                <c:pt idx="296">
                  <c:v>62da35fb303adee462adb507</c:v>
                </c:pt>
                <c:pt idx="297">
                  <c:v>62db2ce7303adee462bfdad3</c:v>
                </c:pt>
                <c:pt idx="298">
                  <c:v>62db2d0a303adee462bfdb61</c:v>
                </c:pt>
                <c:pt idx="299">
                  <c:v>62db2d2c303adee462bfdbc1</c:v>
                </c:pt>
                <c:pt idx="300">
                  <c:v>62db2d4c303adee462bfdc40</c:v>
                </c:pt>
                <c:pt idx="301">
                  <c:v>62db2d6f303adee462bfdcaf</c:v>
                </c:pt>
                <c:pt idx="302">
                  <c:v>62db2d8f303adee462bfdd1d</c:v>
                </c:pt>
                <c:pt idx="303">
                  <c:v>62db30c6303adee462c3c03e</c:v>
                </c:pt>
                <c:pt idx="304">
                  <c:v>62db30f1303adee462c3c0a7</c:v>
                </c:pt>
                <c:pt idx="305">
                  <c:v>62db3141303adee462c3c19d</c:v>
                </c:pt>
                <c:pt idx="306">
                  <c:v>62db3163303adee462c3c212</c:v>
                </c:pt>
                <c:pt idx="307">
                  <c:v>62db3186303adee462c3c294</c:v>
                </c:pt>
                <c:pt idx="308">
                  <c:v>62db31b1303adee462c3c313</c:v>
                </c:pt>
                <c:pt idx="309">
                  <c:v>62db3222303adee462c3c4b2</c:v>
                </c:pt>
                <c:pt idx="310">
                  <c:v>62db3247303adee462c3c55b</c:v>
                </c:pt>
                <c:pt idx="311">
                  <c:v>62db3273303adee462c3c60d</c:v>
                </c:pt>
                <c:pt idx="312">
                  <c:v>62db32bc303adee462c3c734</c:v>
                </c:pt>
                <c:pt idx="313">
                  <c:v>62db32dd303adee462c3c7b2</c:v>
                </c:pt>
                <c:pt idx="314">
                  <c:v>62db3304303adee462c7a0ec</c:v>
                </c:pt>
                <c:pt idx="315">
                  <c:v>62db3325303adee462c7a167</c:v>
                </c:pt>
                <c:pt idx="316">
                  <c:v>62db335c303adee462c7a246</c:v>
                </c:pt>
                <c:pt idx="317">
                  <c:v>62db337e303adee462c7a2d8</c:v>
                </c:pt>
                <c:pt idx="318">
                  <c:v>62db33cf303adee462c7a410</c:v>
                </c:pt>
                <c:pt idx="319">
                  <c:v>62db343d303adee462c7a5aa</c:v>
                </c:pt>
                <c:pt idx="320">
                  <c:v>62db3470303adee462c7a659</c:v>
                </c:pt>
                <c:pt idx="321">
                  <c:v>62db3bcc303adee462cf71c4</c:v>
                </c:pt>
                <c:pt idx="322">
                  <c:v>62db3c40303adee462cf736f</c:v>
                </c:pt>
                <c:pt idx="323">
                  <c:v>62db3c62303adee462cf73e3</c:v>
                </c:pt>
                <c:pt idx="324">
                  <c:v>62db3d38303adee462cf76ce</c:v>
                </c:pt>
                <c:pt idx="325">
                  <c:v>62db3d5a303adee462cf7732</c:v>
                </c:pt>
                <c:pt idx="326">
                  <c:v>62db3d97303adee462d35099</c:v>
                </c:pt>
                <c:pt idx="327">
                  <c:v>62db3e23303adee462d35280</c:v>
                </c:pt>
                <c:pt idx="328">
                  <c:v>62db3e4d303adee462d35300</c:v>
                </c:pt>
                <c:pt idx="329">
                  <c:v>62db3ec7303adee462d354bd</c:v>
                </c:pt>
                <c:pt idx="330">
                  <c:v>62db3ee8303adee462d35537</c:v>
                </c:pt>
                <c:pt idx="331">
                  <c:v>62db3f3b303adee462d35660</c:v>
                </c:pt>
                <c:pt idx="332">
                  <c:v>62db3f5d303adee462d356c9</c:v>
                </c:pt>
                <c:pt idx="333">
                  <c:v>62db3f8e303adee462d3577a</c:v>
                </c:pt>
                <c:pt idx="334">
                  <c:v>62db3fc2303adee462d35827</c:v>
                </c:pt>
                <c:pt idx="335">
                  <c:v>62db3fe3303adee462d35895</c:v>
                </c:pt>
                <c:pt idx="336">
                  <c:v>62db4004303adee462d3591e</c:v>
                </c:pt>
                <c:pt idx="337">
                  <c:v>62db402d303adee462d359ae</c:v>
                </c:pt>
                <c:pt idx="338">
                  <c:v>62db616b303adee462fa563b</c:v>
                </c:pt>
                <c:pt idx="339">
                  <c:v>62db61a7303adee462fa574c</c:v>
                </c:pt>
                <c:pt idx="340">
                  <c:v>62db623f303adee462fa5a03</c:v>
                </c:pt>
                <c:pt idx="341">
                  <c:v>62db62d5303adee462fa5c68</c:v>
                </c:pt>
                <c:pt idx="342">
                  <c:v>62db6315303adee462fa5d70</c:v>
                </c:pt>
                <c:pt idx="343">
                  <c:v>62db6336303adee462fa5df2</c:v>
                </c:pt>
                <c:pt idx="344">
                  <c:v>62db6374303adee462fa5efa</c:v>
                </c:pt>
                <c:pt idx="345">
                  <c:v>62db63d0303adee462fa608d</c:v>
                </c:pt>
                <c:pt idx="346">
                  <c:v>62db6413303adee462fa619c</c:v>
                </c:pt>
                <c:pt idx="347">
                  <c:v>62db64db303adee462fe3daa</c:v>
                </c:pt>
                <c:pt idx="348">
                  <c:v>62db64fe303adee462fe3e53</c:v>
                </c:pt>
                <c:pt idx="349">
                  <c:v>62db651f303adee462fe3eec</c:v>
                </c:pt>
                <c:pt idx="350">
                  <c:v>62db6547303adee462fe3f99</c:v>
                </c:pt>
                <c:pt idx="351">
                  <c:v>62db6585303adee462fe40df</c:v>
                </c:pt>
                <c:pt idx="352">
                  <c:v>62db65a6303adee462fe418a</c:v>
                </c:pt>
                <c:pt idx="353">
                  <c:v>62db65c7303adee462fe4244</c:v>
                </c:pt>
                <c:pt idx="354">
                  <c:v>62db65fb303adee462fe4335</c:v>
                </c:pt>
                <c:pt idx="355">
                  <c:v>62db661c303adee462fe43be</c:v>
                </c:pt>
                <c:pt idx="356">
                  <c:v>62db6682303adee462fe45a0</c:v>
                </c:pt>
                <c:pt idx="357">
                  <c:v>62db66a3303adee462fe4638</c:v>
                </c:pt>
                <c:pt idx="358">
                  <c:v>62db66f5303adee462fe4793</c:v>
                </c:pt>
                <c:pt idx="359">
                  <c:v>62db6741303adee462fe48ef</c:v>
                </c:pt>
                <c:pt idx="360">
                  <c:v>62db676e303adee462fe49c7</c:v>
                </c:pt>
                <c:pt idx="361">
                  <c:v>62db67bc303adee4620223b1</c:v>
                </c:pt>
                <c:pt idx="362">
                  <c:v>62db67dd303adee462022416</c:v>
                </c:pt>
                <c:pt idx="363">
                  <c:v>62db681d303adee46202252a</c:v>
                </c:pt>
                <c:pt idx="364">
                  <c:v>62db6845303adee4620225c9</c:v>
                </c:pt>
                <c:pt idx="365">
                  <c:v>62db6866303adee462022669</c:v>
                </c:pt>
                <c:pt idx="366">
                  <c:v>62db6887303adee462022709</c:v>
                </c:pt>
                <c:pt idx="367">
                  <c:v>62db68a8303adee4620227a0</c:v>
                </c:pt>
                <c:pt idx="368">
                  <c:v>62db68ce303adee462022848</c:v>
                </c:pt>
                <c:pt idx="369">
                  <c:v>62db6922303adee4620229e9</c:v>
                </c:pt>
                <c:pt idx="370">
                  <c:v>62db6947303adee462022aa8</c:v>
                </c:pt>
                <c:pt idx="371">
                  <c:v>62db69c5303adee462022cdc</c:v>
                </c:pt>
                <c:pt idx="372">
                  <c:v>62db69fa303adee462022dd4</c:v>
                </c:pt>
                <c:pt idx="373">
                  <c:v>62db6a1b303adee462022e7c</c:v>
                </c:pt>
                <c:pt idx="374">
                  <c:v>62db6a3c303adee462022f20</c:v>
                </c:pt>
                <c:pt idx="375">
                  <c:v>62db6b4c303adee462060c91</c:v>
                </c:pt>
                <c:pt idx="376">
                  <c:v>62db6ebf303adee46209f47c</c:v>
                </c:pt>
                <c:pt idx="377">
                  <c:v>62db6eef303adee46209f561</c:v>
                </c:pt>
                <c:pt idx="378">
                  <c:v>62db6f49303adee46209f715</c:v>
                </c:pt>
                <c:pt idx="379">
                  <c:v>62db6f81303adee46209f833</c:v>
                </c:pt>
                <c:pt idx="380">
                  <c:v>62db700a303adee46209facf</c:v>
                </c:pt>
                <c:pt idx="381">
                  <c:v>62db703b303adee46209fbb3</c:v>
                </c:pt>
                <c:pt idx="382">
                  <c:v>62db707b303adee46209fccf</c:v>
                </c:pt>
                <c:pt idx="383">
                  <c:v>62db7111303adee46209ff8c</c:v>
                </c:pt>
                <c:pt idx="384">
                  <c:v>62db7197303adee4620a01fa</c:v>
                </c:pt>
                <c:pt idx="385">
                  <c:v>62db71bd303adee4620a02a0</c:v>
                </c:pt>
                <c:pt idx="386">
                  <c:v>62db71df303adee4620a0339</c:v>
                </c:pt>
                <c:pt idx="387">
                  <c:v>62db726a303adee4620dde7d</c:v>
                </c:pt>
                <c:pt idx="388">
                  <c:v>62db728b303adee4620ddf2d</c:v>
                </c:pt>
                <c:pt idx="389">
                  <c:v>62db72ac303adee4620ddfdf</c:v>
                </c:pt>
                <c:pt idx="390">
                  <c:v>62db7336303adee4620de27b</c:v>
                </c:pt>
                <c:pt idx="391">
                  <c:v>62db73ff303adee4620de639</c:v>
                </c:pt>
                <c:pt idx="392">
                  <c:v>62db7505303adee4620deb47</c:v>
                </c:pt>
                <c:pt idx="393">
                  <c:v>62db757f303adee4620ded85</c:v>
                </c:pt>
                <c:pt idx="394">
                  <c:v>62db75a8303adee4620dee4c</c:v>
                </c:pt>
                <c:pt idx="395">
                  <c:v>62db7616303adee46211c934</c:v>
                </c:pt>
                <c:pt idx="396">
                  <c:v>62db7651303adee46211ca59</c:v>
                </c:pt>
                <c:pt idx="397">
                  <c:v>62db7681303adee46211cb56</c:v>
                </c:pt>
                <c:pt idx="398">
                  <c:v>62db76a3303adee46211cbf4</c:v>
                </c:pt>
                <c:pt idx="399">
                  <c:v>62db76c5303adee46211cc9c</c:v>
                </c:pt>
                <c:pt idx="400">
                  <c:v>62db7709303adee46211cddd</c:v>
                </c:pt>
                <c:pt idx="401">
                  <c:v>62db772b303adee46211ce82</c:v>
                </c:pt>
                <c:pt idx="402">
                  <c:v>62db778d303adee46211d05d</c:v>
                </c:pt>
                <c:pt idx="403">
                  <c:v>62db77b0303adee46211d110</c:v>
                </c:pt>
                <c:pt idx="404">
                  <c:v>62db77e4303adee46211d21e</c:v>
                </c:pt>
                <c:pt idx="405">
                  <c:v>62db7807303adee46211d2db</c:v>
                </c:pt>
                <c:pt idx="406">
                  <c:v>62db7836303adee46211d3bb</c:v>
                </c:pt>
                <c:pt idx="407">
                  <c:v>62db78b9303adee46211d641</c:v>
                </c:pt>
                <c:pt idx="408">
                  <c:v>62db78dc303adee46211d6dd</c:v>
                </c:pt>
                <c:pt idx="409">
                  <c:v>62db78fd303adee46211d781</c:v>
                </c:pt>
                <c:pt idx="410">
                  <c:v>62db792d303adee46211d87c</c:v>
                </c:pt>
                <c:pt idx="411">
                  <c:v>62db7951303adee46215b1f8</c:v>
                </c:pt>
                <c:pt idx="412">
                  <c:v>62db7983303adee46215b2d2</c:v>
                </c:pt>
                <c:pt idx="413">
                  <c:v>62db79bf303adee46215b3e1</c:v>
                </c:pt>
                <c:pt idx="414">
                  <c:v>62db79e4303adee46215b488</c:v>
                </c:pt>
                <c:pt idx="415">
                  <c:v>62db7a1e303adee46215b599</c:v>
                </c:pt>
                <c:pt idx="416">
                  <c:v>62db7ab2303adee46215b829</c:v>
                </c:pt>
                <c:pt idx="417">
                  <c:v>62db7ad3303adee46215b8a1</c:v>
                </c:pt>
                <c:pt idx="418">
                  <c:v>62db7b0c303adee46215b9a7</c:v>
                </c:pt>
                <c:pt idx="419">
                  <c:v>62db7b2e303adee46215ba41</c:v>
                </c:pt>
                <c:pt idx="420">
                  <c:v>62db7b8a303adee46215bbc6</c:v>
                </c:pt>
                <c:pt idx="421">
                  <c:v>62db7bac303adee46215bc6b</c:v>
                </c:pt>
                <c:pt idx="422">
                  <c:v>62db7bcd303adee46215bcfd</c:v>
                </c:pt>
                <c:pt idx="423">
                  <c:v>62db7c0b303adee46215be10</c:v>
                </c:pt>
                <c:pt idx="424">
                  <c:v>62db7c4a303adee46215bf2b</c:v>
                </c:pt>
                <c:pt idx="425">
                  <c:v>62db7c6c303adee46215bfcc</c:v>
                </c:pt>
                <c:pt idx="426">
                  <c:v>62db7c91303adee46215c06d</c:v>
                </c:pt>
                <c:pt idx="427">
                  <c:v>62db7d11303adee462199b6c</c:v>
                </c:pt>
                <c:pt idx="428">
                  <c:v>62db7d32303adee462199c13</c:v>
                </c:pt>
                <c:pt idx="429">
                  <c:v>62db7d54303adee462199ccc</c:v>
                </c:pt>
                <c:pt idx="430">
                  <c:v>62db7d75303adee462199d75</c:v>
                </c:pt>
                <c:pt idx="431">
                  <c:v>62db7da6303adee462199e52</c:v>
                </c:pt>
                <c:pt idx="432">
                  <c:v>62db7dca303adee462199efe</c:v>
                </c:pt>
                <c:pt idx="433">
                  <c:v>62db7df7303adee462199fdf</c:v>
                </c:pt>
                <c:pt idx="434">
                  <c:v>62db7e3d303adee46219a130</c:v>
                </c:pt>
                <c:pt idx="435">
                  <c:v>62db7e7d303adee46219a27d</c:v>
                </c:pt>
                <c:pt idx="436">
                  <c:v>62db7eb4303adee46219a381</c:v>
                </c:pt>
                <c:pt idx="437">
                  <c:v>62db7ed7303adee46219a42a</c:v>
                </c:pt>
                <c:pt idx="438">
                  <c:v>62db7f03303adee46219a520</c:v>
                </c:pt>
                <c:pt idx="439">
                  <c:v>62db7f6d303adee46219a70c</c:v>
                </c:pt>
                <c:pt idx="440">
                  <c:v>62db7faf303adee46219a824</c:v>
                </c:pt>
                <c:pt idx="441">
                  <c:v>62db8069303adee4621d843e</c:v>
                </c:pt>
                <c:pt idx="442">
                  <c:v>62db81c8303adee4621d8aab</c:v>
                </c:pt>
                <c:pt idx="443">
                  <c:v>62db8341303adee4621d919a</c:v>
                </c:pt>
                <c:pt idx="444">
                  <c:v>62db8366303adee4621d924f</c:v>
                </c:pt>
                <c:pt idx="445">
                  <c:v>62db8387303adee4621d9306</c:v>
                </c:pt>
                <c:pt idx="446">
                  <c:v>62db83c3303adee4621d9425</c:v>
                </c:pt>
                <c:pt idx="447">
                  <c:v>62db881e303adee462255a3b</c:v>
                </c:pt>
                <c:pt idx="448">
                  <c:v>62db8854303adee462255b3f</c:v>
                </c:pt>
                <c:pt idx="449">
                  <c:v>62db88a1303adee462255c9f</c:v>
                </c:pt>
                <c:pt idx="450">
                  <c:v>62db8905303adee462255e81</c:v>
                </c:pt>
                <c:pt idx="451">
                  <c:v>62db892c303adee462255f63</c:v>
                </c:pt>
                <c:pt idx="452">
                  <c:v>62db899b303adee462256162</c:v>
                </c:pt>
                <c:pt idx="453">
                  <c:v>62db89bc303adee462256202</c:v>
                </c:pt>
                <c:pt idx="454">
                  <c:v>62db89de303adee462256292</c:v>
                </c:pt>
                <c:pt idx="455">
                  <c:v>62db89ff303adee462256312</c:v>
                </c:pt>
                <c:pt idx="456">
                  <c:v>62db8a20303adee4622563cf</c:v>
                </c:pt>
                <c:pt idx="457">
                  <c:v>62db8a51303adee4622564bc</c:v>
                </c:pt>
                <c:pt idx="458">
                  <c:v>62db8a73303adee462256560</c:v>
                </c:pt>
                <c:pt idx="459">
                  <c:v>62db8a9c303adee46225662f</c:v>
                </c:pt>
                <c:pt idx="460">
                  <c:v>62e2ce7b303adee462467b84</c:v>
                </c:pt>
                <c:pt idx="461">
                  <c:v>62e2ce9d303adee462486de6</c:v>
                </c:pt>
                <c:pt idx="462">
                  <c:v>62e2cedd303adee4624a5e9d</c:v>
                </c:pt>
                <c:pt idx="463">
                  <c:v>62e2cf05303adee4624a5f8f</c:v>
                </c:pt>
                <c:pt idx="464">
                  <c:v>62e2cf46303adee4624a6110</c:v>
                </c:pt>
                <c:pt idx="465">
                  <c:v>62e2cf67303adee4624a61c0</c:v>
                </c:pt>
                <c:pt idx="466">
                  <c:v>62e2cf88303adee4624a6275</c:v>
                </c:pt>
                <c:pt idx="467">
                  <c:v>62e2cfe5303adee4624a64ab</c:v>
                </c:pt>
                <c:pt idx="468">
                  <c:v>62e2d007303adee4624a6557</c:v>
                </c:pt>
                <c:pt idx="469">
                  <c:v>62e2d041303adee4624a668b</c:v>
                </c:pt>
                <c:pt idx="470">
                  <c:v>62e2d062303adee4624a6748</c:v>
                </c:pt>
                <c:pt idx="471">
                  <c:v>62e2d083303adee4624a6802</c:v>
                </c:pt>
                <c:pt idx="472">
                  <c:v>62e2d0a4303adee4624a68ad</c:v>
                </c:pt>
                <c:pt idx="473">
                  <c:v>62e2d0c4303adee4624a6965</c:v>
                </c:pt>
                <c:pt idx="474">
                  <c:v>62e2d388303adee4624e5939</c:v>
                </c:pt>
                <c:pt idx="475">
                  <c:v>62e2d3a9303adee4624e59e5</c:v>
                </c:pt>
                <c:pt idx="476">
                  <c:v>62e2d42b303adee4624e5c96</c:v>
                </c:pt>
                <c:pt idx="477">
                  <c:v>62e2d44c303adee4624e5d37</c:v>
                </c:pt>
                <c:pt idx="478">
                  <c:v>62e2d46c303adee4624e5deb</c:v>
                </c:pt>
                <c:pt idx="479">
                  <c:v>62e2d48c303adee4624e5ea9</c:v>
                </c:pt>
                <c:pt idx="480">
                  <c:v>62e2d4ac303adee4624e5f47</c:v>
                </c:pt>
                <c:pt idx="481">
                  <c:v>62e2d4d0303adee4624e6011</c:v>
                </c:pt>
                <c:pt idx="482">
                  <c:v>62e2d51f303adee4624e61b0</c:v>
                </c:pt>
                <c:pt idx="483">
                  <c:v>62e2d580303adee4624e63d0</c:v>
                </c:pt>
                <c:pt idx="484">
                  <c:v>62e2d5a2303adee46250562e</c:v>
                </c:pt>
                <c:pt idx="485">
                  <c:v>62e2d5c2303adee462524614</c:v>
                </c:pt>
                <c:pt idx="486">
                  <c:v>62e2d5e2303adee4625246a7</c:v>
                </c:pt>
                <c:pt idx="487">
                  <c:v>62e2d64e303adee4625248c7</c:v>
                </c:pt>
                <c:pt idx="488">
                  <c:v>62e2d8f1303adee46252560d</c:v>
                </c:pt>
                <c:pt idx="489">
                  <c:v>62e2d947303adee4625638be</c:v>
                </c:pt>
                <c:pt idx="490">
                  <c:v>62e2d984303adee4625639f2</c:v>
                </c:pt>
                <c:pt idx="491">
                  <c:v>62e2d9a5303adee462563a8e</c:v>
                </c:pt>
                <c:pt idx="492">
                  <c:v>62e2d9c6303adee462563b19</c:v>
                </c:pt>
                <c:pt idx="493">
                  <c:v>62e2df64303adee4625a3a1b</c:v>
                </c:pt>
                <c:pt idx="494">
                  <c:v>62e2df9e303adee4625a3b68</c:v>
                </c:pt>
                <c:pt idx="495">
                  <c:v>62e2dfde303adee4625a3cc4</c:v>
                </c:pt>
                <c:pt idx="496">
                  <c:v>62e2e000303adee4625a3d7b</c:v>
                </c:pt>
                <c:pt idx="497">
                  <c:v>62e2e4e2303adee4626219a9</c:v>
                </c:pt>
                <c:pt idx="498">
                  <c:v>62e2e71d303adee4626225f0</c:v>
                </c:pt>
                <c:pt idx="499">
                  <c:v>62e2e8ee303adee462661098</c:v>
                </c:pt>
                <c:pt idx="500">
                  <c:v>62e2e913303adee462661176</c:v>
                </c:pt>
                <c:pt idx="501">
                  <c:v>62e2e935303adee46266122f</c:v>
                </c:pt>
                <c:pt idx="502">
                  <c:v>62e2e956303adee4626612c8</c:v>
                </c:pt>
                <c:pt idx="503">
                  <c:v>62e2e977303adee462661382</c:v>
                </c:pt>
                <c:pt idx="504">
                  <c:v>62e2e9a7303adee462661472</c:v>
                </c:pt>
                <c:pt idx="505">
                  <c:v>62e2e9c8303adee46266151d</c:v>
                </c:pt>
                <c:pt idx="506">
                  <c:v>62e2f04a303adee4626df780</c:v>
                </c:pt>
                <c:pt idx="507">
                  <c:v>62e2f0cc303adee4626df9fe</c:v>
                </c:pt>
                <c:pt idx="508">
                  <c:v>62e2f0f0303adee4626dfa9e</c:v>
                </c:pt>
                <c:pt idx="509">
                  <c:v>62e2f119303adee4626dfb5d</c:v>
                </c:pt>
                <c:pt idx="510">
                  <c:v>62e2f13d303adee4626dfc16</c:v>
                </c:pt>
                <c:pt idx="511">
                  <c:v>62e2f180303adee4626dfd71</c:v>
                </c:pt>
                <c:pt idx="512">
                  <c:v>62e2f1a2303adee4626dfe13</c:v>
                </c:pt>
                <c:pt idx="513">
                  <c:v>62e2f1e7303adee46271e070</c:v>
                </c:pt>
                <c:pt idx="514">
                  <c:v>62e2f21c303adee46271e175</c:v>
                </c:pt>
                <c:pt idx="515">
                  <c:v>62e2f2a8303adee46271e44e</c:v>
                </c:pt>
                <c:pt idx="516">
                  <c:v>62e2f42d303adee46271ebf0</c:v>
                </c:pt>
                <c:pt idx="517">
                  <c:v>62e2f450303adee46271ecab</c:v>
                </c:pt>
                <c:pt idx="518">
                  <c:v>62e2f531303adee46271f128</c:v>
                </c:pt>
                <c:pt idx="519">
                  <c:v>62e2f560303adee46275d324</c:v>
                </c:pt>
                <c:pt idx="520">
                  <c:v>62e2f5cb303adee46275d513</c:v>
                </c:pt>
                <c:pt idx="521">
                  <c:v>62e2f5f0303adee46275d5ba</c:v>
                </c:pt>
                <c:pt idx="522">
                  <c:v>62e2f615303adee46275d664</c:v>
                </c:pt>
                <c:pt idx="523">
                  <c:v>62e2f794303adee46275dd55</c:v>
                </c:pt>
                <c:pt idx="524">
                  <c:v>62e2f820303adee46275e004</c:v>
                </c:pt>
                <c:pt idx="525">
                  <c:v>62e2f878303adee46275e19f</c:v>
                </c:pt>
                <c:pt idx="526">
                  <c:v>62e2f8d9303adee46279c4b0</c:v>
                </c:pt>
                <c:pt idx="527">
                  <c:v>62e2f948303adee46279c6d9</c:v>
                </c:pt>
                <c:pt idx="528">
                  <c:v>62e2f994303adee46279c832</c:v>
                </c:pt>
                <c:pt idx="529">
                  <c:v>62e2fa24303adee46279cb0a</c:v>
                </c:pt>
                <c:pt idx="530">
                  <c:v>62e2fae9303adee46279ce74</c:v>
                </c:pt>
                <c:pt idx="531">
                  <c:v>62e2fbb4303adee46279d1d6</c:v>
                </c:pt>
                <c:pt idx="532">
                  <c:v>62e2fc2d303adee46279d3ca</c:v>
                </c:pt>
                <c:pt idx="533">
                  <c:v>62e2fc98303adee4627db69d</c:v>
                </c:pt>
                <c:pt idx="534">
                  <c:v>62e2fccd303adee4627db775</c:v>
                </c:pt>
                <c:pt idx="535">
                  <c:v>62e2fd14303adee4627db8b9</c:v>
                </c:pt>
                <c:pt idx="536">
                  <c:v>62e2fd35303adee4627db949</c:v>
                </c:pt>
                <c:pt idx="537">
                  <c:v>62e2ff5a303adee4627dc2a3</c:v>
                </c:pt>
                <c:pt idx="538">
                  <c:v>62e2ff7b303adee4627dc343</c:v>
                </c:pt>
                <c:pt idx="539">
                  <c:v>62e30aa2303adee4628d7963</c:v>
                </c:pt>
                <c:pt idx="540">
                  <c:v>62e30ac3303adee4628d79cf</c:v>
                </c:pt>
                <c:pt idx="541">
                  <c:v>62e30ae4303adee4628d7a53</c:v>
                </c:pt>
                <c:pt idx="542">
                  <c:v>62e30b05303adee4628d7ad4</c:v>
                </c:pt>
                <c:pt idx="543">
                  <c:v>62e30b45303adee4628d7be4</c:v>
                </c:pt>
                <c:pt idx="544">
                  <c:v>62e30e22303adee462916927</c:v>
                </c:pt>
                <c:pt idx="545">
                  <c:v>62e30e45303adee4629169c4</c:v>
                </c:pt>
                <c:pt idx="546">
                  <c:v>62e30e98303adee462916b2b</c:v>
                </c:pt>
                <c:pt idx="547">
                  <c:v>62e30ec1303adee462916bd4</c:v>
                </c:pt>
                <c:pt idx="548">
                  <c:v>62e30ef4303adee462916cac</c:v>
                </c:pt>
                <c:pt idx="549">
                  <c:v>62e3158d303adee462994aa1</c:v>
                </c:pt>
                <c:pt idx="550">
                  <c:v>62e315f8303adee462994c69</c:v>
                </c:pt>
                <c:pt idx="551">
                  <c:v>62e31619303adee462994ce2</c:v>
                </c:pt>
                <c:pt idx="552">
                  <c:v>62e316b8303adee462994f90</c:v>
                </c:pt>
                <c:pt idx="553">
                  <c:v>62e316da303adee46299500a</c:v>
                </c:pt>
                <c:pt idx="554">
                  <c:v>62e316fa303adee46299509e</c:v>
                </c:pt>
                <c:pt idx="555">
                  <c:v>62e3171b303adee46299512b</c:v>
                </c:pt>
                <c:pt idx="556">
                  <c:v>62e3173e303adee4629951c0</c:v>
                </c:pt>
                <c:pt idx="557">
                  <c:v>62e31760303adee46299524e</c:v>
                </c:pt>
                <c:pt idx="558">
                  <c:v>62e31787303adee4629952e3</c:v>
                </c:pt>
                <c:pt idx="559">
                  <c:v>62e317ae303adee46299536b</c:v>
                </c:pt>
                <c:pt idx="560">
                  <c:v>62e31910303adee4629d3a7a</c:v>
                </c:pt>
                <c:pt idx="561">
                  <c:v>62e31933303adee4629d3b07</c:v>
                </c:pt>
                <c:pt idx="562">
                  <c:v>62e3195a303adee4629d3b98</c:v>
                </c:pt>
                <c:pt idx="563">
                  <c:v>62e31a14303adee4629d3e9d</c:v>
                </c:pt>
                <c:pt idx="564">
                  <c:v>62e31a36303adee4629d3f1f</c:v>
                </c:pt>
                <c:pt idx="565">
                  <c:v>62e31aa1303adee4629d40df</c:v>
                </c:pt>
                <c:pt idx="566">
                  <c:v>62e31ac3303adee4629d414f</c:v>
                </c:pt>
                <c:pt idx="567">
                  <c:v>62e31af6303adee4629d4236</c:v>
                </c:pt>
                <c:pt idx="568">
                  <c:v>62e31c0f303adee462a1285f</c:v>
                </c:pt>
                <c:pt idx="569">
                  <c:v>62e31cb1303adee462a12b07</c:v>
                </c:pt>
                <c:pt idx="570">
                  <c:v>62e31cd3303adee462a12b83</c:v>
                </c:pt>
                <c:pt idx="571">
                  <c:v>62e31d05303adee462a12c66</c:v>
                </c:pt>
                <c:pt idx="572">
                  <c:v>62e31d26303adee462a12ce7</c:v>
                </c:pt>
                <c:pt idx="573">
                  <c:v>62e31d57303adee462a12db7</c:v>
                </c:pt>
                <c:pt idx="574">
                  <c:v>62e31d7d303adee462a12e62</c:v>
                </c:pt>
                <c:pt idx="575">
                  <c:v>62e33e96303adee462c4b516</c:v>
                </c:pt>
                <c:pt idx="576">
                  <c:v>62e33ef6303adee462c4b75a</c:v>
                </c:pt>
                <c:pt idx="577">
                  <c:v>62e33f18303adee462c6a9ea</c:v>
                </c:pt>
                <c:pt idx="578">
                  <c:v>62e33fac303adee462c89cc1</c:v>
                </c:pt>
                <c:pt idx="579">
                  <c:v>62e33fcf303adee462c89d73</c:v>
                </c:pt>
                <c:pt idx="580">
                  <c:v>62e3400a303adee462c89ea7</c:v>
                </c:pt>
                <c:pt idx="581">
                  <c:v>62e3402a303adee462c89f5f</c:v>
                </c:pt>
                <c:pt idx="582">
                  <c:v>62e3406b303adee462c8a0be</c:v>
                </c:pt>
                <c:pt idx="583">
                  <c:v>62e340c0303adee462c8a273</c:v>
                </c:pt>
                <c:pt idx="584">
                  <c:v>62e342e2303adee462cc903c</c:v>
                </c:pt>
                <c:pt idx="585">
                  <c:v>62e34303303adee462cc90d8</c:v>
                </c:pt>
                <c:pt idx="586">
                  <c:v>62e34337303adee462cc91fb</c:v>
                </c:pt>
                <c:pt idx="587">
                  <c:v>62e34358303adee462cc92ae</c:v>
                </c:pt>
                <c:pt idx="588">
                  <c:v>62e34379303adee462cc9367</c:v>
                </c:pt>
                <c:pt idx="589">
                  <c:v>62e34399303adee462cc9408</c:v>
                </c:pt>
                <c:pt idx="590">
                  <c:v>62e343ed303adee462cc95c5</c:v>
                </c:pt>
                <c:pt idx="591">
                  <c:v>62e3441a303adee462cc96ca</c:v>
                </c:pt>
                <c:pt idx="592">
                  <c:v>62e347c7303adee462d08d2d</c:v>
                </c:pt>
                <c:pt idx="593">
                  <c:v>62e34928303adee462d0953d</c:v>
                </c:pt>
                <c:pt idx="594">
                  <c:v>62e34998303adee462d097d8</c:v>
                </c:pt>
                <c:pt idx="595">
                  <c:v>62e349c9303adee462d47a4b</c:v>
                </c:pt>
                <c:pt idx="596">
                  <c:v>62e34a2b303adee462d47c28</c:v>
                </c:pt>
                <c:pt idx="597">
                  <c:v>62e34a69303adee462d47d61</c:v>
                </c:pt>
                <c:pt idx="598">
                  <c:v>62e34a8a303adee462d47e00</c:v>
                </c:pt>
                <c:pt idx="599">
                  <c:v>62e34cdb303adee462d489fa</c:v>
                </c:pt>
                <c:pt idx="600">
                  <c:v>62e34da1303adee462d86f01</c:v>
                </c:pt>
                <c:pt idx="601">
                  <c:v>62e34e4d303adee462d8720c</c:v>
                </c:pt>
                <c:pt idx="602">
                  <c:v>62e34f04303adee462d875aa</c:v>
                </c:pt>
                <c:pt idx="603">
                  <c:v>62e34f28303adee462d87680</c:v>
                </c:pt>
                <c:pt idx="604">
                  <c:v>62e34f63303adee462d877c3</c:v>
                </c:pt>
                <c:pt idx="605">
                  <c:v>62e34f84303adee462d8787a</c:v>
                </c:pt>
                <c:pt idx="606">
                  <c:v>62e34fea303adee462d87a90</c:v>
                </c:pt>
                <c:pt idx="607">
                  <c:v>62e3508e303adee462d87e06</c:v>
                </c:pt>
                <c:pt idx="608">
                  <c:v>62e35131303adee462dc62be</c:v>
                </c:pt>
                <c:pt idx="609">
                  <c:v>62e35157303adee462dc639d</c:v>
                </c:pt>
                <c:pt idx="610">
                  <c:v>62e351a9303adee462dc658f</c:v>
                </c:pt>
                <c:pt idx="611">
                  <c:v>62e351d8303adee462dc66a6</c:v>
                </c:pt>
                <c:pt idx="612">
                  <c:v>62e351fe303adee462dc678a</c:v>
                </c:pt>
                <c:pt idx="613">
                  <c:v>62e35249303adee462dc6934</c:v>
                </c:pt>
                <c:pt idx="614">
                  <c:v>62e3531b303adee462dc6dc7</c:v>
                </c:pt>
                <c:pt idx="615">
                  <c:v>62e3533b303adee462dc6e8f</c:v>
                </c:pt>
                <c:pt idx="616">
                  <c:v>62e3535c303adee462dc6f50</c:v>
                </c:pt>
                <c:pt idx="617">
                  <c:v>62e3539e303adee462dc70ae</c:v>
                </c:pt>
                <c:pt idx="618">
                  <c:v>62e353bf303adee462dc7160</c:v>
                </c:pt>
                <c:pt idx="619">
                  <c:v>62e35414303adee462dc732f</c:v>
                </c:pt>
                <c:pt idx="620">
                  <c:v>62e3559c303adee462e05cdb</c:v>
                </c:pt>
                <c:pt idx="621">
                  <c:v>62e355d8303adee462e05e33</c:v>
                </c:pt>
                <c:pt idx="622">
                  <c:v>62e355f9303adee462e05f1c</c:v>
                </c:pt>
                <c:pt idx="623">
                  <c:v>62e35694303adee462e062bd</c:v>
                </c:pt>
                <c:pt idx="624">
                  <c:v>62e356b4303adee462e06373</c:v>
                </c:pt>
                <c:pt idx="625">
                  <c:v>62e356d5303adee462e0641f</c:v>
                </c:pt>
                <c:pt idx="626">
                  <c:v>62e356f5303adee462e064cf</c:v>
                </c:pt>
                <c:pt idx="627">
                  <c:v>62e3571d303adee462e065bb</c:v>
                </c:pt>
                <c:pt idx="628">
                  <c:v>62e3577e303adee462e067a3</c:v>
                </c:pt>
                <c:pt idx="629">
                  <c:v>62e357a0303adee462e06849</c:v>
                </c:pt>
                <c:pt idx="630">
                  <c:v>62e357dc303adee462e44afa</c:v>
                </c:pt>
                <c:pt idx="631">
                  <c:v>62e3580a303adee462e44bf3</c:v>
                </c:pt>
                <c:pt idx="632">
                  <c:v>62e3582a303adee462e44ca4</c:v>
                </c:pt>
                <c:pt idx="633">
                  <c:v>62e358c2303adee462e44fbb</c:v>
                </c:pt>
                <c:pt idx="634">
                  <c:v>62e358e3303adee462e45086</c:v>
                </c:pt>
                <c:pt idx="635">
                  <c:v>62e35903303adee462e45145</c:v>
                </c:pt>
                <c:pt idx="636">
                  <c:v>62e35943303adee462e452a2</c:v>
                </c:pt>
                <c:pt idx="637">
                  <c:v>62e35983303adee462e4541c</c:v>
                </c:pt>
                <c:pt idx="638">
                  <c:v>62e359a3303adee462e454df</c:v>
                </c:pt>
                <c:pt idx="639">
                  <c:v>62e359c3303adee462e455a2</c:v>
                </c:pt>
                <c:pt idx="640">
                  <c:v>62e359e9303adee462e45675</c:v>
                </c:pt>
                <c:pt idx="641">
                  <c:v>62e35a09303adee462e45739</c:v>
                </c:pt>
                <c:pt idx="642">
                  <c:v>62e35a39303adee462e45848</c:v>
                </c:pt>
                <c:pt idx="643">
                  <c:v>62e35a62303adee462e4593a</c:v>
                </c:pt>
                <c:pt idx="644">
                  <c:v>62e35a83303adee462e459ee</c:v>
                </c:pt>
                <c:pt idx="645">
                  <c:v>62e36130303adee462ec4113</c:v>
                </c:pt>
                <c:pt idx="646">
                  <c:v>62e361c3303adee462ec4421</c:v>
                </c:pt>
                <c:pt idx="647">
                  <c:v>62e3622d303adee462ec4644</c:v>
                </c:pt>
                <c:pt idx="648">
                  <c:v>62e363b7303adee462f03021</c:v>
                </c:pt>
                <c:pt idx="649">
                  <c:v>62e3664d303adee462f41fa6</c:v>
                </c:pt>
                <c:pt idx="650">
                  <c:v>62e36789303adee462f4266d</c:v>
                </c:pt>
                <c:pt idx="651">
                  <c:v>62e367fa303adee462f428a8</c:v>
                </c:pt>
                <c:pt idx="652">
                  <c:v>62e36835303adee462f429d8</c:v>
                </c:pt>
                <c:pt idx="653">
                  <c:v>62e36ab7303adee462f8193c</c:v>
                </c:pt>
                <c:pt idx="654">
                  <c:v>62e36af1303adee462f81a6a</c:v>
                </c:pt>
                <c:pt idx="655">
                  <c:v>62e40a4b303adee462aa3776</c:v>
                </c:pt>
                <c:pt idx="656">
                  <c:v>62e40a6f303adee462aa384e</c:v>
                </c:pt>
                <c:pt idx="657">
                  <c:v>62e40a8f303adee462aa390c</c:v>
                </c:pt>
                <c:pt idx="658">
                  <c:v>62e4105f303adee462b22221</c:v>
                </c:pt>
                <c:pt idx="659">
                  <c:v>62e41094303adee462b2237b</c:v>
                </c:pt>
                <c:pt idx="660">
                  <c:v>62e410b6303adee462b22438</c:v>
                </c:pt>
                <c:pt idx="661">
                  <c:v>62e410f7303adee462b225c8</c:v>
                </c:pt>
                <c:pt idx="662">
                  <c:v>62e41119303adee462b22696</c:v>
                </c:pt>
                <c:pt idx="663">
                  <c:v>62e41180303adee462b22947</c:v>
                </c:pt>
                <c:pt idx="664">
                  <c:v>62e411a2303adee462b22a3d</c:v>
                </c:pt>
                <c:pt idx="665">
                  <c:v>62e411d8303adee462b22b94</c:v>
                </c:pt>
                <c:pt idx="666">
                  <c:v>62e411f9303adee462b22c66</c:v>
                </c:pt>
                <c:pt idx="667">
                  <c:v>62e4121a303adee462b60f7e</c:v>
                </c:pt>
                <c:pt idx="668">
                  <c:v>62e41274303adee462b611c4</c:v>
                </c:pt>
                <c:pt idx="669">
                  <c:v>62e41296303adee462b6128d</c:v>
                </c:pt>
                <c:pt idx="670">
                  <c:v>62e412b6303adee462b6134e</c:v>
                </c:pt>
                <c:pt idx="671">
                  <c:v>62e412fc303adee462b614fa</c:v>
                </c:pt>
                <c:pt idx="672">
                  <c:v>62e4131e303adee462b615bc</c:v>
                </c:pt>
                <c:pt idx="673">
                  <c:v>62e4133f303adee462b6166d</c:v>
                </c:pt>
                <c:pt idx="674">
                  <c:v>62e4136e303adee462b61774</c:v>
                </c:pt>
                <c:pt idx="675">
                  <c:v>62e4138f303adee462b6183a</c:v>
                </c:pt>
                <c:pt idx="676">
                  <c:v>62e41823303adee462ba167a</c:v>
                </c:pt>
                <c:pt idx="677">
                  <c:v>62e41844303adee462ba1735</c:v>
                </c:pt>
                <c:pt idx="678">
                  <c:v>62e41892303adee462ba18d1</c:v>
                </c:pt>
                <c:pt idx="679">
                  <c:v>62e4258b303adee462c9ecfa</c:v>
                </c:pt>
                <c:pt idx="680">
                  <c:v>62e425ae303adee462c9edbd</c:v>
                </c:pt>
                <c:pt idx="681">
                  <c:v>62e437e6303adee462ddb9fe</c:v>
                </c:pt>
                <c:pt idx="682">
                  <c:v>62e4388e303adee462ddbd36</c:v>
                </c:pt>
                <c:pt idx="683">
                  <c:v>62e438c1303adee462e1a089</c:v>
                </c:pt>
                <c:pt idx="684">
                  <c:v>62e43907303adee462e1a1ec</c:v>
                </c:pt>
                <c:pt idx="685">
                  <c:v>62e43952303adee462e1a370</c:v>
                </c:pt>
                <c:pt idx="686">
                  <c:v>62e43974303adee462e1a412</c:v>
                </c:pt>
                <c:pt idx="687">
                  <c:v>62e43995303adee462e1a4cb</c:v>
                </c:pt>
                <c:pt idx="688">
                  <c:v>62e439bd303adee462e1a59b</c:v>
                </c:pt>
                <c:pt idx="689">
                  <c:v>62e439e6303adee462e1a668</c:v>
                </c:pt>
                <c:pt idx="690">
                  <c:v>62e43a0d303adee462e1a74f</c:v>
                </c:pt>
                <c:pt idx="691">
                  <c:v>62e43a36303adee462e1a81b</c:v>
                </c:pt>
                <c:pt idx="692">
                  <c:v>62e43a56303adee462e1a8c3</c:v>
                </c:pt>
                <c:pt idx="693">
                  <c:v>62e43b46303adee462e1add5</c:v>
                </c:pt>
                <c:pt idx="694">
                  <c:v>62e43b99303adee462e1afb7</c:v>
                </c:pt>
                <c:pt idx="695">
                  <c:v>62e43bba303adee462e1b057</c:v>
                </c:pt>
                <c:pt idx="696">
                  <c:v>62e43bf3303adee462e1b19d</c:v>
                </c:pt>
                <c:pt idx="697">
                  <c:v>62e43c18303adee462e1b25a</c:v>
                </c:pt>
                <c:pt idx="698">
                  <c:v>62e43c5f303adee462e5962b</c:v>
                </c:pt>
                <c:pt idx="699">
                  <c:v>62e43cc1303adee462e5980d</c:v>
                </c:pt>
                <c:pt idx="700">
                  <c:v>62e43ce3303adee462e598b0</c:v>
                </c:pt>
                <c:pt idx="701">
                  <c:v>62e43d04303adee462e59952</c:v>
                </c:pt>
                <c:pt idx="702">
                  <c:v>62e43dd4303adee462e59d58</c:v>
                </c:pt>
                <c:pt idx="703">
                  <c:v>62e43df6303adee462e59df7</c:v>
                </c:pt>
                <c:pt idx="704">
                  <c:v>62e43e1a303adee462e59e8b</c:v>
                </c:pt>
                <c:pt idx="705">
                  <c:v>62e43e42303adee462e59f41</c:v>
                </c:pt>
                <c:pt idx="706">
                  <c:v>62e43e63303adee462e59fd6</c:v>
                </c:pt>
                <c:pt idx="707">
                  <c:v>62e441b0303adee462e991e9</c:v>
                </c:pt>
                <c:pt idx="708">
                  <c:v>62e4426a303adee462e99518</c:v>
                </c:pt>
                <c:pt idx="709">
                  <c:v>62e442ee303adee462e9975a</c:v>
                </c:pt>
                <c:pt idx="710">
                  <c:v>62e4431d303adee462e99839</c:v>
                </c:pt>
                <c:pt idx="711">
                  <c:v>62e445e5303adee462ed8783</c:v>
                </c:pt>
                <c:pt idx="712">
                  <c:v>62e44609303adee462ed8830</c:v>
                </c:pt>
                <c:pt idx="713">
                  <c:v>62e4463a303adee462ed8939</c:v>
                </c:pt>
                <c:pt idx="714">
                  <c:v>62e4465c303adee462ed89e5</c:v>
                </c:pt>
                <c:pt idx="715">
                  <c:v>62e448a8303adee462f1768c</c:v>
                </c:pt>
                <c:pt idx="716">
                  <c:v>62e44b6b303adee462f564f7</c:v>
                </c:pt>
                <c:pt idx="717">
                  <c:v>62e44bab303adee462f56608</c:v>
                </c:pt>
                <c:pt idx="718">
                  <c:v>62e44bd6303adee462f566b1</c:v>
                </c:pt>
                <c:pt idx="719">
                  <c:v>62e5b10f303adee4628836e9</c:v>
                </c:pt>
                <c:pt idx="720">
                  <c:v>62e5b130303adee462883765</c:v>
                </c:pt>
                <c:pt idx="721">
                  <c:v>62e5b162303adee4628837f6</c:v>
                </c:pt>
                <c:pt idx="722">
                  <c:v>62e5b197303adee4628838a7</c:v>
                </c:pt>
                <c:pt idx="723">
                  <c:v>62e5b1ba303adee462883923</c:v>
                </c:pt>
                <c:pt idx="724">
                  <c:v>62e5b2a5303adee462883c38</c:v>
                </c:pt>
                <c:pt idx="725">
                  <c:v>62e5b2ce303adee462883cc4</c:v>
                </c:pt>
                <c:pt idx="726">
                  <c:v>62e5b2f5303adee462883d4d</c:v>
                </c:pt>
                <c:pt idx="727">
                  <c:v>62e5b318303adee462883dc4</c:v>
                </c:pt>
                <c:pt idx="728">
                  <c:v>62e5b33e303adee462883e45</c:v>
                </c:pt>
                <c:pt idx="729">
                  <c:v>62e5b3a6303adee462883f94</c:v>
                </c:pt>
                <c:pt idx="730">
                  <c:v>62e5b4a2303adee4628c26de</c:v>
                </c:pt>
                <c:pt idx="731">
                  <c:v>62e5b4e1303adee4628c27ad</c:v>
                </c:pt>
                <c:pt idx="732">
                  <c:v>62e5b72b303adee4628c2efb</c:v>
                </c:pt>
                <c:pt idx="733">
                  <c:v>62e5b781303adee4628c2fe7</c:v>
                </c:pt>
                <c:pt idx="734">
                  <c:v>62e5b7c2303adee4628c30b9</c:v>
                </c:pt>
                <c:pt idx="735">
                  <c:v>62e5b94f303adee46290192e</c:v>
                </c:pt>
                <c:pt idx="736">
                  <c:v>62e5b971303adee46290199d</c:v>
                </c:pt>
                <c:pt idx="737">
                  <c:v>62e5b9b6303adee462901a82</c:v>
                </c:pt>
                <c:pt idx="738">
                  <c:v>62e5b9da303adee462901af5</c:v>
                </c:pt>
                <c:pt idx="739">
                  <c:v>62e5b9fb303adee462901b60</c:v>
                </c:pt>
                <c:pt idx="740">
                  <c:v>62e5ba94303adee462901d29</c:v>
                </c:pt>
                <c:pt idx="741">
                  <c:v>62e5bae6303adee462901e3c</c:v>
                </c:pt>
                <c:pt idx="742">
                  <c:v>62e5bb1a303adee462901eea</c:v>
                </c:pt>
                <c:pt idx="743">
                  <c:v>62e5bb74303adee4629403da</c:v>
                </c:pt>
                <c:pt idx="744">
                  <c:v>62e5bb95303adee462940437</c:v>
                </c:pt>
                <c:pt idx="745">
                  <c:v>62e5bc40303adee462940690</c:v>
                </c:pt>
                <c:pt idx="746">
                  <c:v>62e5bc63303adee462940704</c:v>
                </c:pt>
                <c:pt idx="747">
                  <c:v>62e5bc91303adee462940790</c:v>
                </c:pt>
                <c:pt idx="748">
                  <c:v>62e5bce1303adee46294088e</c:v>
                </c:pt>
                <c:pt idx="749">
                  <c:v>62e5bd03303adee4629408ef</c:v>
                </c:pt>
                <c:pt idx="750">
                  <c:v>62e5bd51303adee4629409f8</c:v>
                </c:pt>
                <c:pt idx="751">
                  <c:v>62e5bd71303adee462940a70</c:v>
                </c:pt>
                <c:pt idx="752">
                  <c:v>62e5bd9c303adee462940aee</c:v>
                </c:pt>
                <c:pt idx="753">
                  <c:v>62e5bdbf303adee462940b53</c:v>
                </c:pt>
                <c:pt idx="754">
                  <c:v>62e5be4e303adee462940d59</c:v>
                </c:pt>
                <c:pt idx="755">
                  <c:v>62e5bed1303adee462940eb4</c:v>
                </c:pt>
                <c:pt idx="756">
                  <c:v>62e5bef3303adee46296021d</c:v>
                </c:pt>
                <c:pt idx="757">
                  <c:v>62e5bf13303adee46297f352</c:v>
                </c:pt>
                <c:pt idx="758">
                  <c:v>62e5bf56303adee46297f415</c:v>
                </c:pt>
                <c:pt idx="759">
                  <c:v>62e5bf99303adee46297f4ef</c:v>
                </c:pt>
                <c:pt idx="760">
                  <c:v>62e5bfcd303adee46297f596</c:v>
                </c:pt>
                <c:pt idx="761">
                  <c:v>62e5c037303adee46297f6f4</c:v>
                </c:pt>
                <c:pt idx="762">
                  <c:v>62e5c13a303adee46297fa4d</c:v>
                </c:pt>
                <c:pt idx="763">
                  <c:v>62e5c174303adee46297fb0f</c:v>
                </c:pt>
                <c:pt idx="764">
                  <c:v>62e5c19d303adee46297fb99</c:v>
                </c:pt>
                <c:pt idx="765">
                  <c:v>62e5c424303adee4629be819</c:v>
                </c:pt>
                <c:pt idx="766">
                  <c:v>62e5c475303adee4629be93d</c:v>
                </c:pt>
                <c:pt idx="767">
                  <c:v>62e5c497303adee4629be9b1</c:v>
                </c:pt>
                <c:pt idx="768">
                  <c:v>62e5c524303adee4629beba2</c:v>
                </c:pt>
                <c:pt idx="769">
                  <c:v>62e5c5b1303adee4629bed73</c:v>
                </c:pt>
                <c:pt idx="770">
                  <c:v>62e5ca6a303adee462a3c3a8</c:v>
                </c:pt>
                <c:pt idx="771">
                  <c:v>62e5ca96303adee462a3c430</c:v>
                </c:pt>
                <c:pt idx="772">
                  <c:v>62e5d17e303adee462aba1fe</c:v>
                </c:pt>
                <c:pt idx="773">
                  <c:v>62e5d19f303adee462aba26c</c:v>
                </c:pt>
                <c:pt idx="774">
                  <c:v>62e5d1bf303adee462aba2d6</c:v>
                </c:pt>
                <c:pt idx="775">
                  <c:v>62e5d47e303adee462af9018</c:v>
                </c:pt>
                <c:pt idx="776">
                  <c:v>62e5d4df303adee462af9149</c:v>
                </c:pt>
                <c:pt idx="777">
                  <c:v>62e5da0a303adee462b387d5</c:v>
                </c:pt>
                <c:pt idx="778">
                  <c:v>62e5db4b303adee462b76ffd</c:v>
                </c:pt>
                <c:pt idx="779">
                  <c:v>62e5db6c303adee462b77078</c:v>
                </c:pt>
                <c:pt idx="780">
                  <c:v>62e5dc54303adee462b773df</c:v>
                </c:pt>
                <c:pt idx="781">
                  <c:v>62e5dc7d303adee462b7746b</c:v>
                </c:pt>
                <c:pt idx="782">
                  <c:v>62e5dca4303adee462b774ff</c:v>
                </c:pt>
                <c:pt idx="783">
                  <c:v>62e5dcc5303adee462b77580</c:v>
                </c:pt>
                <c:pt idx="784">
                  <c:v>62e5dd10303adee462b776ba</c:v>
                </c:pt>
                <c:pt idx="785">
                  <c:v>62e5de6a303adee462b77c20</c:v>
                </c:pt>
                <c:pt idx="786">
                  <c:v>62e5dee9303adee462bb6266</c:v>
                </c:pt>
                <c:pt idx="787">
                  <c:v>62e5df1e303adee462bb6369</c:v>
                </c:pt>
                <c:pt idx="788">
                  <c:v>62e5e117303adee462bb6c91</c:v>
                </c:pt>
                <c:pt idx="789">
                  <c:v>62e5e138303adee462bb6d19</c:v>
                </c:pt>
                <c:pt idx="790">
                  <c:v>62e5e328303adee462bf58a0</c:v>
                </c:pt>
                <c:pt idx="791">
                  <c:v>62e5e417303adee462bf5c5a</c:v>
                </c:pt>
                <c:pt idx="792">
                  <c:v>62e5e45c303adee462bf5dbc</c:v>
                </c:pt>
                <c:pt idx="793">
                  <c:v>62e5e499303adee462bf5e9d</c:v>
                </c:pt>
                <c:pt idx="794">
                  <c:v>62e5e53b303adee462bf6232</c:v>
                </c:pt>
                <c:pt idx="795">
                  <c:v>62e5e55d303adee462bf62d1</c:v>
                </c:pt>
                <c:pt idx="796">
                  <c:v>62e5e580303adee462bf6366</c:v>
                </c:pt>
                <c:pt idx="797">
                  <c:v>62e5e7f1303adee462c35155</c:v>
                </c:pt>
                <c:pt idx="798">
                  <c:v>62e5e818303adee462c3520a</c:v>
                </c:pt>
                <c:pt idx="799">
                  <c:v>62e5e83d303adee462c352be</c:v>
                </c:pt>
                <c:pt idx="800">
                  <c:v>62e5e8c0303adee462c3552b</c:v>
                </c:pt>
                <c:pt idx="801">
                  <c:v>62e5e8e1303adee462c355bf</c:v>
                </c:pt>
                <c:pt idx="802">
                  <c:v>62e5e901303adee462c35651</c:v>
                </c:pt>
                <c:pt idx="803">
                  <c:v>62e5e923303adee462c54a0b</c:v>
                </c:pt>
                <c:pt idx="804">
                  <c:v>62e5e943303adee462c73b61</c:v>
                </c:pt>
                <c:pt idx="805">
                  <c:v>62e5e982303adee462c73c73</c:v>
                </c:pt>
                <c:pt idx="806">
                  <c:v>62e5e9ab303adee462c73d1b</c:v>
                </c:pt>
                <c:pt idx="807">
                  <c:v>62e5ea1b303adee462c73eda</c:v>
                </c:pt>
                <c:pt idx="808">
                  <c:v>62e5f159303adee462cf2607</c:v>
                </c:pt>
                <c:pt idx="809">
                  <c:v>62e5f17e303adee462cf26b8</c:v>
                </c:pt>
                <c:pt idx="810">
                  <c:v>62e5f1c2303adee462cf27d7</c:v>
                </c:pt>
                <c:pt idx="811">
                  <c:v>62e5f1e3303adee462cf2868</c:v>
                </c:pt>
                <c:pt idx="812">
                  <c:v>62e5f203303adee462cf2913</c:v>
                </c:pt>
                <c:pt idx="813">
                  <c:v>62e5f223303adee462cf29ac</c:v>
                </c:pt>
                <c:pt idx="814">
                  <c:v>62e5f2f2303adee462cf2db5</c:v>
                </c:pt>
                <c:pt idx="815">
                  <c:v>62e5f318303adee462cf2e71</c:v>
                </c:pt>
                <c:pt idx="816">
                  <c:v>62e5f339303adee462cf2f1d</c:v>
                </c:pt>
                <c:pt idx="817">
                  <c:v>62e5f359303adee462cf2fc3</c:v>
                </c:pt>
                <c:pt idx="818">
                  <c:v>62e5f383303adee462cf3097</c:v>
                </c:pt>
                <c:pt idx="819">
                  <c:v>62e5f3e2303adee462d3163f</c:v>
                </c:pt>
                <c:pt idx="820">
                  <c:v>62e5f413303adee462d3172a</c:v>
                </c:pt>
                <c:pt idx="821">
                  <c:v>62e5f441303adee462d31806</c:v>
                </c:pt>
                <c:pt idx="822">
                  <c:v>62e5f462303adee462d318ad</c:v>
                </c:pt>
                <c:pt idx="823">
                  <c:v>62e5f482303adee462d3194a</c:v>
                </c:pt>
                <c:pt idx="824">
                  <c:v>62e5f4c0303adee462d31a67</c:v>
                </c:pt>
                <c:pt idx="825">
                  <c:v>62e5f523303adee462d31c74</c:v>
                </c:pt>
                <c:pt idx="826">
                  <c:v>62e5f566303adee462d31ddb</c:v>
                </c:pt>
                <c:pt idx="827">
                  <c:v>62e5f594303adee462d31ec3</c:v>
                </c:pt>
                <c:pt idx="828">
                  <c:v>62e5f5b6303adee462d31f58</c:v>
                </c:pt>
                <c:pt idx="829">
                  <c:v>62e5f5d7303adee462d31ff3</c:v>
                </c:pt>
                <c:pt idx="830">
                  <c:v>62e5f5f8303adee462d32082</c:v>
                </c:pt>
                <c:pt idx="831">
                  <c:v>62e5f6d2303adee462d324e3</c:v>
                </c:pt>
                <c:pt idx="832">
                  <c:v>62e5f6f7303adee462d32590</c:v>
                </c:pt>
                <c:pt idx="833">
                  <c:v>62e5f718303adee462d32632</c:v>
                </c:pt>
                <c:pt idx="834">
                  <c:v>62e5f739303adee462d519e7</c:v>
                </c:pt>
                <c:pt idx="835">
                  <c:v>62e5f785303adee462d70c16</c:v>
                </c:pt>
                <c:pt idx="836">
                  <c:v>62e5f7c6303adee462d70d21</c:v>
                </c:pt>
                <c:pt idx="837">
                  <c:v>62e5f806303adee462d70e4a</c:v>
                </c:pt>
                <c:pt idx="838">
                  <c:v>62e5f828303adee462d70eee</c:v>
                </c:pt>
                <c:pt idx="839">
                  <c:v>62e5f849303adee462d70f6d</c:v>
                </c:pt>
                <c:pt idx="840">
                  <c:v>62e5f887303adee462d71073</c:v>
                </c:pt>
                <c:pt idx="841">
                  <c:v>62e5f8e8303adee462d71250</c:v>
                </c:pt>
                <c:pt idx="842">
                  <c:v>62e5f909303adee462d712eb</c:v>
                </c:pt>
                <c:pt idx="843">
                  <c:v>62e5f963303adee462d71496</c:v>
                </c:pt>
                <c:pt idx="844">
                  <c:v>62e5f9a8303adee462d715e4</c:v>
                </c:pt>
                <c:pt idx="845">
                  <c:v>62e5fa1a303adee462d7180b</c:v>
                </c:pt>
                <c:pt idx="846">
                  <c:v>62e5fac9303adee462daff52</c:v>
                </c:pt>
                <c:pt idx="847">
                  <c:v>62e5fb82303adee462db02d5</c:v>
                </c:pt>
                <c:pt idx="848">
                  <c:v>62e5fbc3303adee462db0406</c:v>
                </c:pt>
                <c:pt idx="849">
                  <c:v>62e5fbeb303adee462db04b8</c:v>
                </c:pt>
                <c:pt idx="850">
                  <c:v>62e5fc1e303adee462db05b5</c:v>
                </c:pt>
                <c:pt idx="851">
                  <c:v>62e5fd22303adee462db0afa</c:v>
                </c:pt>
                <c:pt idx="852">
                  <c:v>62e5fd43303adee462db0b9e</c:v>
                </c:pt>
                <c:pt idx="853">
                  <c:v>62e5fd8b303adee462db0d18</c:v>
                </c:pt>
                <c:pt idx="854">
                  <c:v>62e5fdb1303adee462db0dc6</c:v>
                </c:pt>
                <c:pt idx="855">
                  <c:v>62e5ff21303adee462def8a0</c:v>
                </c:pt>
                <c:pt idx="856">
                  <c:v>62e5ff86303adee462defa43</c:v>
                </c:pt>
                <c:pt idx="857">
                  <c:v>62e60016303adee462defcb3</c:v>
                </c:pt>
                <c:pt idx="858">
                  <c:v>62e60064303adee462defdf4</c:v>
                </c:pt>
                <c:pt idx="859">
                  <c:v>62e6008a303adee462defe92</c:v>
                </c:pt>
              </c:strCache>
            </c:strRef>
          </c:cat>
          <c:val>
            <c:numRef>
              <c:f>progress_mode30!$B$3:$B$862</c:f>
              <c:numCache>
                <c:formatCode>General</c:formatCode>
                <c:ptCount val="860"/>
                <c:pt idx="0">
                  <c:v>42</c:v>
                </c:pt>
                <c:pt idx="1">
                  <c:v>56</c:v>
                </c:pt>
                <c:pt idx="2">
                  <c:v>43.2</c:v>
                </c:pt>
                <c:pt idx="3">
                  <c:v>46.8</c:v>
                </c:pt>
                <c:pt idx="4">
                  <c:v>55.2</c:v>
                </c:pt>
                <c:pt idx="5">
                  <c:v>59.98</c:v>
                </c:pt>
                <c:pt idx="6">
                  <c:v>57.18</c:v>
                </c:pt>
                <c:pt idx="7">
                  <c:v>54.8</c:v>
                </c:pt>
                <c:pt idx="8">
                  <c:v>49.6</c:v>
                </c:pt>
                <c:pt idx="9">
                  <c:v>56</c:v>
                </c:pt>
                <c:pt idx="10">
                  <c:v>53.2</c:v>
                </c:pt>
                <c:pt idx="11">
                  <c:v>47.97</c:v>
                </c:pt>
                <c:pt idx="12">
                  <c:v>58.4</c:v>
                </c:pt>
                <c:pt idx="13">
                  <c:v>49.6</c:v>
                </c:pt>
                <c:pt idx="14">
                  <c:v>64</c:v>
                </c:pt>
                <c:pt idx="15">
                  <c:v>57.6</c:v>
                </c:pt>
                <c:pt idx="16">
                  <c:v>49.6</c:v>
                </c:pt>
                <c:pt idx="17">
                  <c:v>52.38</c:v>
                </c:pt>
                <c:pt idx="18">
                  <c:v>39.200000000000003</c:v>
                </c:pt>
                <c:pt idx="19">
                  <c:v>50.8</c:v>
                </c:pt>
                <c:pt idx="20">
                  <c:v>54.4</c:v>
                </c:pt>
                <c:pt idx="21">
                  <c:v>52.4</c:v>
                </c:pt>
                <c:pt idx="22">
                  <c:v>37.200000000000003</c:v>
                </c:pt>
                <c:pt idx="23">
                  <c:v>38.799999999999997</c:v>
                </c:pt>
                <c:pt idx="24">
                  <c:v>47.6</c:v>
                </c:pt>
                <c:pt idx="25">
                  <c:v>52</c:v>
                </c:pt>
                <c:pt idx="26">
                  <c:v>41.6</c:v>
                </c:pt>
                <c:pt idx="27">
                  <c:v>37.200000000000003</c:v>
                </c:pt>
                <c:pt idx="28">
                  <c:v>54.8</c:v>
                </c:pt>
                <c:pt idx="29">
                  <c:v>45.2</c:v>
                </c:pt>
                <c:pt idx="30">
                  <c:v>52.78</c:v>
                </c:pt>
                <c:pt idx="31">
                  <c:v>51.18</c:v>
                </c:pt>
                <c:pt idx="32">
                  <c:v>44.39</c:v>
                </c:pt>
                <c:pt idx="33">
                  <c:v>51.98</c:v>
                </c:pt>
                <c:pt idx="34">
                  <c:v>48.78</c:v>
                </c:pt>
                <c:pt idx="35">
                  <c:v>53.6</c:v>
                </c:pt>
                <c:pt idx="36">
                  <c:v>40.39</c:v>
                </c:pt>
                <c:pt idx="37">
                  <c:v>38</c:v>
                </c:pt>
                <c:pt idx="38">
                  <c:v>56.78</c:v>
                </c:pt>
                <c:pt idx="39">
                  <c:v>48.4</c:v>
                </c:pt>
                <c:pt idx="40">
                  <c:v>50.4</c:v>
                </c:pt>
                <c:pt idx="41">
                  <c:v>49.18</c:v>
                </c:pt>
                <c:pt idx="42">
                  <c:v>40.799999999999997</c:v>
                </c:pt>
                <c:pt idx="43">
                  <c:v>40.79</c:v>
                </c:pt>
                <c:pt idx="44">
                  <c:v>47.18</c:v>
                </c:pt>
                <c:pt idx="45">
                  <c:v>46.38</c:v>
                </c:pt>
                <c:pt idx="46">
                  <c:v>55.6</c:v>
                </c:pt>
                <c:pt idx="47">
                  <c:v>60.8</c:v>
                </c:pt>
                <c:pt idx="48">
                  <c:v>51.18</c:v>
                </c:pt>
                <c:pt idx="49">
                  <c:v>49.6</c:v>
                </c:pt>
                <c:pt idx="50">
                  <c:v>50.4</c:v>
                </c:pt>
                <c:pt idx="51">
                  <c:v>50.8</c:v>
                </c:pt>
                <c:pt idx="52">
                  <c:v>54.4</c:v>
                </c:pt>
                <c:pt idx="53">
                  <c:v>46.4</c:v>
                </c:pt>
                <c:pt idx="54">
                  <c:v>34</c:v>
                </c:pt>
                <c:pt idx="55">
                  <c:v>43.2</c:v>
                </c:pt>
                <c:pt idx="56">
                  <c:v>48.8</c:v>
                </c:pt>
                <c:pt idx="57">
                  <c:v>44</c:v>
                </c:pt>
                <c:pt idx="58">
                  <c:v>49.6</c:v>
                </c:pt>
                <c:pt idx="59">
                  <c:v>47.6</c:v>
                </c:pt>
                <c:pt idx="60">
                  <c:v>45.18</c:v>
                </c:pt>
                <c:pt idx="61">
                  <c:v>45.6</c:v>
                </c:pt>
                <c:pt idx="62">
                  <c:v>47.2</c:v>
                </c:pt>
                <c:pt idx="63">
                  <c:v>42.4</c:v>
                </c:pt>
                <c:pt idx="64">
                  <c:v>47.98</c:v>
                </c:pt>
                <c:pt idx="65">
                  <c:v>51.2</c:v>
                </c:pt>
                <c:pt idx="66">
                  <c:v>60.4</c:v>
                </c:pt>
                <c:pt idx="67">
                  <c:v>44.8</c:v>
                </c:pt>
                <c:pt idx="68">
                  <c:v>51.2</c:v>
                </c:pt>
                <c:pt idx="69">
                  <c:v>61.98</c:v>
                </c:pt>
                <c:pt idx="70">
                  <c:v>42.8</c:v>
                </c:pt>
                <c:pt idx="71">
                  <c:v>48</c:v>
                </c:pt>
                <c:pt idx="72">
                  <c:v>55.2</c:v>
                </c:pt>
                <c:pt idx="73">
                  <c:v>51.6</c:v>
                </c:pt>
                <c:pt idx="74">
                  <c:v>44.79</c:v>
                </c:pt>
                <c:pt idx="75">
                  <c:v>48</c:v>
                </c:pt>
                <c:pt idx="76">
                  <c:v>47.6</c:v>
                </c:pt>
                <c:pt idx="77">
                  <c:v>48.8</c:v>
                </c:pt>
                <c:pt idx="78">
                  <c:v>53.2</c:v>
                </c:pt>
                <c:pt idx="79">
                  <c:v>47.2</c:v>
                </c:pt>
                <c:pt idx="80">
                  <c:v>53.6</c:v>
                </c:pt>
                <c:pt idx="81">
                  <c:v>36</c:v>
                </c:pt>
                <c:pt idx="82">
                  <c:v>51.17</c:v>
                </c:pt>
                <c:pt idx="83">
                  <c:v>46.8</c:v>
                </c:pt>
                <c:pt idx="84">
                  <c:v>44</c:v>
                </c:pt>
                <c:pt idx="85">
                  <c:v>45.98</c:v>
                </c:pt>
                <c:pt idx="86">
                  <c:v>50</c:v>
                </c:pt>
                <c:pt idx="87">
                  <c:v>51.6</c:v>
                </c:pt>
                <c:pt idx="88">
                  <c:v>58</c:v>
                </c:pt>
                <c:pt idx="89">
                  <c:v>46.8</c:v>
                </c:pt>
                <c:pt idx="90">
                  <c:v>49.6</c:v>
                </c:pt>
                <c:pt idx="91">
                  <c:v>43.2</c:v>
                </c:pt>
                <c:pt idx="92">
                  <c:v>42.4</c:v>
                </c:pt>
                <c:pt idx="93">
                  <c:v>36.799999999999997</c:v>
                </c:pt>
                <c:pt idx="94">
                  <c:v>46.8</c:v>
                </c:pt>
                <c:pt idx="95">
                  <c:v>43.2</c:v>
                </c:pt>
                <c:pt idx="96">
                  <c:v>65.2</c:v>
                </c:pt>
                <c:pt idx="97">
                  <c:v>53.6</c:v>
                </c:pt>
                <c:pt idx="98">
                  <c:v>49.2</c:v>
                </c:pt>
                <c:pt idx="99">
                  <c:v>55.18</c:v>
                </c:pt>
                <c:pt idx="100">
                  <c:v>53.6</c:v>
                </c:pt>
                <c:pt idx="101">
                  <c:v>55.96</c:v>
                </c:pt>
                <c:pt idx="102">
                  <c:v>36</c:v>
                </c:pt>
                <c:pt idx="103">
                  <c:v>49.6</c:v>
                </c:pt>
                <c:pt idx="104">
                  <c:v>57.6</c:v>
                </c:pt>
                <c:pt idx="105">
                  <c:v>56.4</c:v>
                </c:pt>
                <c:pt idx="106">
                  <c:v>52.8</c:v>
                </c:pt>
                <c:pt idx="107">
                  <c:v>57.18</c:v>
                </c:pt>
                <c:pt idx="108">
                  <c:v>51.57</c:v>
                </c:pt>
                <c:pt idx="109">
                  <c:v>50.4</c:v>
                </c:pt>
                <c:pt idx="110">
                  <c:v>37.200000000000003</c:v>
                </c:pt>
                <c:pt idx="111">
                  <c:v>59.6</c:v>
                </c:pt>
                <c:pt idx="112">
                  <c:v>43.2</c:v>
                </c:pt>
                <c:pt idx="113">
                  <c:v>53.2</c:v>
                </c:pt>
                <c:pt idx="114">
                  <c:v>56.4</c:v>
                </c:pt>
                <c:pt idx="115">
                  <c:v>56.8</c:v>
                </c:pt>
                <c:pt idx="116">
                  <c:v>49.58</c:v>
                </c:pt>
                <c:pt idx="117">
                  <c:v>54.4</c:v>
                </c:pt>
                <c:pt idx="118">
                  <c:v>34.78</c:v>
                </c:pt>
                <c:pt idx="119">
                  <c:v>46.4</c:v>
                </c:pt>
                <c:pt idx="120">
                  <c:v>53.98</c:v>
                </c:pt>
                <c:pt idx="121">
                  <c:v>49.6</c:v>
                </c:pt>
                <c:pt idx="122">
                  <c:v>56.4</c:v>
                </c:pt>
                <c:pt idx="123">
                  <c:v>46.4</c:v>
                </c:pt>
                <c:pt idx="124">
                  <c:v>55.98</c:v>
                </c:pt>
                <c:pt idx="125">
                  <c:v>50.4</c:v>
                </c:pt>
                <c:pt idx="126">
                  <c:v>42</c:v>
                </c:pt>
                <c:pt idx="127">
                  <c:v>46.4</c:v>
                </c:pt>
                <c:pt idx="128">
                  <c:v>51.2</c:v>
                </c:pt>
                <c:pt idx="129">
                  <c:v>51.98</c:v>
                </c:pt>
                <c:pt idx="130">
                  <c:v>55.2</c:v>
                </c:pt>
                <c:pt idx="131">
                  <c:v>59.18</c:v>
                </c:pt>
                <c:pt idx="132">
                  <c:v>53.18</c:v>
                </c:pt>
                <c:pt idx="133">
                  <c:v>52.8</c:v>
                </c:pt>
                <c:pt idx="134">
                  <c:v>55.18</c:v>
                </c:pt>
                <c:pt idx="135">
                  <c:v>51.2</c:v>
                </c:pt>
                <c:pt idx="136">
                  <c:v>55.2</c:v>
                </c:pt>
                <c:pt idx="137">
                  <c:v>53.58</c:v>
                </c:pt>
                <c:pt idx="138">
                  <c:v>51.58</c:v>
                </c:pt>
                <c:pt idx="139">
                  <c:v>50.38</c:v>
                </c:pt>
                <c:pt idx="140">
                  <c:v>43.6</c:v>
                </c:pt>
                <c:pt idx="141">
                  <c:v>50</c:v>
                </c:pt>
                <c:pt idx="142">
                  <c:v>52</c:v>
                </c:pt>
                <c:pt idx="143">
                  <c:v>43.2</c:v>
                </c:pt>
                <c:pt idx="144">
                  <c:v>38.39</c:v>
                </c:pt>
                <c:pt idx="145">
                  <c:v>46.38</c:v>
                </c:pt>
                <c:pt idx="146">
                  <c:v>57.2</c:v>
                </c:pt>
                <c:pt idx="147">
                  <c:v>40</c:v>
                </c:pt>
                <c:pt idx="148">
                  <c:v>48.8</c:v>
                </c:pt>
                <c:pt idx="149">
                  <c:v>57.2</c:v>
                </c:pt>
                <c:pt idx="150">
                  <c:v>50</c:v>
                </c:pt>
                <c:pt idx="151">
                  <c:v>55.2</c:v>
                </c:pt>
                <c:pt idx="152">
                  <c:v>49.6</c:v>
                </c:pt>
                <c:pt idx="153">
                  <c:v>48.4</c:v>
                </c:pt>
                <c:pt idx="154">
                  <c:v>40.79</c:v>
                </c:pt>
                <c:pt idx="155">
                  <c:v>50.4</c:v>
                </c:pt>
                <c:pt idx="156">
                  <c:v>45.2</c:v>
                </c:pt>
                <c:pt idx="157">
                  <c:v>59.2</c:v>
                </c:pt>
                <c:pt idx="158">
                  <c:v>45.2</c:v>
                </c:pt>
                <c:pt idx="159">
                  <c:v>55.98</c:v>
                </c:pt>
                <c:pt idx="160">
                  <c:v>48.78</c:v>
                </c:pt>
                <c:pt idx="161">
                  <c:v>57.6</c:v>
                </c:pt>
                <c:pt idx="162">
                  <c:v>38.79</c:v>
                </c:pt>
                <c:pt idx="163">
                  <c:v>45.2</c:v>
                </c:pt>
                <c:pt idx="164">
                  <c:v>38.39</c:v>
                </c:pt>
                <c:pt idx="165">
                  <c:v>38.4</c:v>
                </c:pt>
                <c:pt idx="166">
                  <c:v>36.799999999999997</c:v>
                </c:pt>
                <c:pt idx="167">
                  <c:v>52.4</c:v>
                </c:pt>
                <c:pt idx="168">
                  <c:v>40.79</c:v>
                </c:pt>
                <c:pt idx="169">
                  <c:v>36.39</c:v>
                </c:pt>
                <c:pt idx="170">
                  <c:v>52</c:v>
                </c:pt>
                <c:pt idx="171">
                  <c:v>48.4</c:v>
                </c:pt>
                <c:pt idx="172">
                  <c:v>49.2</c:v>
                </c:pt>
                <c:pt idx="173">
                  <c:v>48</c:v>
                </c:pt>
                <c:pt idx="174">
                  <c:v>41.6</c:v>
                </c:pt>
                <c:pt idx="175">
                  <c:v>46.78</c:v>
                </c:pt>
                <c:pt idx="176">
                  <c:v>47.58</c:v>
                </c:pt>
                <c:pt idx="177">
                  <c:v>50.4</c:v>
                </c:pt>
                <c:pt idx="178">
                  <c:v>54</c:v>
                </c:pt>
                <c:pt idx="179">
                  <c:v>60.8</c:v>
                </c:pt>
                <c:pt idx="180">
                  <c:v>50.38</c:v>
                </c:pt>
                <c:pt idx="181">
                  <c:v>50</c:v>
                </c:pt>
                <c:pt idx="182">
                  <c:v>60.8</c:v>
                </c:pt>
                <c:pt idx="183">
                  <c:v>52.4</c:v>
                </c:pt>
                <c:pt idx="184">
                  <c:v>55.58</c:v>
                </c:pt>
                <c:pt idx="185">
                  <c:v>46.4</c:v>
                </c:pt>
                <c:pt idx="186">
                  <c:v>44.79</c:v>
                </c:pt>
                <c:pt idx="187">
                  <c:v>48.38</c:v>
                </c:pt>
                <c:pt idx="188">
                  <c:v>43.19</c:v>
                </c:pt>
                <c:pt idx="189">
                  <c:v>32.4</c:v>
                </c:pt>
                <c:pt idx="190">
                  <c:v>50</c:v>
                </c:pt>
                <c:pt idx="191">
                  <c:v>57.58</c:v>
                </c:pt>
                <c:pt idx="192">
                  <c:v>52.8</c:v>
                </c:pt>
                <c:pt idx="193">
                  <c:v>54.4</c:v>
                </c:pt>
                <c:pt idx="194">
                  <c:v>40.799999999999997</c:v>
                </c:pt>
                <c:pt idx="195">
                  <c:v>54.38</c:v>
                </c:pt>
                <c:pt idx="196">
                  <c:v>35.200000000000003</c:v>
                </c:pt>
                <c:pt idx="197">
                  <c:v>62.78</c:v>
                </c:pt>
                <c:pt idx="198">
                  <c:v>43.6</c:v>
                </c:pt>
                <c:pt idx="199">
                  <c:v>49.6</c:v>
                </c:pt>
                <c:pt idx="200">
                  <c:v>38.799999999999997</c:v>
                </c:pt>
                <c:pt idx="201">
                  <c:v>48.4</c:v>
                </c:pt>
                <c:pt idx="202">
                  <c:v>49.2</c:v>
                </c:pt>
                <c:pt idx="203">
                  <c:v>43.6</c:v>
                </c:pt>
                <c:pt idx="204">
                  <c:v>58.8</c:v>
                </c:pt>
                <c:pt idx="205">
                  <c:v>53.6</c:v>
                </c:pt>
                <c:pt idx="206">
                  <c:v>61.98</c:v>
                </c:pt>
                <c:pt idx="207">
                  <c:v>62.4</c:v>
                </c:pt>
                <c:pt idx="208">
                  <c:v>62.38</c:v>
                </c:pt>
                <c:pt idx="209">
                  <c:v>55.96</c:v>
                </c:pt>
                <c:pt idx="210">
                  <c:v>57.98</c:v>
                </c:pt>
                <c:pt idx="211">
                  <c:v>59.2</c:v>
                </c:pt>
                <c:pt idx="212">
                  <c:v>48</c:v>
                </c:pt>
                <c:pt idx="213">
                  <c:v>40</c:v>
                </c:pt>
                <c:pt idx="214">
                  <c:v>61.2</c:v>
                </c:pt>
                <c:pt idx="215">
                  <c:v>59.6</c:v>
                </c:pt>
                <c:pt idx="216">
                  <c:v>56.8</c:v>
                </c:pt>
                <c:pt idx="217">
                  <c:v>50</c:v>
                </c:pt>
                <c:pt idx="218">
                  <c:v>56.78</c:v>
                </c:pt>
                <c:pt idx="219">
                  <c:v>62</c:v>
                </c:pt>
                <c:pt idx="220">
                  <c:v>57.98</c:v>
                </c:pt>
                <c:pt idx="221">
                  <c:v>55.18</c:v>
                </c:pt>
                <c:pt idx="222">
                  <c:v>42</c:v>
                </c:pt>
                <c:pt idx="223">
                  <c:v>51.6</c:v>
                </c:pt>
                <c:pt idx="224">
                  <c:v>53.18</c:v>
                </c:pt>
                <c:pt idx="225">
                  <c:v>54.4</c:v>
                </c:pt>
                <c:pt idx="226">
                  <c:v>56</c:v>
                </c:pt>
                <c:pt idx="227">
                  <c:v>55.98</c:v>
                </c:pt>
                <c:pt idx="228">
                  <c:v>54.8</c:v>
                </c:pt>
                <c:pt idx="229">
                  <c:v>55.6</c:v>
                </c:pt>
                <c:pt idx="230">
                  <c:v>59.6</c:v>
                </c:pt>
                <c:pt idx="231">
                  <c:v>59.2</c:v>
                </c:pt>
                <c:pt idx="232">
                  <c:v>54.78</c:v>
                </c:pt>
                <c:pt idx="233">
                  <c:v>55.98</c:v>
                </c:pt>
                <c:pt idx="234">
                  <c:v>54.8</c:v>
                </c:pt>
                <c:pt idx="235">
                  <c:v>58.8</c:v>
                </c:pt>
                <c:pt idx="236">
                  <c:v>53.6</c:v>
                </c:pt>
                <c:pt idx="237">
                  <c:v>52.8</c:v>
                </c:pt>
                <c:pt idx="238">
                  <c:v>64</c:v>
                </c:pt>
                <c:pt idx="239">
                  <c:v>55.2</c:v>
                </c:pt>
                <c:pt idx="240">
                  <c:v>49.58</c:v>
                </c:pt>
                <c:pt idx="241">
                  <c:v>56.4</c:v>
                </c:pt>
                <c:pt idx="242">
                  <c:v>48.8</c:v>
                </c:pt>
                <c:pt idx="243">
                  <c:v>60.4</c:v>
                </c:pt>
                <c:pt idx="244">
                  <c:v>50</c:v>
                </c:pt>
                <c:pt idx="245">
                  <c:v>45.18</c:v>
                </c:pt>
                <c:pt idx="246">
                  <c:v>55.6</c:v>
                </c:pt>
                <c:pt idx="247">
                  <c:v>53.2</c:v>
                </c:pt>
                <c:pt idx="248">
                  <c:v>53.2</c:v>
                </c:pt>
                <c:pt idx="249">
                  <c:v>48.8</c:v>
                </c:pt>
                <c:pt idx="250">
                  <c:v>51.57</c:v>
                </c:pt>
                <c:pt idx="251">
                  <c:v>59.2</c:v>
                </c:pt>
                <c:pt idx="252">
                  <c:v>50.78</c:v>
                </c:pt>
                <c:pt idx="253">
                  <c:v>62.8</c:v>
                </c:pt>
                <c:pt idx="254">
                  <c:v>49.2</c:v>
                </c:pt>
                <c:pt idx="255">
                  <c:v>56.8</c:v>
                </c:pt>
                <c:pt idx="256">
                  <c:v>55.2</c:v>
                </c:pt>
                <c:pt idx="257">
                  <c:v>50.4</c:v>
                </c:pt>
                <c:pt idx="258">
                  <c:v>48.38</c:v>
                </c:pt>
                <c:pt idx="259">
                  <c:v>50.4</c:v>
                </c:pt>
                <c:pt idx="260">
                  <c:v>51.58</c:v>
                </c:pt>
                <c:pt idx="261">
                  <c:v>69.98</c:v>
                </c:pt>
                <c:pt idx="262">
                  <c:v>55.18</c:v>
                </c:pt>
                <c:pt idx="263">
                  <c:v>67.599999999999994</c:v>
                </c:pt>
                <c:pt idx="264">
                  <c:v>58.38</c:v>
                </c:pt>
                <c:pt idx="265">
                  <c:v>59.2</c:v>
                </c:pt>
                <c:pt idx="266">
                  <c:v>58.8</c:v>
                </c:pt>
                <c:pt idx="267">
                  <c:v>56</c:v>
                </c:pt>
                <c:pt idx="268">
                  <c:v>55.58</c:v>
                </c:pt>
                <c:pt idx="269">
                  <c:v>59.98</c:v>
                </c:pt>
                <c:pt idx="270">
                  <c:v>57.6</c:v>
                </c:pt>
                <c:pt idx="271">
                  <c:v>62</c:v>
                </c:pt>
                <c:pt idx="272">
                  <c:v>56.38</c:v>
                </c:pt>
                <c:pt idx="273">
                  <c:v>62</c:v>
                </c:pt>
                <c:pt idx="274">
                  <c:v>56.4</c:v>
                </c:pt>
                <c:pt idx="275">
                  <c:v>51.2</c:v>
                </c:pt>
                <c:pt idx="276">
                  <c:v>52</c:v>
                </c:pt>
                <c:pt idx="277">
                  <c:v>54.8</c:v>
                </c:pt>
                <c:pt idx="278">
                  <c:v>55.6</c:v>
                </c:pt>
                <c:pt idx="279">
                  <c:v>48</c:v>
                </c:pt>
                <c:pt idx="280">
                  <c:v>56.78</c:v>
                </c:pt>
                <c:pt idx="281">
                  <c:v>66.8</c:v>
                </c:pt>
                <c:pt idx="282">
                  <c:v>65.599999999999994</c:v>
                </c:pt>
                <c:pt idx="283">
                  <c:v>60.38</c:v>
                </c:pt>
                <c:pt idx="284">
                  <c:v>62.4</c:v>
                </c:pt>
                <c:pt idx="285">
                  <c:v>62.4</c:v>
                </c:pt>
                <c:pt idx="286">
                  <c:v>58</c:v>
                </c:pt>
                <c:pt idx="287">
                  <c:v>56.8</c:v>
                </c:pt>
                <c:pt idx="288">
                  <c:v>57.6</c:v>
                </c:pt>
                <c:pt idx="289">
                  <c:v>59.6</c:v>
                </c:pt>
                <c:pt idx="290">
                  <c:v>61.6</c:v>
                </c:pt>
                <c:pt idx="291">
                  <c:v>57.6</c:v>
                </c:pt>
                <c:pt idx="292">
                  <c:v>55.58</c:v>
                </c:pt>
                <c:pt idx="293">
                  <c:v>44.4</c:v>
                </c:pt>
                <c:pt idx="294">
                  <c:v>58.78</c:v>
                </c:pt>
                <c:pt idx="295">
                  <c:v>57.18</c:v>
                </c:pt>
                <c:pt idx="296">
                  <c:v>63.6</c:v>
                </c:pt>
                <c:pt idx="297">
                  <c:v>46.4</c:v>
                </c:pt>
                <c:pt idx="298">
                  <c:v>47.6</c:v>
                </c:pt>
                <c:pt idx="299">
                  <c:v>52</c:v>
                </c:pt>
                <c:pt idx="300">
                  <c:v>46.38</c:v>
                </c:pt>
                <c:pt idx="301">
                  <c:v>54.4</c:v>
                </c:pt>
                <c:pt idx="302">
                  <c:v>47.6</c:v>
                </c:pt>
                <c:pt idx="303">
                  <c:v>47.2</c:v>
                </c:pt>
                <c:pt idx="304">
                  <c:v>57.2</c:v>
                </c:pt>
                <c:pt idx="305">
                  <c:v>50.8</c:v>
                </c:pt>
                <c:pt idx="306">
                  <c:v>56.38</c:v>
                </c:pt>
                <c:pt idx="307">
                  <c:v>45.2</c:v>
                </c:pt>
                <c:pt idx="308">
                  <c:v>63.2</c:v>
                </c:pt>
                <c:pt idx="309">
                  <c:v>63.6</c:v>
                </c:pt>
                <c:pt idx="310">
                  <c:v>57.6</c:v>
                </c:pt>
                <c:pt idx="311">
                  <c:v>61.2</c:v>
                </c:pt>
                <c:pt idx="312">
                  <c:v>56.4</c:v>
                </c:pt>
                <c:pt idx="313">
                  <c:v>56.78</c:v>
                </c:pt>
                <c:pt idx="314">
                  <c:v>53.6</c:v>
                </c:pt>
                <c:pt idx="315">
                  <c:v>57.6</c:v>
                </c:pt>
                <c:pt idx="316">
                  <c:v>58.78</c:v>
                </c:pt>
                <c:pt idx="317">
                  <c:v>48.78</c:v>
                </c:pt>
                <c:pt idx="318">
                  <c:v>61.18</c:v>
                </c:pt>
                <c:pt idx="319">
                  <c:v>54.38</c:v>
                </c:pt>
                <c:pt idx="320">
                  <c:v>62</c:v>
                </c:pt>
                <c:pt idx="321">
                  <c:v>60</c:v>
                </c:pt>
                <c:pt idx="322">
                  <c:v>54</c:v>
                </c:pt>
                <c:pt idx="323">
                  <c:v>49.6</c:v>
                </c:pt>
                <c:pt idx="324">
                  <c:v>65.599999999999994</c:v>
                </c:pt>
                <c:pt idx="325">
                  <c:v>56.4</c:v>
                </c:pt>
                <c:pt idx="326">
                  <c:v>59.18</c:v>
                </c:pt>
                <c:pt idx="327">
                  <c:v>56.8</c:v>
                </c:pt>
                <c:pt idx="328">
                  <c:v>59.56</c:v>
                </c:pt>
                <c:pt idx="329">
                  <c:v>62</c:v>
                </c:pt>
                <c:pt idx="330">
                  <c:v>63.98</c:v>
                </c:pt>
                <c:pt idx="331">
                  <c:v>58.4</c:v>
                </c:pt>
                <c:pt idx="332">
                  <c:v>56.4</c:v>
                </c:pt>
                <c:pt idx="333">
                  <c:v>52.78</c:v>
                </c:pt>
                <c:pt idx="334">
                  <c:v>54.78</c:v>
                </c:pt>
                <c:pt idx="335">
                  <c:v>57.6</c:v>
                </c:pt>
                <c:pt idx="336">
                  <c:v>60.78</c:v>
                </c:pt>
                <c:pt idx="337">
                  <c:v>63.6</c:v>
                </c:pt>
                <c:pt idx="338">
                  <c:v>47.18</c:v>
                </c:pt>
                <c:pt idx="339">
                  <c:v>62</c:v>
                </c:pt>
                <c:pt idx="340">
                  <c:v>62</c:v>
                </c:pt>
                <c:pt idx="341">
                  <c:v>50.78</c:v>
                </c:pt>
                <c:pt idx="342">
                  <c:v>56.78</c:v>
                </c:pt>
                <c:pt idx="343">
                  <c:v>52.4</c:v>
                </c:pt>
                <c:pt idx="344">
                  <c:v>47.6</c:v>
                </c:pt>
                <c:pt idx="345">
                  <c:v>61.6</c:v>
                </c:pt>
                <c:pt idx="346">
                  <c:v>59.2</c:v>
                </c:pt>
                <c:pt idx="347">
                  <c:v>57.2</c:v>
                </c:pt>
                <c:pt idx="348">
                  <c:v>55.2</c:v>
                </c:pt>
                <c:pt idx="349">
                  <c:v>58.8</c:v>
                </c:pt>
                <c:pt idx="350">
                  <c:v>58.78</c:v>
                </c:pt>
                <c:pt idx="351">
                  <c:v>56.8</c:v>
                </c:pt>
                <c:pt idx="352">
                  <c:v>50.4</c:v>
                </c:pt>
                <c:pt idx="353">
                  <c:v>57.2</c:v>
                </c:pt>
                <c:pt idx="354">
                  <c:v>44.4</c:v>
                </c:pt>
                <c:pt idx="355">
                  <c:v>55.18</c:v>
                </c:pt>
                <c:pt idx="356">
                  <c:v>66.8</c:v>
                </c:pt>
                <c:pt idx="357">
                  <c:v>58.4</c:v>
                </c:pt>
                <c:pt idx="358">
                  <c:v>55.96</c:v>
                </c:pt>
                <c:pt idx="359">
                  <c:v>61.18</c:v>
                </c:pt>
                <c:pt idx="360">
                  <c:v>58.8</c:v>
                </c:pt>
                <c:pt idx="361">
                  <c:v>60.8</c:v>
                </c:pt>
                <c:pt idx="362">
                  <c:v>64.8</c:v>
                </c:pt>
                <c:pt idx="363">
                  <c:v>56.8</c:v>
                </c:pt>
                <c:pt idx="364">
                  <c:v>58.4</c:v>
                </c:pt>
                <c:pt idx="365">
                  <c:v>38.799999999999997</c:v>
                </c:pt>
                <c:pt idx="366">
                  <c:v>57.2</c:v>
                </c:pt>
                <c:pt idx="367">
                  <c:v>59.6</c:v>
                </c:pt>
                <c:pt idx="368">
                  <c:v>50.78</c:v>
                </c:pt>
                <c:pt idx="369">
                  <c:v>57.56</c:v>
                </c:pt>
                <c:pt idx="370">
                  <c:v>65.180000000000007</c:v>
                </c:pt>
                <c:pt idx="371">
                  <c:v>51.6</c:v>
                </c:pt>
                <c:pt idx="372">
                  <c:v>58.38</c:v>
                </c:pt>
                <c:pt idx="373">
                  <c:v>60.4</c:v>
                </c:pt>
                <c:pt idx="374">
                  <c:v>54.8</c:v>
                </c:pt>
                <c:pt idx="375">
                  <c:v>58.36</c:v>
                </c:pt>
                <c:pt idx="376">
                  <c:v>59.58</c:v>
                </c:pt>
                <c:pt idx="377">
                  <c:v>58.8</c:v>
                </c:pt>
                <c:pt idx="378">
                  <c:v>50</c:v>
                </c:pt>
                <c:pt idx="379">
                  <c:v>61.6</c:v>
                </c:pt>
                <c:pt idx="380">
                  <c:v>65.599999999999994</c:v>
                </c:pt>
                <c:pt idx="381">
                  <c:v>59.6</c:v>
                </c:pt>
                <c:pt idx="382">
                  <c:v>57.2</c:v>
                </c:pt>
                <c:pt idx="383">
                  <c:v>50.4</c:v>
                </c:pt>
                <c:pt idx="384">
                  <c:v>57.6</c:v>
                </c:pt>
                <c:pt idx="385">
                  <c:v>55.18</c:v>
                </c:pt>
                <c:pt idx="386">
                  <c:v>50.78</c:v>
                </c:pt>
                <c:pt idx="387">
                  <c:v>52</c:v>
                </c:pt>
                <c:pt idx="388">
                  <c:v>52</c:v>
                </c:pt>
                <c:pt idx="389">
                  <c:v>45.6</c:v>
                </c:pt>
                <c:pt idx="390">
                  <c:v>46.8</c:v>
                </c:pt>
                <c:pt idx="391">
                  <c:v>49.6</c:v>
                </c:pt>
                <c:pt idx="392">
                  <c:v>60</c:v>
                </c:pt>
                <c:pt idx="393">
                  <c:v>53.58</c:v>
                </c:pt>
                <c:pt idx="394">
                  <c:v>53.18</c:v>
                </c:pt>
                <c:pt idx="395">
                  <c:v>53.6</c:v>
                </c:pt>
                <c:pt idx="396">
                  <c:v>51.6</c:v>
                </c:pt>
                <c:pt idx="397">
                  <c:v>44</c:v>
                </c:pt>
                <c:pt idx="398">
                  <c:v>55.2</c:v>
                </c:pt>
                <c:pt idx="399">
                  <c:v>48.8</c:v>
                </c:pt>
                <c:pt idx="400">
                  <c:v>44.39</c:v>
                </c:pt>
                <c:pt idx="401">
                  <c:v>48.4</c:v>
                </c:pt>
                <c:pt idx="402">
                  <c:v>55.18</c:v>
                </c:pt>
                <c:pt idx="403">
                  <c:v>53.2</c:v>
                </c:pt>
                <c:pt idx="404">
                  <c:v>46.4</c:v>
                </c:pt>
                <c:pt idx="405">
                  <c:v>54.4</c:v>
                </c:pt>
                <c:pt idx="406">
                  <c:v>51.2</c:v>
                </c:pt>
                <c:pt idx="407">
                  <c:v>50.4</c:v>
                </c:pt>
                <c:pt idx="408">
                  <c:v>49.18</c:v>
                </c:pt>
                <c:pt idx="409">
                  <c:v>53.2</c:v>
                </c:pt>
                <c:pt idx="410">
                  <c:v>54.8</c:v>
                </c:pt>
                <c:pt idx="411">
                  <c:v>56</c:v>
                </c:pt>
                <c:pt idx="412">
                  <c:v>56</c:v>
                </c:pt>
                <c:pt idx="413">
                  <c:v>51.6</c:v>
                </c:pt>
                <c:pt idx="414">
                  <c:v>56.8</c:v>
                </c:pt>
                <c:pt idx="415">
                  <c:v>59.2</c:v>
                </c:pt>
                <c:pt idx="416">
                  <c:v>56.8</c:v>
                </c:pt>
                <c:pt idx="417">
                  <c:v>44.79</c:v>
                </c:pt>
                <c:pt idx="418">
                  <c:v>53.98</c:v>
                </c:pt>
                <c:pt idx="419">
                  <c:v>57.6</c:v>
                </c:pt>
                <c:pt idx="420">
                  <c:v>46.8</c:v>
                </c:pt>
                <c:pt idx="421">
                  <c:v>57.2</c:v>
                </c:pt>
                <c:pt idx="422">
                  <c:v>52</c:v>
                </c:pt>
                <c:pt idx="423">
                  <c:v>55.56</c:v>
                </c:pt>
                <c:pt idx="424">
                  <c:v>54.4</c:v>
                </c:pt>
                <c:pt idx="425">
                  <c:v>44.79</c:v>
                </c:pt>
                <c:pt idx="426">
                  <c:v>52.8</c:v>
                </c:pt>
                <c:pt idx="427">
                  <c:v>53.2</c:v>
                </c:pt>
                <c:pt idx="428">
                  <c:v>56.4</c:v>
                </c:pt>
                <c:pt idx="429">
                  <c:v>55.6</c:v>
                </c:pt>
                <c:pt idx="430">
                  <c:v>46.78</c:v>
                </c:pt>
                <c:pt idx="431">
                  <c:v>57.58</c:v>
                </c:pt>
                <c:pt idx="432">
                  <c:v>52</c:v>
                </c:pt>
                <c:pt idx="433">
                  <c:v>48.78</c:v>
                </c:pt>
                <c:pt idx="434">
                  <c:v>50.4</c:v>
                </c:pt>
                <c:pt idx="435">
                  <c:v>45.58</c:v>
                </c:pt>
                <c:pt idx="436">
                  <c:v>52.8</c:v>
                </c:pt>
                <c:pt idx="437">
                  <c:v>49.6</c:v>
                </c:pt>
                <c:pt idx="438">
                  <c:v>42</c:v>
                </c:pt>
                <c:pt idx="439">
                  <c:v>57.98</c:v>
                </c:pt>
                <c:pt idx="440">
                  <c:v>52</c:v>
                </c:pt>
                <c:pt idx="441">
                  <c:v>42.4</c:v>
                </c:pt>
                <c:pt idx="442">
                  <c:v>56.38</c:v>
                </c:pt>
                <c:pt idx="443">
                  <c:v>47.6</c:v>
                </c:pt>
                <c:pt idx="444">
                  <c:v>44.4</c:v>
                </c:pt>
                <c:pt idx="445">
                  <c:v>47.2</c:v>
                </c:pt>
                <c:pt idx="446">
                  <c:v>60</c:v>
                </c:pt>
                <c:pt idx="447">
                  <c:v>52.8</c:v>
                </c:pt>
                <c:pt idx="448">
                  <c:v>53.56</c:v>
                </c:pt>
                <c:pt idx="449">
                  <c:v>53.6</c:v>
                </c:pt>
                <c:pt idx="450">
                  <c:v>47.6</c:v>
                </c:pt>
                <c:pt idx="451">
                  <c:v>54</c:v>
                </c:pt>
                <c:pt idx="452">
                  <c:v>63.2</c:v>
                </c:pt>
                <c:pt idx="453">
                  <c:v>59.2</c:v>
                </c:pt>
                <c:pt idx="454">
                  <c:v>54.8</c:v>
                </c:pt>
                <c:pt idx="455">
                  <c:v>59.6</c:v>
                </c:pt>
                <c:pt idx="456">
                  <c:v>41.6</c:v>
                </c:pt>
                <c:pt idx="457">
                  <c:v>53.2</c:v>
                </c:pt>
                <c:pt idx="458">
                  <c:v>65.599999999999994</c:v>
                </c:pt>
                <c:pt idx="459">
                  <c:v>63.98</c:v>
                </c:pt>
                <c:pt idx="460">
                  <c:v>61.6</c:v>
                </c:pt>
                <c:pt idx="461">
                  <c:v>63.6</c:v>
                </c:pt>
                <c:pt idx="462">
                  <c:v>68.8</c:v>
                </c:pt>
                <c:pt idx="463">
                  <c:v>51.2</c:v>
                </c:pt>
                <c:pt idx="464">
                  <c:v>55.2</c:v>
                </c:pt>
                <c:pt idx="465">
                  <c:v>56</c:v>
                </c:pt>
                <c:pt idx="466">
                  <c:v>67.599999999999994</c:v>
                </c:pt>
                <c:pt idx="467">
                  <c:v>64.400000000000006</c:v>
                </c:pt>
                <c:pt idx="468">
                  <c:v>64.8</c:v>
                </c:pt>
                <c:pt idx="469">
                  <c:v>54</c:v>
                </c:pt>
                <c:pt idx="470">
                  <c:v>58</c:v>
                </c:pt>
                <c:pt idx="471">
                  <c:v>59.2</c:v>
                </c:pt>
                <c:pt idx="472">
                  <c:v>55.2</c:v>
                </c:pt>
                <c:pt idx="473">
                  <c:v>57.6</c:v>
                </c:pt>
                <c:pt idx="474">
                  <c:v>54.38</c:v>
                </c:pt>
                <c:pt idx="475">
                  <c:v>70.8</c:v>
                </c:pt>
                <c:pt idx="476">
                  <c:v>58.8</c:v>
                </c:pt>
                <c:pt idx="477">
                  <c:v>52.38</c:v>
                </c:pt>
                <c:pt idx="478">
                  <c:v>60.8</c:v>
                </c:pt>
                <c:pt idx="479">
                  <c:v>60.36</c:v>
                </c:pt>
                <c:pt idx="480">
                  <c:v>54.4</c:v>
                </c:pt>
                <c:pt idx="481">
                  <c:v>51.6</c:v>
                </c:pt>
                <c:pt idx="482">
                  <c:v>53.2</c:v>
                </c:pt>
                <c:pt idx="483">
                  <c:v>49.2</c:v>
                </c:pt>
                <c:pt idx="484">
                  <c:v>57.2</c:v>
                </c:pt>
                <c:pt idx="485">
                  <c:v>61.2</c:v>
                </c:pt>
                <c:pt idx="486">
                  <c:v>53.6</c:v>
                </c:pt>
                <c:pt idx="487">
                  <c:v>71.2</c:v>
                </c:pt>
                <c:pt idx="488">
                  <c:v>57.98</c:v>
                </c:pt>
                <c:pt idx="489">
                  <c:v>58</c:v>
                </c:pt>
                <c:pt idx="490">
                  <c:v>55.18</c:v>
                </c:pt>
                <c:pt idx="491">
                  <c:v>54.78</c:v>
                </c:pt>
                <c:pt idx="492">
                  <c:v>48.4</c:v>
                </c:pt>
                <c:pt idx="493">
                  <c:v>54.4</c:v>
                </c:pt>
                <c:pt idx="494">
                  <c:v>71.180000000000007</c:v>
                </c:pt>
                <c:pt idx="495">
                  <c:v>58.8</c:v>
                </c:pt>
                <c:pt idx="496">
                  <c:v>60.4</c:v>
                </c:pt>
                <c:pt idx="497">
                  <c:v>64.400000000000006</c:v>
                </c:pt>
                <c:pt idx="498">
                  <c:v>57.18</c:v>
                </c:pt>
                <c:pt idx="499">
                  <c:v>62.4</c:v>
                </c:pt>
                <c:pt idx="500">
                  <c:v>55.2</c:v>
                </c:pt>
                <c:pt idx="501">
                  <c:v>62.4</c:v>
                </c:pt>
                <c:pt idx="502">
                  <c:v>56</c:v>
                </c:pt>
                <c:pt idx="503">
                  <c:v>61.2</c:v>
                </c:pt>
                <c:pt idx="504">
                  <c:v>56</c:v>
                </c:pt>
                <c:pt idx="505">
                  <c:v>66.38</c:v>
                </c:pt>
                <c:pt idx="506">
                  <c:v>68</c:v>
                </c:pt>
                <c:pt idx="507">
                  <c:v>68</c:v>
                </c:pt>
                <c:pt idx="508">
                  <c:v>64.8</c:v>
                </c:pt>
                <c:pt idx="509">
                  <c:v>70</c:v>
                </c:pt>
                <c:pt idx="510">
                  <c:v>56.8</c:v>
                </c:pt>
                <c:pt idx="511">
                  <c:v>67.180000000000007</c:v>
                </c:pt>
                <c:pt idx="512">
                  <c:v>60.8</c:v>
                </c:pt>
                <c:pt idx="513">
                  <c:v>63.56</c:v>
                </c:pt>
                <c:pt idx="514">
                  <c:v>71.2</c:v>
                </c:pt>
                <c:pt idx="515">
                  <c:v>68</c:v>
                </c:pt>
                <c:pt idx="516">
                  <c:v>68</c:v>
                </c:pt>
                <c:pt idx="517">
                  <c:v>68.8</c:v>
                </c:pt>
                <c:pt idx="518">
                  <c:v>65.599999999999994</c:v>
                </c:pt>
                <c:pt idx="519">
                  <c:v>64.8</c:v>
                </c:pt>
                <c:pt idx="520">
                  <c:v>53.2</c:v>
                </c:pt>
                <c:pt idx="521">
                  <c:v>61.2</c:v>
                </c:pt>
                <c:pt idx="522">
                  <c:v>58.4</c:v>
                </c:pt>
                <c:pt idx="523">
                  <c:v>62.78</c:v>
                </c:pt>
                <c:pt idx="524">
                  <c:v>67.2</c:v>
                </c:pt>
                <c:pt idx="525">
                  <c:v>63.6</c:v>
                </c:pt>
                <c:pt idx="526">
                  <c:v>64.400000000000006</c:v>
                </c:pt>
                <c:pt idx="527">
                  <c:v>69.599999999999994</c:v>
                </c:pt>
                <c:pt idx="528">
                  <c:v>60.8</c:v>
                </c:pt>
                <c:pt idx="529">
                  <c:v>66.8</c:v>
                </c:pt>
                <c:pt idx="530">
                  <c:v>65.58</c:v>
                </c:pt>
                <c:pt idx="531">
                  <c:v>68.8</c:v>
                </c:pt>
                <c:pt idx="532">
                  <c:v>66.78</c:v>
                </c:pt>
                <c:pt idx="533">
                  <c:v>58.8</c:v>
                </c:pt>
                <c:pt idx="534">
                  <c:v>59.58</c:v>
                </c:pt>
                <c:pt idx="535">
                  <c:v>64.8</c:v>
                </c:pt>
                <c:pt idx="536">
                  <c:v>66.400000000000006</c:v>
                </c:pt>
                <c:pt idx="537">
                  <c:v>63.2</c:v>
                </c:pt>
                <c:pt idx="538">
                  <c:v>50.4</c:v>
                </c:pt>
                <c:pt idx="539">
                  <c:v>47.2</c:v>
                </c:pt>
                <c:pt idx="540">
                  <c:v>57.58</c:v>
                </c:pt>
                <c:pt idx="541">
                  <c:v>54.78</c:v>
                </c:pt>
                <c:pt idx="542">
                  <c:v>50</c:v>
                </c:pt>
                <c:pt idx="543">
                  <c:v>34.4</c:v>
                </c:pt>
                <c:pt idx="544">
                  <c:v>58.8</c:v>
                </c:pt>
                <c:pt idx="545">
                  <c:v>64.8</c:v>
                </c:pt>
                <c:pt idx="546">
                  <c:v>44.8</c:v>
                </c:pt>
                <c:pt idx="547">
                  <c:v>57.6</c:v>
                </c:pt>
                <c:pt idx="548">
                  <c:v>65.2</c:v>
                </c:pt>
                <c:pt idx="549">
                  <c:v>66.8</c:v>
                </c:pt>
                <c:pt idx="550">
                  <c:v>62.8</c:v>
                </c:pt>
                <c:pt idx="551">
                  <c:v>62</c:v>
                </c:pt>
                <c:pt idx="552">
                  <c:v>51.6</c:v>
                </c:pt>
                <c:pt idx="553">
                  <c:v>61.2</c:v>
                </c:pt>
                <c:pt idx="554">
                  <c:v>57.58</c:v>
                </c:pt>
                <c:pt idx="555">
                  <c:v>60</c:v>
                </c:pt>
                <c:pt idx="556">
                  <c:v>57.6</c:v>
                </c:pt>
                <c:pt idx="557">
                  <c:v>60.8</c:v>
                </c:pt>
                <c:pt idx="558">
                  <c:v>66.400000000000006</c:v>
                </c:pt>
                <c:pt idx="559">
                  <c:v>57.2</c:v>
                </c:pt>
                <c:pt idx="560">
                  <c:v>63.6</c:v>
                </c:pt>
                <c:pt idx="561">
                  <c:v>51.6</c:v>
                </c:pt>
                <c:pt idx="562">
                  <c:v>64</c:v>
                </c:pt>
                <c:pt idx="563">
                  <c:v>59.98</c:v>
                </c:pt>
                <c:pt idx="564">
                  <c:v>68.38</c:v>
                </c:pt>
                <c:pt idx="565">
                  <c:v>57.98</c:v>
                </c:pt>
                <c:pt idx="566">
                  <c:v>67.180000000000007</c:v>
                </c:pt>
                <c:pt idx="567">
                  <c:v>60.8</c:v>
                </c:pt>
                <c:pt idx="568">
                  <c:v>56.78</c:v>
                </c:pt>
                <c:pt idx="569">
                  <c:v>66</c:v>
                </c:pt>
                <c:pt idx="570">
                  <c:v>63.6</c:v>
                </c:pt>
                <c:pt idx="571">
                  <c:v>59.6</c:v>
                </c:pt>
                <c:pt idx="572">
                  <c:v>49.58</c:v>
                </c:pt>
                <c:pt idx="573">
                  <c:v>59.6</c:v>
                </c:pt>
                <c:pt idx="574">
                  <c:v>60.4</c:v>
                </c:pt>
                <c:pt idx="575">
                  <c:v>52.8</c:v>
                </c:pt>
                <c:pt idx="576">
                  <c:v>68.400000000000006</c:v>
                </c:pt>
                <c:pt idx="577">
                  <c:v>50</c:v>
                </c:pt>
                <c:pt idx="578">
                  <c:v>58.38</c:v>
                </c:pt>
                <c:pt idx="579">
                  <c:v>50.78</c:v>
                </c:pt>
                <c:pt idx="580">
                  <c:v>62</c:v>
                </c:pt>
                <c:pt idx="581">
                  <c:v>61.58</c:v>
                </c:pt>
                <c:pt idx="582">
                  <c:v>64</c:v>
                </c:pt>
                <c:pt idx="583">
                  <c:v>59.58</c:v>
                </c:pt>
                <c:pt idx="584">
                  <c:v>66.38</c:v>
                </c:pt>
                <c:pt idx="585">
                  <c:v>66.8</c:v>
                </c:pt>
                <c:pt idx="586">
                  <c:v>60</c:v>
                </c:pt>
                <c:pt idx="587">
                  <c:v>58.8</c:v>
                </c:pt>
                <c:pt idx="588">
                  <c:v>50.38</c:v>
                </c:pt>
                <c:pt idx="589">
                  <c:v>58</c:v>
                </c:pt>
                <c:pt idx="590">
                  <c:v>68.400000000000006</c:v>
                </c:pt>
                <c:pt idx="591">
                  <c:v>58.4</c:v>
                </c:pt>
                <c:pt idx="592">
                  <c:v>44.79</c:v>
                </c:pt>
                <c:pt idx="593">
                  <c:v>72</c:v>
                </c:pt>
                <c:pt idx="594">
                  <c:v>62.38</c:v>
                </c:pt>
                <c:pt idx="595">
                  <c:v>63.98</c:v>
                </c:pt>
                <c:pt idx="596">
                  <c:v>59.16</c:v>
                </c:pt>
                <c:pt idx="597">
                  <c:v>60</c:v>
                </c:pt>
                <c:pt idx="598">
                  <c:v>68</c:v>
                </c:pt>
                <c:pt idx="599">
                  <c:v>72.8</c:v>
                </c:pt>
                <c:pt idx="600">
                  <c:v>66</c:v>
                </c:pt>
                <c:pt idx="601">
                  <c:v>72.400000000000006</c:v>
                </c:pt>
                <c:pt idx="602">
                  <c:v>67.58</c:v>
                </c:pt>
                <c:pt idx="603">
                  <c:v>70.38</c:v>
                </c:pt>
                <c:pt idx="604">
                  <c:v>64.8</c:v>
                </c:pt>
                <c:pt idx="605">
                  <c:v>63.58</c:v>
                </c:pt>
                <c:pt idx="606">
                  <c:v>63.98</c:v>
                </c:pt>
                <c:pt idx="607">
                  <c:v>57.2</c:v>
                </c:pt>
                <c:pt idx="608">
                  <c:v>47.18</c:v>
                </c:pt>
                <c:pt idx="609">
                  <c:v>63.2</c:v>
                </c:pt>
                <c:pt idx="610">
                  <c:v>70</c:v>
                </c:pt>
                <c:pt idx="611">
                  <c:v>64.38</c:v>
                </c:pt>
                <c:pt idx="612">
                  <c:v>51.2</c:v>
                </c:pt>
                <c:pt idx="613">
                  <c:v>75.2</c:v>
                </c:pt>
                <c:pt idx="614">
                  <c:v>56.8</c:v>
                </c:pt>
                <c:pt idx="615">
                  <c:v>59.2</c:v>
                </c:pt>
                <c:pt idx="616">
                  <c:v>64.400000000000006</c:v>
                </c:pt>
                <c:pt idx="617">
                  <c:v>58</c:v>
                </c:pt>
                <c:pt idx="618">
                  <c:v>76.8</c:v>
                </c:pt>
                <c:pt idx="619">
                  <c:v>67.2</c:v>
                </c:pt>
                <c:pt idx="620">
                  <c:v>48.8</c:v>
                </c:pt>
                <c:pt idx="621">
                  <c:v>60.38</c:v>
                </c:pt>
                <c:pt idx="622">
                  <c:v>67.599999999999994</c:v>
                </c:pt>
                <c:pt idx="623">
                  <c:v>49.98</c:v>
                </c:pt>
                <c:pt idx="624">
                  <c:v>55.2</c:v>
                </c:pt>
                <c:pt idx="625">
                  <c:v>54.4</c:v>
                </c:pt>
                <c:pt idx="626">
                  <c:v>47.2</c:v>
                </c:pt>
                <c:pt idx="627">
                  <c:v>48.8</c:v>
                </c:pt>
                <c:pt idx="628">
                  <c:v>54</c:v>
                </c:pt>
                <c:pt idx="629">
                  <c:v>50.4</c:v>
                </c:pt>
                <c:pt idx="630">
                  <c:v>65.599999999999994</c:v>
                </c:pt>
                <c:pt idx="631">
                  <c:v>63.2</c:v>
                </c:pt>
                <c:pt idx="632">
                  <c:v>56.8</c:v>
                </c:pt>
                <c:pt idx="633">
                  <c:v>62.8</c:v>
                </c:pt>
                <c:pt idx="634">
                  <c:v>52.8</c:v>
                </c:pt>
                <c:pt idx="635">
                  <c:v>54</c:v>
                </c:pt>
                <c:pt idx="636">
                  <c:v>54</c:v>
                </c:pt>
                <c:pt idx="637">
                  <c:v>58</c:v>
                </c:pt>
                <c:pt idx="638">
                  <c:v>49.2</c:v>
                </c:pt>
                <c:pt idx="639">
                  <c:v>51.18</c:v>
                </c:pt>
                <c:pt idx="640">
                  <c:v>55.2</c:v>
                </c:pt>
                <c:pt idx="641">
                  <c:v>52</c:v>
                </c:pt>
                <c:pt idx="642">
                  <c:v>63.2</c:v>
                </c:pt>
                <c:pt idx="643">
                  <c:v>60.4</c:v>
                </c:pt>
                <c:pt idx="644">
                  <c:v>54.8</c:v>
                </c:pt>
                <c:pt idx="645">
                  <c:v>60</c:v>
                </c:pt>
                <c:pt idx="646">
                  <c:v>51.6</c:v>
                </c:pt>
                <c:pt idx="647">
                  <c:v>52.4</c:v>
                </c:pt>
                <c:pt idx="648">
                  <c:v>53.18</c:v>
                </c:pt>
                <c:pt idx="649">
                  <c:v>66</c:v>
                </c:pt>
                <c:pt idx="650">
                  <c:v>59.18</c:v>
                </c:pt>
                <c:pt idx="651">
                  <c:v>63.2</c:v>
                </c:pt>
                <c:pt idx="652">
                  <c:v>62</c:v>
                </c:pt>
                <c:pt idx="653">
                  <c:v>52</c:v>
                </c:pt>
                <c:pt idx="654">
                  <c:v>41.59</c:v>
                </c:pt>
                <c:pt idx="655">
                  <c:v>51.6</c:v>
                </c:pt>
                <c:pt idx="656">
                  <c:v>64</c:v>
                </c:pt>
                <c:pt idx="657">
                  <c:v>50.4</c:v>
                </c:pt>
                <c:pt idx="658">
                  <c:v>47.98</c:v>
                </c:pt>
                <c:pt idx="659">
                  <c:v>58.78</c:v>
                </c:pt>
                <c:pt idx="660">
                  <c:v>48</c:v>
                </c:pt>
                <c:pt idx="661">
                  <c:v>50</c:v>
                </c:pt>
                <c:pt idx="662">
                  <c:v>62.8</c:v>
                </c:pt>
                <c:pt idx="663">
                  <c:v>68.38</c:v>
                </c:pt>
                <c:pt idx="664">
                  <c:v>60.76</c:v>
                </c:pt>
                <c:pt idx="665">
                  <c:v>51.2</c:v>
                </c:pt>
                <c:pt idx="666">
                  <c:v>66</c:v>
                </c:pt>
                <c:pt idx="667">
                  <c:v>62</c:v>
                </c:pt>
                <c:pt idx="668">
                  <c:v>65.599999999999994</c:v>
                </c:pt>
                <c:pt idx="669">
                  <c:v>54.78</c:v>
                </c:pt>
                <c:pt idx="670">
                  <c:v>52</c:v>
                </c:pt>
                <c:pt idx="671">
                  <c:v>68.400000000000006</c:v>
                </c:pt>
                <c:pt idx="672">
                  <c:v>53.2</c:v>
                </c:pt>
                <c:pt idx="673">
                  <c:v>59.6</c:v>
                </c:pt>
                <c:pt idx="674">
                  <c:v>54.78</c:v>
                </c:pt>
                <c:pt idx="675">
                  <c:v>42.8</c:v>
                </c:pt>
                <c:pt idx="676">
                  <c:v>58.4</c:v>
                </c:pt>
                <c:pt idx="677">
                  <c:v>52.8</c:v>
                </c:pt>
                <c:pt idx="678">
                  <c:v>67.599999999999994</c:v>
                </c:pt>
                <c:pt idx="679">
                  <c:v>52.4</c:v>
                </c:pt>
                <c:pt idx="680">
                  <c:v>63.18</c:v>
                </c:pt>
                <c:pt idx="681">
                  <c:v>53.58</c:v>
                </c:pt>
                <c:pt idx="682">
                  <c:v>57.6</c:v>
                </c:pt>
                <c:pt idx="683">
                  <c:v>59.6</c:v>
                </c:pt>
                <c:pt idx="684">
                  <c:v>57.2</c:v>
                </c:pt>
                <c:pt idx="685">
                  <c:v>52.4</c:v>
                </c:pt>
                <c:pt idx="686">
                  <c:v>47.6</c:v>
                </c:pt>
                <c:pt idx="687">
                  <c:v>56.78</c:v>
                </c:pt>
                <c:pt idx="688">
                  <c:v>57.6</c:v>
                </c:pt>
                <c:pt idx="689">
                  <c:v>53.2</c:v>
                </c:pt>
                <c:pt idx="690">
                  <c:v>60.4</c:v>
                </c:pt>
                <c:pt idx="691">
                  <c:v>66</c:v>
                </c:pt>
                <c:pt idx="692">
                  <c:v>59.58</c:v>
                </c:pt>
                <c:pt idx="693">
                  <c:v>60.8</c:v>
                </c:pt>
                <c:pt idx="694">
                  <c:v>64.400000000000006</c:v>
                </c:pt>
                <c:pt idx="695">
                  <c:v>49.57</c:v>
                </c:pt>
                <c:pt idx="696">
                  <c:v>57.2</c:v>
                </c:pt>
                <c:pt idx="697">
                  <c:v>52</c:v>
                </c:pt>
                <c:pt idx="698">
                  <c:v>62.4</c:v>
                </c:pt>
                <c:pt idx="699">
                  <c:v>54.8</c:v>
                </c:pt>
                <c:pt idx="700">
                  <c:v>61.2</c:v>
                </c:pt>
                <c:pt idx="701">
                  <c:v>68.8</c:v>
                </c:pt>
                <c:pt idx="702">
                  <c:v>64.400000000000006</c:v>
                </c:pt>
                <c:pt idx="703">
                  <c:v>68.8</c:v>
                </c:pt>
                <c:pt idx="704">
                  <c:v>56.8</c:v>
                </c:pt>
                <c:pt idx="705">
                  <c:v>45.2</c:v>
                </c:pt>
                <c:pt idx="706">
                  <c:v>59.2</c:v>
                </c:pt>
                <c:pt idx="707">
                  <c:v>54.4</c:v>
                </c:pt>
                <c:pt idx="708">
                  <c:v>57.2</c:v>
                </c:pt>
                <c:pt idx="709">
                  <c:v>49.6</c:v>
                </c:pt>
                <c:pt idx="710">
                  <c:v>66.8</c:v>
                </c:pt>
                <c:pt idx="711">
                  <c:v>49.6</c:v>
                </c:pt>
                <c:pt idx="712">
                  <c:v>53.98</c:v>
                </c:pt>
                <c:pt idx="713">
                  <c:v>58</c:v>
                </c:pt>
                <c:pt idx="714">
                  <c:v>57.58</c:v>
                </c:pt>
                <c:pt idx="715">
                  <c:v>57.96</c:v>
                </c:pt>
                <c:pt idx="716">
                  <c:v>57.6</c:v>
                </c:pt>
                <c:pt idx="717">
                  <c:v>48.4</c:v>
                </c:pt>
                <c:pt idx="718">
                  <c:v>59.58</c:v>
                </c:pt>
                <c:pt idx="719">
                  <c:v>54.8</c:v>
                </c:pt>
                <c:pt idx="720">
                  <c:v>57.6</c:v>
                </c:pt>
                <c:pt idx="721">
                  <c:v>69.599999999999994</c:v>
                </c:pt>
                <c:pt idx="722">
                  <c:v>64.8</c:v>
                </c:pt>
                <c:pt idx="723">
                  <c:v>57.18</c:v>
                </c:pt>
                <c:pt idx="724">
                  <c:v>63.2</c:v>
                </c:pt>
                <c:pt idx="725">
                  <c:v>54.8</c:v>
                </c:pt>
                <c:pt idx="726">
                  <c:v>65.599999999999994</c:v>
                </c:pt>
                <c:pt idx="727">
                  <c:v>56</c:v>
                </c:pt>
                <c:pt idx="728">
                  <c:v>47.6</c:v>
                </c:pt>
                <c:pt idx="729">
                  <c:v>55.98</c:v>
                </c:pt>
                <c:pt idx="730">
                  <c:v>53.98</c:v>
                </c:pt>
                <c:pt idx="731">
                  <c:v>56.8</c:v>
                </c:pt>
                <c:pt idx="732">
                  <c:v>63.6</c:v>
                </c:pt>
                <c:pt idx="733">
                  <c:v>62.8</c:v>
                </c:pt>
                <c:pt idx="734">
                  <c:v>61.2</c:v>
                </c:pt>
                <c:pt idx="735">
                  <c:v>60.8</c:v>
                </c:pt>
                <c:pt idx="736">
                  <c:v>62.4</c:v>
                </c:pt>
                <c:pt idx="737">
                  <c:v>68.8</c:v>
                </c:pt>
                <c:pt idx="738">
                  <c:v>54</c:v>
                </c:pt>
                <c:pt idx="739">
                  <c:v>64.38</c:v>
                </c:pt>
                <c:pt idx="740">
                  <c:v>58.38</c:v>
                </c:pt>
                <c:pt idx="741">
                  <c:v>62</c:v>
                </c:pt>
                <c:pt idx="742">
                  <c:v>63.6</c:v>
                </c:pt>
                <c:pt idx="743">
                  <c:v>60.4</c:v>
                </c:pt>
                <c:pt idx="744">
                  <c:v>62.4</c:v>
                </c:pt>
                <c:pt idx="745">
                  <c:v>65.2</c:v>
                </c:pt>
                <c:pt idx="746">
                  <c:v>65.2</c:v>
                </c:pt>
                <c:pt idx="747">
                  <c:v>66.400000000000006</c:v>
                </c:pt>
                <c:pt idx="748">
                  <c:v>61.18</c:v>
                </c:pt>
                <c:pt idx="749">
                  <c:v>58.4</c:v>
                </c:pt>
                <c:pt idx="750">
                  <c:v>65.2</c:v>
                </c:pt>
                <c:pt idx="751">
                  <c:v>57.6</c:v>
                </c:pt>
                <c:pt idx="752">
                  <c:v>60.4</c:v>
                </c:pt>
                <c:pt idx="753">
                  <c:v>64.78</c:v>
                </c:pt>
                <c:pt idx="754">
                  <c:v>78.37</c:v>
                </c:pt>
                <c:pt idx="755">
                  <c:v>62.8</c:v>
                </c:pt>
                <c:pt idx="756">
                  <c:v>61.2</c:v>
                </c:pt>
                <c:pt idx="757">
                  <c:v>60</c:v>
                </c:pt>
                <c:pt idx="758">
                  <c:v>68.8</c:v>
                </c:pt>
                <c:pt idx="759">
                  <c:v>67.98</c:v>
                </c:pt>
                <c:pt idx="760">
                  <c:v>67.180000000000007</c:v>
                </c:pt>
                <c:pt idx="761">
                  <c:v>67.599999999999994</c:v>
                </c:pt>
                <c:pt idx="762">
                  <c:v>65.2</c:v>
                </c:pt>
                <c:pt idx="763">
                  <c:v>50.38</c:v>
                </c:pt>
                <c:pt idx="764">
                  <c:v>55.58</c:v>
                </c:pt>
                <c:pt idx="765">
                  <c:v>65.599999999999994</c:v>
                </c:pt>
                <c:pt idx="766">
                  <c:v>55.2</c:v>
                </c:pt>
                <c:pt idx="767">
                  <c:v>66.8</c:v>
                </c:pt>
                <c:pt idx="768">
                  <c:v>58.4</c:v>
                </c:pt>
                <c:pt idx="769">
                  <c:v>72.400000000000006</c:v>
                </c:pt>
                <c:pt idx="770">
                  <c:v>63.2</c:v>
                </c:pt>
                <c:pt idx="771">
                  <c:v>63.18</c:v>
                </c:pt>
                <c:pt idx="772">
                  <c:v>63.58</c:v>
                </c:pt>
                <c:pt idx="773">
                  <c:v>62</c:v>
                </c:pt>
                <c:pt idx="774">
                  <c:v>67.58</c:v>
                </c:pt>
                <c:pt idx="775">
                  <c:v>56</c:v>
                </c:pt>
                <c:pt idx="776">
                  <c:v>70.400000000000006</c:v>
                </c:pt>
                <c:pt idx="777">
                  <c:v>59.2</c:v>
                </c:pt>
                <c:pt idx="778">
                  <c:v>59.6</c:v>
                </c:pt>
                <c:pt idx="779">
                  <c:v>62</c:v>
                </c:pt>
                <c:pt idx="780">
                  <c:v>60.4</c:v>
                </c:pt>
                <c:pt idx="781">
                  <c:v>60</c:v>
                </c:pt>
                <c:pt idx="782">
                  <c:v>56</c:v>
                </c:pt>
                <c:pt idx="783">
                  <c:v>57.18</c:v>
                </c:pt>
                <c:pt idx="784">
                  <c:v>68</c:v>
                </c:pt>
                <c:pt idx="785">
                  <c:v>72</c:v>
                </c:pt>
                <c:pt idx="786">
                  <c:v>63.6</c:v>
                </c:pt>
                <c:pt idx="787">
                  <c:v>74.78</c:v>
                </c:pt>
                <c:pt idx="788">
                  <c:v>56</c:v>
                </c:pt>
                <c:pt idx="789">
                  <c:v>60.4</c:v>
                </c:pt>
                <c:pt idx="790">
                  <c:v>56</c:v>
                </c:pt>
                <c:pt idx="791">
                  <c:v>59.2</c:v>
                </c:pt>
                <c:pt idx="792">
                  <c:v>56.8</c:v>
                </c:pt>
                <c:pt idx="793">
                  <c:v>61.2</c:v>
                </c:pt>
                <c:pt idx="794">
                  <c:v>61.2</c:v>
                </c:pt>
                <c:pt idx="795">
                  <c:v>59.6</c:v>
                </c:pt>
                <c:pt idx="796">
                  <c:v>64.400000000000006</c:v>
                </c:pt>
                <c:pt idx="797">
                  <c:v>54.4</c:v>
                </c:pt>
                <c:pt idx="798">
                  <c:v>49.58</c:v>
                </c:pt>
                <c:pt idx="799">
                  <c:v>64.400000000000006</c:v>
                </c:pt>
                <c:pt idx="800">
                  <c:v>69.599999999999994</c:v>
                </c:pt>
                <c:pt idx="801">
                  <c:v>46.78</c:v>
                </c:pt>
                <c:pt idx="802">
                  <c:v>64.400000000000006</c:v>
                </c:pt>
                <c:pt idx="803">
                  <c:v>53.6</c:v>
                </c:pt>
                <c:pt idx="804">
                  <c:v>62</c:v>
                </c:pt>
                <c:pt idx="805">
                  <c:v>70.8</c:v>
                </c:pt>
                <c:pt idx="806">
                  <c:v>50.78</c:v>
                </c:pt>
                <c:pt idx="807">
                  <c:v>50</c:v>
                </c:pt>
                <c:pt idx="808">
                  <c:v>47.18</c:v>
                </c:pt>
                <c:pt idx="809">
                  <c:v>59.6</c:v>
                </c:pt>
                <c:pt idx="810">
                  <c:v>59.6</c:v>
                </c:pt>
                <c:pt idx="811">
                  <c:v>57.6</c:v>
                </c:pt>
                <c:pt idx="812">
                  <c:v>62.38</c:v>
                </c:pt>
                <c:pt idx="813">
                  <c:v>57.6</c:v>
                </c:pt>
                <c:pt idx="814">
                  <c:v>65.599999999999994</c:v>
                </c:pt>
                <c:pt idx="815">
                  <c:v>67.2</c:v>
                </c:pt>
                <c:pt idx="816">
                  <c:v>55.6</c:v>
                </c:pt>
                <c:pt idx="817">
                  <c:v>67.98</c:v>
                </c:pt>
                <c:pt idx="818">
                  <c:v>71.180000000000007</c:v>
                </c:pt>
                <c:pt idx="819">
                  <c:v>69.2</c:v>
                </c:pt>
                <c:pt idx="820">
                  <c:v>66.38</c:v>
                </c:pt>
                <c:pt idx="821">
                  <c:v>66.8</c:v>
                </c:pt>
                <c:pt idx="822">
                  <c:v>59.98</c:v>
                </c:pt>
                <c:pt idx="823">
                  <c:v>54.8</c:v>
                </c:pt>
                <c:pt idx="824">
                  <c:v>53.56</c:v>
                </c:pt>
                <c:pt idx="825">
                  <c:v>58.4</c:v>
                </c:pt>
                <c:pt idx="826">
                  <c:v>65.599999999999994</c:v>
                </c:pt>
                <c:pt idx="827">
                  <c:v>51.58</c:v>
                </c:pt>
                <c:pt idx="828">
                  <c:v>49.98</c:v>
                </c:pt>
                <c:pt idx="829">
                  <c:v>60.4</c:v>
                </c:pt>
                <c:pt idx="830">
                  <c:v>64.8</c:v>
                </c:pt>
                <c:pt idx="831">
                  <c:v>58</c:v>
                </c:pt>
                <c:pt idx="832">
                  <c:v>64</c:v>
                </c:pt>
                <c:pt idx="833">
                  <c:v>58.38</c:v>
                </c:pt>
                <c:pt idx="834">
                  <c:v>49.2</c:v>
                </c:pt>
                <c:pt idx="835">
                  <c:v>65.2</c:v>
                </c:pt>
                <c:pt idx="836">
                  <c:v>50</c:v>
                </c:pt>
                <c:pt idx="837">
                  <c:v>51.18</c:v>
                </c:pt>
                <c:pt idx="838">
                  <c:v>59.58</c:v>
                </c:pt>
                <c:pt idx="839">
                  <c:v>50</c:v>
                </c:pt>
                <c:pt idx="840">
                  <c:v>68.38</c:v>
                </c:pt>
                <c:pt idx="841">
                  <c:v>61.18</c:v>
                </c:pt>
                <c:pt idx="842">
                  <c:v>57.18</c:v>
                </c:pt>
                <c:pt idx="843">
                  <c:v>57.98</c:v>
                </c:pt>
                <c:pt idx="844">
                  <c:v>67.180000000000007</c:v>
                </c:pt>
                <c:pt idx="845">
                  <c:v>60.8</c:v>
                </c:pt>
                <c:pt idx="846">
                  <c:v>53.2</c:v>
                </c:pt>
                <c:pt idx="847">
                  <c:v>55.18</c:v>
                </c:pt>
                <c:pt idx="848">
                  <c:v>60.8</c:v>
                </c:pt>
                <c:pt idx="849">
                  <c:v>60.38</c:v>
                </c:pt>
                <c:pt idx="850">
                  <c:v>65.599999999999994</c:v>
                </c:pt>
                <c:pt idx="851">
                  <c:v>56.38</c:v>
                </c:pt>
                <c:pt idx="852">
                  <c:v>54.4</c:v>
                </c:pt>
                <c:pt idx="853">
                  <c:v>66.8</c:v>
                </c:pt>
                <c:pt idx="854">
                  <c:v>68</c:v>
                </c:pt>
                <c:pt idx="855">
                  <c:v>52.78</c:v>
                </c:pt>
                <c:pt idx="856">
                  <c:v>66.400000000000006</c:v>
                </c:pt>
                <c:pt idx="857">
                  <c:v>65.16</c:v>
                </c:pt>
                <c:pt idx="858">
                  <c:v>62</c:v>
                </c:pt>
                <c:pt idx="859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40-4E79-AD38-1496129D2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450720"/>
        <c:axId val="930449888"/>
      </c:lineChart>
      <c:lineChart>
        <c:grouping val="standard"/>
        <c:varyColors val="0"/>
        <c:ser>
          <c:idx val="1"/>
          <c:order val="1"/>
          <c:tx>
            <c:strRef>
              <c:f>progress_mode30!$C$2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64666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6669"/>
              </a:solidFill>
              <a:ln w="9525">
                <a:noFill/>
              </a:ln>
              <a:effectLst/>
            </c:spPr>
          </c:marker>
          <c:cat>
            <c:strRef>
              <c:f>progress_mode30!$A$3:$A$862</c:f>
              <c:strCache>
                <c:ptCount val="860"/>
                <c:pt idx="0">
                  <c:v>62d0bfdd82f20353162c6366</c:v>
                </c:pt>
                <c:pt idx="1">
                  <c:v>62d0c00082f20353162c63fb</c:v>
                </c:pt>
                <c:pt idx="2">
                  <c:v>62d0c02782f20353162c64b3</c:v>
                </c:pt>
                <c:pt idx="3">
                  <c:v>62d0c04882f20353162c6543</c:v>
                </c:pt>
                <c:pt idx="4">
                  <c:v>62d0c07782f20353162c65e4</c:v>
                </c:pt>
                <c:pt idx="5">
                  <c:v>62d0c09982f20353162c6668</c:v>
                </c:pt>
                <c:pt idx="6">
                  <c:v>62d0c1dc82f20353162c6b8f</c:v>
                </c:pt>
                <c:pt idx="7">
                  <c:v>62d0c20182f20353162c6c30</c:v>
                </c:pt>
                <c:pt idx="8">
                  <c:v>62d0c24582f20353162c6d47</c:v>
                </c:pt>
                <c:pt idx="9">
                  <c:v>62d0c45482f20353163043df</c:v>
                </c:pt>
                <c:pt idx="10">
                  <c:v>62d0c47782f2035316304485</c:v>
                </c:pt>
                <c:pt idx="11">
                  <c:v>62d0c4ae82f203531630455d</c:v>
                </c:pt>
                <c:pt idx="12">
                  <c:v>62d0c60682f2035316304b6e</c:v>
                </c:pt>
                <c:pt idx="13">
                  <c:v>62d0c63182f2035316304c33</c:v>
                </c:pt>
                <c:pt idx="14">
                  <c:v>62d0c65782f2035316304cd0</c:v>
                </c:pt>
                <c:pt idx="15">
                  <c:v>62d0c67e82f2035316304d78</c:v>
                </c:pt>
                <c:pt idx="16">
                  <c:v>62d0c6a182f2035316341b86</c:v>
                </c:pt>
                <c:pt idx="17">
                  <c:v>62d0c6c482f2035316341c1f</c:v>
                </c:pt>
                <c:pt idx="18">
                  <c:v>62d0c6e482f2035316341caf</c:v>
                </c:pt>
                <c:pt idx="19">
                  <c:v>62d0c70582f2035316341d2e</c:v>
                </c:pt>
                <c:pt idx="20">
                  <c:v>62d0c72c82f2035316341ddf</c:v>
                </c:pt>
                <c:pt idx="21">
                  <c:v>62d0c74d82f2035316341e62</c:v>
                </c:pt>
                <c:pt idx="22">
                  <c:v>62d0c76d82f2035316341ee8</c:v>
                </c:pt>
                <c:pt idx="23">
                  <c:v>62d0c78e82f2035316341f69</c:v>
                </c:pt>
                <c:pt idx="24">
                  <c:v>62d0c7ae82f2035316341feb</c:v>
                </c:pt>
                <c:pt idx="25">
                  <c:v>62d0c7cf82f2035316342097</c:v>
                </c:pt>
                <c:pt idx="26">
                  <c:v>62d0c7ef82f203531634212d</c:v>
                </c:pt>
                <c:pt idx="27">
                  <c:v>62d0c81082f20353163421cf</c:v>
                </c:pt>
                <c:pt idx="28">
                  <c:v>62d0c83282f203531634227c</c:v>
                </c:pt>
                <c:pt idx="29">
                  <c:v>62d0c85382f203531634231f</c:v>
                </c:pt>
                <c:pt idx="30">
                  <c:v>62d0c87482f20353163423cb</c:v>
                </c:pt>
                <c:pt idx="31">
                  <c:v>62d0c89482f2035316342466</c:v>
                </c:pt>
                <c:pt idx="32">
                  <c:v>62d0c8b582f203531634250f</c:v>
                </c:pt>
                <c:pt idx="33">
                  <c:v>62d0c8d582f20353163425a4</c:v>
                </c:pt>
                <c:pt idx="34">
                  <c:v>62d0c8f582f203531634263f</c:v>
                </c:pt>
                <c:pt idx="35">
                  <c:v>62d0c91682f20353163426e3</c:v>
                </c:pt>
                <c:pt idx="36">
                  <c:v>62d0c93682f2035316342783</c:v>
                </c:pt>
                <c:pt idx="37">
                  <c:v>62d0c95682f2035316342818</c:v>
                </c:pt>
                <c:pt idx="38">
                  <c:v>62d0c97782f20353163428a4</c:v>
                </c:pt>
                <c:pt idx="39">
                  <c:v>62d0c99782f2035316342937</c:v>
                </c:pt>
                <c:pt idx="40">
                  <c:v>62d0ca3382f203531637f99d</c:v>
                </c:pt>
                <c:pt idx="41">
                  <c:v>62d0ca5b82f203531637fa6f</c:v>
                </c:pt>
                <c:pt idx="42">
                  <c:v>62d0ca7d82f203531637fb09</c:v>
                </c:pt>
                <c:pt idx="43">
                  <c:v>62d0ca9e82f203531637fb98</c:v>
                </c:pt>
                <c:pt idx="44">
                  <c:v>62d0cac382f203531637fc43</c:v>
                </c:pt>
                <c:pt idx="45">
                  <c:v>62d0cae782f203531637fcf4</c:v>
                </c:pt>
                <c:pt idx="46">
                  <c:v>62d0cb0882f203531637fd9c</c:v>
                </c:pt>
                <c:pt idx="47">
                  <c:v>62d0cb2982f203531637fe43</c:v>
                </c:pt>
                <c:pt idx="48">
                  <c:v>62d0cb4a82f203531637fef5</c:v>
                </c:pt>
                <c:pt idx="49">
                  <c:v>62d0cb8b82f2035316380023</c:v>
                </c:pt>
                <c:pt idx="50">
                  <c:v>62d0cbc382f203531638011c</c:v>
                </c:pt>
                <c:pt idx="51">
                  <c:v>62d0cc3482f2035316380315</c:v>
                </c:pt>
                <c:pt idx="52">
                  <c:v>62d0cc5782f20353163803c7</c:v>
                </c:pt>
                <c:pt idx="53">
                  <c:v>62d0cc7c82f2035316380466</c:v>
                </c:pt>
                <c:pt idx="54">
                  <c:v>62d0cdea82f20353163bd8c9</c:v>
                </c:pt>
                <c:pt idx="55">
                  <c:v>62d0ce0d82f20353163bd979</c:v>
                </c:pt>
                <c:pt idx="56">
                  <c:v>62d0ce2f82f20353163bda1e</c:v>
                </c:pt>
                <c:pt idx="57">
                  <c:v>62d0ce5082f20353163bdaba</c:v>
                </c:pt>
                <c:pt idx="58">
                  <c:v>62d0ce7182f20353163bdb7d</c:v>
                </c:pt>
                <c:pt idx="59">
                  <c:v>62d0cf5e82f20353163be037</c:v>
                </c:pt>
                <c:pt idx="60">
                  <c:v>62d0cf8082f20353163be0c0</c:v>
                </c:pt>
                <c:pt idx="61">
                  <c:v>62d0cfa082f20353163be13d</c:v>
                </c:pt>
                <c:pt idx="62">
                  <c:v>62d0cfc282f20353163be1d1</c:v>
                </c:pt>
                <c:pt idx="63">
                  <c:v>62d0d00082f20353163be2f3</c:v>
                </c:pt>
                <c:pt idx="64">
                  <c:v>62d0d02282f20353163be385</c:v>
                </c:pt>
                <c:pt idx="65">
                  <c:v>62d0d04382f20353163be42f</c:v>
                </c:pt>
                <c:pt idx="66">
                  <c:v>62d0d06482f20353163be4d3</c:v>
                </c:pt>
                <c:pt idx="67">
                  <c:v>62d0d08582f20353163be574</c:v>
                </c:pt>
                <c:pt idx="68">
                  <c:v>62d0d0a582f20353163be600</c:v>
                </c:pt>
                <c:pt idx="69">
                  <c:v>62d0d0c582f20353163be685</c:v>
                </c:pt>
                <c:pt idx="70">
                  <c:v>62d0d0ed82f20353163be746</c:v>
                </c:pt>
                <c:pt idx="71">
                  <c:v>62d0d10d82f20353163be7d4</c:v>
                </c:pt>
                <c:pt idx="72">
                  <c:v>62d0d12e82f20353163fb5ee</c:v>
                </c:pt>
                <c:pt idx="73">
                  <c:v>62d0d14f82f20353163fb67d</c:v>
                </c:pt>
                <c:pt idx="74">
                  <c:v>62d0d70282f203531643a07a</c:v>
                </c:pt>
                <c:pt idx="75">
                  <c:v>62d0d79782f203531643a2ed</c:v>
                </c:pt>
                <c:pt idx="76">
                  <c:v>62d0d80282f203531643a508</c:v>
                </c:pt>
                <c:pt idx="77">
                  <c:v>62d0d82b82f2035316458e16</c:v>
                </c:pt>
                <c:pt idx="78">
                  <c:v>62d0d84c82f20353164773e9</c:v>
                </c:pt>
                <c:pt idx="79">
                  <c:v>62d0d8b282f20353164775d8</c:v>
                </c:pt>
                <c:pt idx="80">
                  <c:v>62d0e4dd82f20353165319ee</c:v>
                </c:pt>
                <c:pt idx="81">
                  <c:v>62d0e50682f2035316531aaa</c:v>
                </c:pt>
                <c:pt idx="82">
                  <c:v>62d0e52d82f2035316531b96</c:v>
                </c:pt>
                <c:pt idx="83">
                  <c:v>62d0e54f82f2035316531c3f</c:v>
                </c:pt>
                <c:pt idx="84">
                  <c:v>62d0e59d82f2035316531df2</c:v>
                </c:pt>
                <c:pt idx="85">
                  <c:v>62d0e5c082f2035316531e9d</c:v>
                </c:pt>
                <c:pt idx="86">
                  <c:v>62d0e5f682f2035316531fcd</c:v>
                </c:pt>
                <c:pt idx="87">
                  <c:v>62d0e61b82f20353165320a3</c:v>
                </c:pt>
                <c:pt idx="88">
                  <c:v>62d0e64082f203531656eefb</c:v>
                </c:pt>
                <c:pt idx="89">
                  <c:v>62d0e66282f203531656efa4</c:v>
                </c:pt>
                <c:pt idx="90">
                  <c:v>62d0e68782f203531656f059</c:v>
                </c:pt>
                <c:pt idx="91">
                  <c:v>62d0e6ad82f203531656f104</c:v>
                </c:pt>
                <c:pt idx="92">
                  <c:v>62d0e7cb82f203531656f671</c:v>
                </c:pt>
                <c:pt idx="93">
                  <c:v>62d0e7f782f203531656f756</c:v>
                </c:pt>
                <c:pt idx="94">
                  <c:v>62d0e81b82f203531656f815</c:v>
                </c:pt>
                <c:pt idx="95">
                  <c:v>62d0e83c82f203531656f8cf</c:v>
                </c:pt>
                <c:pt idx="96">
                  <c:v>62d0e85d82f203531656f983</c:v>
                </c:pt>
                <c:pt idx="97">
                  <c:v>62d0e8a482f203531656fb0a</c:v>
                </c:pt>
                <c:pt idx="98">
                  <c:v>62d0e8c582f203531656fbb1</c:v>
                </c:pt>
                <c:pt idx="99">
                  <c:v>62d0e8e682f203531656fc61</c:v>
                </c:pt>
                <c:pt idx="100">
                  <c:v>62d0e90682f203531656fd0e</c:v>
                </c:pt>
                <c:pt idx="101">
                  <c:v>62d0e92782f203531656fdc0</c:v>
                </c:pt>
                <c:pt idx="102">
                  <c:v>62d0e94882f203531656fe70</c:v>
                </c:pt>
                <c:pt idx="103">
                  <c:v>62d0e96982f203531656ff16</c:v>
                </c:pt>
                <c:pt idx="104">
                  <c:v>62d0e98982f203531656ffb4</c:v>
                </c:pt>
                <c:pt idx="105">
                  <c:v>62d0e9aa82f2035316570066</c:v>
                </c:pt>
                <c:pt idx="106">
                  <c:v>62d0e9ca82f20353165ace93</c:v>
                </c:pt>
                <c:pt idx="107">
                  <c:v>62d0eb1082f20353165ad516</c:v>
                </c:pt>
                <c:pt idx="108">
                  <c:v>62d0eb3282f20353165ad5cf</c:v>
                </c:pt>
                <c:pt idx="109">
                  <c:v>62d0eb5782f20353165ad699</c:v>
                </c:pt>
                <c:pt idx="110">
                  <c:v>62d0eb7882f20353165ad750</c:v>
                </c:pt>
                <c:pt idx="111">
                  <c:v>62d0eba982f20353165ad85b</c:v>
                </c:pt>
                <c:pt idx="112">
                  <c:v>62d0ebcb82f20353165ad911</c:v>
                </c:pt>
                <c:pt idx="113">
                  <c:v>62d0ec4182f20353165adb69</c:v>
                </c:pt>
                <c:pt idx="114">
                  <c:v>62d0ec6282f20353165adc0c</c:v>
                </c:pt>
                <c:pt idx="115">
                  <c:v>62d0ec8482f20353165adcde</c:v>
                </c:pt>
                <c:pt idx="116">
                  <c:v>62d0ecaa82f20353165addb5</c:v>
                </c:pt>
                <c:pt idx="117">
                  <c:v>62d0f1db82f20353166292b9</c:v>
                </c:pt>
                <c:pt idx="118">
                  <c:v>62d1853982f2035316055aa6</c:v>
                </c:pt>
                <c:pt idx="119">
                  <c:v>62d1855a82f2035316055b6e</c:v>
                </c:pt>
                <c:pt idx="120">
                  <c:v>62d1861d82f20353160560d2</c:v>
                </c:pt>
                <c:pt idx="121">
                  <c:v>62d1863f82f20353160561bb</c:v>
                </c:pt>
                <c:pt idx="122">
                  <c:v>62d1871482f2035316056759</c:v>
                </c:pt>
                <c:pt idx="123">
                  <c:v>62d1873982f2035316056834</c:v>
                </c:pt>
                <c:pt idx="124">
                  <c:v>62d2210082f2035316afc437</c:v>
                </c:pt>
                <c:pt idx="125">
                  <c:v>62d2212382f2035316afc4e3</c:v>
                </c:pt>
                <c:pt idx="126">
                  <c:v>62d2214682f2035316afc57a</c:v>
                </c:pt>
                <c:pt idx="127">
                  <c:v>62d2216c82f2035316afc623</c:v>
                </c:pt>
                <c:pt idx="128">
                  <c:v>62d2219a82f2035316afc6e4</c:v>
                </c:pt>
                <c:pt idx="129">
                  <c:v>62d221c082f2035316afc794</c:v>
                </c:pt>
                <c:pt idx="130">
                  <c:v>62d221ec82f2035316afc847</c:v>
                </c:pt>
                <c:pt idx="131">
                  <c:v>62d2220e82f2035316afc8d5</c:v>
                </c:pt>
                <c:pt idx="132">
                  <c:v>62d2223782f2035316afc976</c:v>
                </c:pt>
                <c:pt idx="133">
                  <c:v>62d2226282f2035316afca23</c:v>
                </c:pt>
                <c:pt idx="134">
                  <c:v>62d2228682f2035316afcac5</c:v>
                </c:pt>
                <c:pt idx="135">
                  <c:v>62d222c282f2035316b39ab0</c:v>
                </c:pt>
                <c:pt idx="136">
                  <c:v>62d222f082f2035316b39b69</c:v>
                </c:pt>
                <c:pt idx="137">
                  <c:v>62d2240982f2035316b39fc4</c:v>
                </c:pt>
                <c:pt idx="138">
                  <c:v>62d2243482f2035316b3a086</c:v>
                </c:pt>
                <c:pt idx="139">
                  <c:v>62d2245682f2035316b3a135</c:v>
                </c:pt>
                <c:pt idx="140">
                  <c:v>62d224cf82f2035316b3a32b</c:v>
                </c:pt>
                <c:pt idx="141">
                  <c:v>62d224f182f2035316b3a3d5</c:v>
                </c:pt>
                <c:pt idx="142">
                  <c:v>62d2251682f2035316b3a46a</c:v>
                </c:pt>
                <c:pt idx="143">
                  <c:v>62d2253882f2035316b3a4ef</c:v>
                </c:pt>
                <c:pt idx="144">
                  <c:v>62d2257f82f2035316b3a636</c:v>
                </c:pt>
                <c:pt idx="145">
                  <c:v>62d225b482f2035316b3a718</c:v>
                </c:pt>
                <c:pt idx="146">
                  <c:v>62d225e082f2035316b3a7d8</c:v>
                </c:pt>
                <c:pt idx="147">
                  <c:v>62d2265482f2035316b778d7</c:v>
                </c:pt>
                <c:pt idx="148">
                  <c:v>62d2267a82f2035316b77996</c:v>
                </c:pt>
                <c:pt idx="149">
                  <c:v>62d2269c82f2035316b77a2e</c:v>
                </c:pt>
                <c:pt idx="150">
                  <c:v>62d226c882f2035316b77aea</c:v>
                </c:pt>
                <c:pt idx="151">
                  <c:v>62d2288f82f2035316b78324</c:v>
                </c:pt>
                <c:pt idx="152">
                  <c:v>62d228b082f2035316b783cf</c:v>
                </c:pt>
                <c:pt idx="153">
                  <c:v>62d2292582f2035316b7861d</c:v>
                </c:pt>
                <c:pt idx="154">
                  <c:v>62d2297082f2035316b78776</c:v>
                </c:pt>
                <c:pt idx="155">
                  <c:v>62d2299182f2035316b7881e</c:v>
                </c:pt>
                <c:pt idx="156">
                  <c:v>62d229c082f2035316bb5803</c:v>
                </c:pt>
                <c:pt idx="157">
                  <c:v>62d229fe82f2035316bb58fb</c:v>
                </c:pt>
                <c:pt idx="158">
                  <c:v>62d22a6882f2035316bb5aec</c:v>
                </c:pt>
                <c:pt idx="159">
                  <c:v>62d231d182f2035316c317ec</c:v>
                </c:pt>
                <c:pt idx="160">
                  <c:v>62d231fe82f2035316c318a1</c:v>
                </c:pt>
                <c:pt idx="161">
                  <c:v>62d232a882f2035316c31b93</c:v>
                </c:pt>
                <c:pt idx="162">
                  <c:v>62d2333582f2035316c31e1a</c:v>
                </c:pt>
                <c:pt idx="163">
                  <c:v>62d2511d82f2035316e5f828</c:v>
                </c:pt>
                <c:pt idx="164">
                  <c:v>62d2d41982f2035316756945</c:v>
                </c:pt>
                <c:pt idx="165">
                  <c:v>62d2d49082f2035316756c07</c:v>
                </c:pt>
                <c:pt idx="166">
                  <c:v>62d2d4ef82f2035316756e44</c:v>
                </c:pt>
                <c:pt idx="167">
                  <c:v>62d2d55082f203531675704c</c:v>
                </c:pt>
                <c:pt idx="168">
                  <c:v>62d2dc0882f20353167d351f</c:v>
                </c:pt>
                <c:pt idx="169">
                  <c:v>62d2ddf782f2035316810ff3</c:v>
                </c:pt>
                <c:pt idx="170">
                  <c:v>62d2e3cc82f2035316850126</c:v>
                </c:pt>
                <c:pt idx="171">
                  <c:v>62d2ea9882f20353168cc51c</c:v>
                </c:pt>
                <c:pt idx="172">
                  <c:v>62d2eaba82f20353168cc5d6</c:v>
                </c:pt>
                <c:pt idx="173">
                  <c:v>62d3904582f20353164479e9</c:v>
                </c:pt>
                <c:pt idx="174">
                  <c:v>62d3907282f2035316466151</c:v>
                </c:pt>
                <c:pt idx="175">
                  <c:v>62d396fd82f20353164a507b</c:v>
                </c:pt>
                <c:pt idx="176">
                  <c:v>62d3971f82f20353164a511e</c:v>
                </c:pt>
                <c:pt idx="177">
                  <c:v>62d3983382f20353164e26a1</c:v>
                </c:pt>
                <c:pt idx="178">
                  <c:v>62d3988d82f20353164e2842</c:v>
                </c:pt>
                <c:pt idx="179">
                  <c:v>62d398ae82f20353164e28e5</c:v>
                </c:pt>
                <c:pt idx="180">
                  <c:v>62d398fe82f20353164e2a73</c:v>
                </c:pt>
                <c:pt idx="181">
                  <c:v>62d3993282f20353164e2b77</c:v>
                </c:pt>
                <c:pt idx="182">
                  <c:v>62d3998682f20353164e2d0b</c:v>
                </c:pt>
                <c:pt idx="183">
                  <c:v>62d399a782f20353164e2daa</c:v>
                </c:pt>
                <c:pt idx="184">
                  <c:v>62d399f682f20353164e2f2f</c:v>
                </c:pt>
                <c:pt idx="185">
                  <c:v>62d39a1e82f20353164e2feb</c:v>
                </c:pt>
                <c:pt idx="186">
                  <c:v>62d39a3f82f20353164e3090</c:v>
                </c:pt>
                <c:pt idx="187">
                  <c:v>62d39a6082f20353164e3132</c:v>
                </c:pt>
                <c:pt idx="188">
                  <c:v>62d39a8182f20353164e31e4</c:v>
                </c:pt>
                <c:pt idx="189">
                  <c:v>62d39ae182f203531652043e</c:v>
                </c:pt>
                <c:pt idx="190">
                  <c:v>62d39b7982f2035316520736</c:v>
                </c:pt>
                <c:pt idx="191">
                  <c:v>62d39b9b82f20353165207d6</c:v>
                </c:pt>
                <c:pt idx="192">
                  <c:v>62d39bbd82f203531652086c</c:v>
                </c:pt>
                <c:pt idx="193">
                  <c:v>62d39bde82f203531652090d</c:v>
                </c:pt>
                <c:pt idx="194">
                  <c:v>62d39fee82f203531655ecba</c:v>
                </c:pt>
                <c:pt idx="195">
                  <c:v>62d3a0b682f203531655effb</c:v>
                </c:pt>
                <c:pt idx="196">
                  <c:v>62d3a13a82f203531655f24f</c:v>
                </c:pt>
                <c:pt idx="197">
                  <c:v>62d3a2a782f203531659c94a</c:v>
                </c:pt>
                <c:pt idx="198">
                  <c:v>62d3a2d982f203531659ca38</c:v>
                </c:pt>
                <c:pt idx="199">
                  <c:v>62d781c7303adee462abc456</c:v>
                </c:pt>
                <c:pt idx="200">
                  <c:v>62d781ea303adee462abc505</c:v>
                </c:pt>
                <c:pt idx="201">
                  <c:v>62d87810303adee462bd563a</c:v>
                </c:pt>
                <c:pt idx="202">
                  <c:v>62d87832303adee462bd56c8</c:v>
                </c:pt>
                <c:pt idx="203">
                  <c:v>62d87855303adee462bd5764</c:v>
                </c:pt>
                <c:pt idx="204">
                  <c:v>62d87896303adee462bd5863</c:v>
                </c:pt>
                <c:pt idx="205">
                  <c:v>62d878b9303adee462bd58f2</c:v>
                </c:pt>
                <c:pt idx="206">
                  <c:v>62d878d9303adee462bd596e</c:v>
                </c:pt>
                <c:pt idx="207">
                  <c:v>62d878fd303adee462bd59fb</c:v>
                </c:pt>
                <c:pt idx="208">
                  <c:v>62d8793c303adee462bd5b03</c:v>
                </c:pt>
                <c:pt idx="209">
                  <c:v>62d8795e303adee462bd5ba3</c:v>
                </c:pt>
                <c:pt idx="210">
                  <c:v>62d8798d303adee462bd5c69</c:v>
                </c:pt>
                <c:pt idx="211">
                  <c:v>62d879b2303adee462bd5cf8</c:v>
                </c:pt>
                <c:pt idx="212">
                  <c:v>62d8a491303adee462ec1009</c:v>
                </c:pt>
                <c:pt idx="213">
                  <c:v>62d8a4b4303adee462ec10b3</c:v>
                </c:pt>
                <c:pt idx="214">
                  <c:v>62d8a4d6303adee462ec1148</c:v>
                </c:pt>
                <c:pt idx="215">
                  <c:v>62d8a515303adee462efe7f2</c:v>
                </c:pt>
                <c:pt idx="216">
                  <c:v>62d8a54b303adee462efe8d3</c:v>
                </c:pt>
                <c:pt idx="217">
                  <c:v>62d8a56c303adee462efe969</c:v>
                </c:pt>
                <c:pt idx="218">
                  <c:v>62d8a58d303adee462efea04</c:v>
                </c:pt>
                <c:pt idx="219">
                  <c:v>62d8a5b8303adee462efeabc</c:v>
                </c:pt>
                <c:pt idx="220">
                  <c:v>62d8a5f7303adee462efebde</c:v>
                </c:pt>
                <c:pt idx="221">
                  <c:v>62d8a662303adee462efedae</c:v>
                </c:pt>
                <c:pt idx="222">
                  <c:v>62d8a684303adee462efee60</c:v>
                </c:pt>
                <c:pt idx="223">
                  <c:v>62d8a6cd303adee462efefb5</c:v>
                </c:pt>
                <c:pt idx="224">
                  <c:v>62d8a6f0303adee462eff06b</c:v>
                </c:pt>
                <c:pt idx="225">
                  <c:v>62d8a719303adee462eff149</c:v>
                </c:pt>
                <c:pt idx="226">
                  <c:v>62d8a739303adee462eff1f6</c:v>
                </c:pt>
                <c:pt idx="227">
                  <c:v>62d8a765303adee462eff2e2</c:v>
                </c:pt>
                <c:pt idx="228">
                  <c:v>62d8a787303adee462eff394</c:v>
                </c:pt>
                <c:pt idx="229">
                  <c:v>62d8a7ac303adee462eff45d</c:v>
                </c:pt>
                <c:pt idx="230">
                  <c:v>62d8a7d1303adee462eff517</c:v>
                </c:pt>
                <c:pt idx="231">
                  <c:v>62d8a813303adee462eff651</c:v>
                </c:pt>
                <c:pt idx="232">
                  <c:v>62d8a848303adee462eff764</c:v>
                </c:pt>
                <c:pt idx="233">
                  <c:v>62d8a869303adee462eff807</c:v>
                </c:pt>
                <c:pt idx="234">
                  <c:v>62d8a8fc303adee462f3d06b</c:v>
                </c:pt>
                <c:pt idx="235">
                  <c:v>62d8a93b303adee462f3d1a2</c:v>
                </c:pt>
                <c:pt idx="236">
                  <c:v>62d8a95c303adee462f3d23b</c:v>
                </c:pt>
                <c:pt idx="237">
                  <c:v>62d8c2ee303adee4620f341b</c:v>
                </c:pt>
                <c:pt idx="238">
                  <c:v>62d8c456303adee4620f3c20</c:v>
                </c:pt>
                <c:pt idx="239">
                  <c:v>62d8ca4a303adee46217073a</c:v>
                </c:pt>
                <c:pt idx="240">
                  <c:v>62d98a6a303adee462ee4515</c:v>
                </c:pt>
                <c:pt idx="241">
                  <c:v>62d98a8d303adee462ee45f0</c:v>
                </c:pt>
                <c:pt idx="242">
                  <c:v>62d9e1c4303adee4624fed49</c:v>
                </c:pt>
                <c:pt idx="243">
                  <c:v>62d9e243303adee4624fef7b</c:v>
                </c:pt>
                <c:pt idx="244">
                  <c:v>62d9e310303adee4624ff2f1</c:v>
                </c:pt>
                <c:pt idx="245">
                  <c:v>62d9e338303adee4624ff38e</c:v>
                </c:pt>
                <c:pt idx="246">
                  <c:v>62d9e37a303adee4624ff497</c:v>
                </c:pt>
                <c:pt idx="247">
                  <c:v>62d9e39b303adee4624ff51e</c:v>
                </c:pt>
                <c:pt idx="248">
                  <c:v>62d9e3ce303adee4624ff5e7</c:v>
                </c:pt>
                <c:pt idx="249">
                  <c:v>62d9e44d303adee4624ff7ed</c:v>
                </c:pt>
                <c:pt idx="250">
                  <c:v>62d9e47d303adee4624ff8c0</c:v>
                </c:pt>
                <c:pt idx="251">
                  <c:v>62d9e52d303adee46253d2da</c:v>
                </c:pt>
                <c:pt idx="252">
                  <c:v>62d9e54f303adee46253d362</c:v>
                </c:pt>
                <c:pt idx="253">
                  <c:v>62da1d09303adee4628e7c66</c:v>
                </c:pt>
                <c:pt idx="254">
                  <c:v>62da1d34303adee462906a58</c:v>
                </c:pt>
                <c:pt idx="255">
                  <c:v>62da1d54303adee46292555e</c:v>
                </c:pt>
                <c:pt idx="256">
                  <c:v>62da1d81303adee462925635</c:v>
                </c:pt>
                <c:pt idx="257">
                  <c:v>62da1da2303adee4629256e5</c:v>
                </c:pt>
                <c:pt idx="258">
                  <c:v>62da1dc3303adee462925785</c:v>
                </c:pt>
                <c:pt idx="259">
                  <c:v>62da1de4303adee462925829</c:v>
                </c:pt>
                <c:pt idx="260">
                  <c:v>62da1e45303adee4629259ff</c:v>
                </c:pt>
                <c:pt idx="261">
                  <c:v>62da1e66303adee462925aa1</c:v>
                </c:pt>
                <c:pt idx="262">
                  <c:v>62da1f6d303adee46292603b</c:v>
                </c:pt>
                <c:pt idx="263">
                  <c:v>62da1f8e303adee4629260e6</c:v>
                </c:pt>
                <c:pt idx="264">
                  <c:v>62da252e303adee4629a2b7b</c:v>
                </c:pt>
                <c:pt idx="265">
                  <c:v>62da254f303adee4629a2c22</c:v>
                </c:pt>
                <c:pt idx="266">
                  <c:v>62da2570303adee4629a2cd9</c:v>
                </c:pt>
                <c:pt idx="267">
                  <c:v>62da25d7303adee4629a2efb</c:v>
                </c:pt>
                <c:pt idx="268">
                  <c:v>62da261d303adee4629a3061</c:v>
                </c:pt>
                <c:pt idx="269">
                  <c:v>62da2643303adee4629a312d</c:v>
                </c:pt>
                <c:pt idx="270">
                  <c:v>62da2723303adee4629a35d1</c:v>
                </c:pt>
                <c:pt idx="271">
                  <c:v>62da2743303adee4629a367f</c:v>
                </c:pt>
                <c:pt idx="272">
                  <c:v>62da27bb303adee4629c2612</c:v>
                </c:pt>
                <c:pt idx="273">
                  <c:v>62da27dc303adee4629e1124</c:v>
                </c:pt>
                <c:pt idx="274">
                  <c:v>62da2800303adee4629e11f6</c:v>
                </c:pt>
                <c:pt idx="275">
                  <c:v>62da2821303adee4629e12a7</c:v>
                </c:pt>
                <c:pt idx="276">
                  <c:v>62da29d1303adee4629e1b92</c:v>
                </c:pt>
                <c:pt idx="277">
                  <c:v>62da29f2303adee4629e1c2b</c:v>
                </c:pt>
                <c:pt idx="278">
                  <c:v>62da2a13303adee4629e1cf2</c:v>
                </c:pt>
                <c:pt idx="279">
                  <c:v>62da2a34303adee4629e1db9</c:v>
                </c:pt>
                <c:pt idx="280">
                  <c:v>62da2a57303adee4629e1e68</c:v>
                </c:pt>
                <c:pt idx="281">
                  <c:v>62da2a7f303adee4629e1f3b</c:v>
                </c:pt>
                <c:pt idx="282">
                  <c:v>62da2aa1303adee4629e1ff0</c:v>
                </c:pt>
                <c:pt idx="283">
                  <c:v>62da2b04303adee4629e21ff</c:v>
                </c:pt>
                <c:pt idx="284">
                  <c:v>62da2b29303adee4629e22cc</c:v>
                </c:pt>
                <c:pt idx="285">
                  <c:v>62da2b71303adee462a1fbc6</c:v>
                </c:pt>
                <c:pt idx="286">
                  <c:v>62da2beb303adee462a1fe18</c:v>
                </c:pt>
                <c:pt idx="287">
                  <c:v>62da2c0e303adee462a1fecf</c:v>
                </c:pt>
                <c:pt idx="288">
                  <c:v>62da2c2f303adee462a1ff73</c:v>
                </c:pt>
                <c:pt idx="289">
                  <c:v>62da2e1e303adee462a2094a</c:v>
                </c:pt>
                <c:pt idx="290">
                  <c:v>62da2e47303adee462a20a14</c:v>
                </c:pt>
                <c:pt idx="291">
                  <c:v>62da2e98303adee462a20b9e</c:v>
                </c:pt>
                <c:pt idx="292">
                  <c:v>62da2ebc303adee462a20c52</c:v>
                </c:pt>
                <c:pt idx="293">
                  <c:v>62da341f303adee462a9d49a</c:v>
                </c:pt>
                <c:pt idx="294">
                  <c:v>62da34c1303adee462a9d778</c:v>
                </c:pt>
                <c:pt idx="295">
                  <c:v>62da351c303adee462a9d927</c:v>
                </c:pt>
                <c:pt idx="296">
                  <c:v>62da35fb303adee462adb507</c:v>
                </c:pt>
                <c:pt idx="297">
                  <c:v>62db2ce7303adee462bfdad3</c:v>
                </c:pt>
                <c:pt idx="298">
                  <c:v>62db2d0a303adee462bfdb61</c:v>
                </c:pt>
                <c:pt idx="299">
                  <c:v>62db2d2c303adee462bfdbc1</c:v>
                </c:pt>
                <c:pt idx="300">
                  <c:v>62db2d4c303adee462bfdc40</c:v>
                </c:pt>
                <c:pt idx="301">
                  <c:v>62db2d6f303adee462bfdcaf</c:v>
                </c:pt>
                <c:pt idx="302">
                  <c:v>62db2d8f303adee462bfdd1d</c:v>
                </c:pt>
                <c:pt idx="303">
                  <c:v>62db30c6303adee462c3c03e</c:v>
                </c:pt>
                <c:pt idx="304">
                  <c:v>62db30f1303adee462c3c0a7</c:v>
                </c:pt>
                <c:pt idx="305">
                  <c:v>62db3141303adee462c3c19d</c:v>
                </c:pt>
                <c:pt idx="306">
                  <c:v>62db3163303adee462c3c212</c:v>
                </c:pt>
                <c:pt idx="307">
                  <c:v>62db3186303adee462c3c294</c:v>
                </c:pt>
                <c:pt idx="308">
                  <c:v>62db31b1303adee462c3c313</c:v>
                </c:pt>
                <c:pt idx="309">
                  <c:v>62db3222303adee462c3c4b2</c:v>
                </c:pt>
                <c:pt idx="310">
                  <c:v>62db3247303adee462c3c55b</c:v>
                </c:pt>
                <c:pt idx="311">
                  <c:v>62db3273303adee462c3c60d</c:v>
                </c:pt>
                <c:pt idx="312">
                  <c:v>62db32bc303adee462c3c734</c:v>
                </c:pt>
                <c:pt idx="313">
                  <c:v>62db32dd303adee462c3c7b2</c:v>
                </c:pt>
                <c:pt idx="314">
                  <c:v>62db3304303adee462c7a0ec</c:v>
                </c:pt>
                <c:pt idx="315">
                  <c:v>62db3325303adee462c7a167</c:v>
                </c:pt>
                <c:pt idx="316">
                  <c:v>62db335c303adee462c7a246</c:v>
                </c:pt>
                <c:pt idx="317">
                  <c:v>62db337e303adee462c7a2d8</c:v>
                </c:pt>
                <c:pt idx="318">
                  <c:v>62db33cf303adee462c7a410</c:v>
                </c:pt>
                <c:pt idx="319">
                  <c:v>62db343d303adee462c7a5aa</c:v>
                </c:pt>
                <c:pt idx="320">
                  <c:v>62db3470303adee462c7a659</c:v>
                </c:pt>
                <c:pt idx="321">
                  <c:v>62db3bcc303adee462cf71c4</c:v>
                </c:pt>
                <c:pt idx="322">
                  <c:v>62db3c40303adee462cf736f</c:v>
                </c:pt>
                <c:pt idx="323">
                  <c:v>62db3c62303adee462cf73e3</c:v>
                </c:pt>
                <c:pt idx="324">
                  <c:v>62db3d38303adee462cf76ce</c:v>
                </c:pt>
                <c:pt idx="325">
                  <c:v>62db3d5a303adee462cf7732</c:v>
                </c:pt>
                <c:pt idx="326">
                  <c:v>62db3d97303adee462d35099</c:v>
                </c:pt>
                <c:pt idx="327">
                  <c:v>62db3e23303adee462d35280</c:v>
                </c:pt>
                <c:pt idx="328">
                  <c:v>62db3e4d303adee462d35300</c:v>
                </c:pt>
                <c:pt idx="329">
                  <c:v>62db3ec7303adee462d354bd</c:v>
                </c:pt>
                <c:pt idx="330">
                  <c:v>62db3ee8303adee462d35537</c:v>
                </c:pt>
                <c:pt idx="331">
                  <c:v>62db3f3b303adee462d35660</c:v>
                </c:pt>
                <c:pt idx="332">
                  <c:v>62db3f5d303adee462d356c9</c:v>
                </c:pt>
                <c:pt idx="333">
                  <c:v>62db3f8e303adee462d3577a</c:v>
                </c:pt>
                <c:pt idx="334">
                  <c:v>62db3fc2303adee462d35827</c:v>
                </c:pt>
                <c:pt idx="335">
                  <c:v>62db3fe3303adee462d35895</c:v>
                </c:pt>
                <c:pt idx="336">
                  <c:v>62db4004303adee462d3591e</c:v>
                </c:pt>
                <c:pt idx="337">
                  <c:v>62db402d303adee462d359ae</c:v>
                </c:pt>
                <c:pt idx="338">
                  <c:v>62db616b303adee462fa563b</c:v>
                </c:pt>
                <c:pt idx="339">
                  <c:v>62db61a7303adee462fa574c</c:v>
                </c:pt>
                <c:pt idx="340">
                  <c:v>62db623f303adee462fa5a03</c:v>
                </c:pt>
                <c:pt idx="341">
                  <c:v>62db62d5303adee462fa5c68</c:v>
                </c:pt>
                <c:pt idx="342">
                  <c:v>62db6315303adee462fa5d70</c:v>
                </c:pt>
                <c:pt idx="343">
                  <c:v>62db6336303adee462fa5df2</c:v>
                </c:pt>
                <c:pt idx="344">
                  <c:v>62db6374303adee462fa5efa</c:v>
                </c:pt>
                <c:pt idx="345">
                  <c:v>62db63d0303adee462fa608d</c:v>
                </c:pt>
                <c:pt idx="346">
                  <c:v>62db6413303adee462fa619c</c:v>
                </c:pt>
                <c:pt idx="347">
                  <c:v>62db64db303adee462fe3daa</c:v>
                </c:pt>
                <c:pt idx="348">
                  <c:v>62db64fe303adee462fe3e53</c:v>
                </c:pt>
                <c:pt idx="349">
                  <c:v>62db651f303adee462fe3eec</c:v>
                </c:pt>
                <c:pt idx="350">
                  <c:v>62db6547303adee462fe3f99</c:v>
                </c:pt>
                <c:pt idx="351">
                  <c:v>62db6585303adee462fe40df</c:v>
                </c:pt>
                <c:pt idx="352">
                  <c:v>62db65a6303adee462fe418a</c:v>
                </c:pt>
                <c:pt idx="353">
                  <c:v>62db65c7303adee462fe4244</c:v>
                </c:pt>
                <c:pt idx="354">
                  <c:v>62db65fb303adee462fe4335</c:v>
                </c:pt>
                <c:pt idx="355">
                  <c:v>62db661c303adee462fe43be</c:v>
                </c:pt>
                <c:pt idx="356">
                  <c:v>62db6682303adee462fe45a0</c:v>
                </c:pt>
                <c:pt idx="357">
                  <c:v>62db66a3303adee462fe4638</c:v>
                </c:pt>
                <c:pt idx="358">
                  <c:v>62db66f5303adee462fe4793</c:v>
                </c:pt>
                <c:pt idx="359">
                  <c:v>62db6741303adee462fe48ef</c:v>
                </c:pt>
                <c:pt idx="360">
                  <c:v>62db676e303adee462fe49c7</c:v>
                </c:pt>
                <c:pt idx="361">
                  <c:v>62db67bc303adee4620223b1</c:v>
                </c:pt>
                <c:pt idx="362">
                  <c:v>62db67dd303adee462022416</c:v>
                </c:pt>
                <c:pt idx="363">
                  <c:v>62db681d303adee46202252a</c:v>
                </c:pt>
                <c:pt idx="364">
                  <c:v>62db6845303adee4620225c9</c:v>
                </c:pt>
                <c:pt idx="365">
                  <c:v>62db6866303adee462022669</c:v>
                </c:pt>
                <c:pt idx="366">
                  <c:v>62db6887303adee462022709</c:v>
                </c:pt>
                <c:pt idx="367">
                  <c:v>62db68a8303adee4620227a0</c:v>
                </c:pt>
                <c:pt idx="368">
                  <c:v>62db68ce303adee462022848</c:v>
                </c:pt>
                <c:pt idx="369">
                  <c:v>62db6922303adee4620229e9</c:v>
                </c:pt>
                <c:pt idx="370">
                  <c:v>62db6947303adee462022aa8</c:v>
                </c:pt>
                <c:pt idx="371">
                  <c:v>62db69c5303adee462022cdc</c:v>
                </c:pt>
                <c:pt idx="372">
                  <c:v>62db69fa303adee462022dd4</c:v>
                </c:pt>
                <c:pt idx="373">
                  <c:v>62db6a1b303adee462022e7c</c:v>
                </c:pt>
                <c:pt idx="374">
                  <c:v>62db6a3c303adee462022f20</c:v>
                </c:pt>
                <c:pt idx="375">
                  <c:v>62db6b4c303adee462060c91</c:v>
                </c:pt>
                <c:pt idx="376">
                  <c:v>62db6ebf303adee46209f47c</c:v>
                </c:pt>
                <c:pt idx="377">
                  <c:v>62db6eef303adee46209f561</c:v>
                </c:pt>
                <c:pt idx="378">
                  <c:v>62db6f49303adee46209f715</c:v>
                </c:pt>
                <c:pt idx="379">
                  <c:v>62db6f81303adee46209f833</c:v>
                </c:pt>
                <c:pt idx="380">
                  <c:v>62db700a303adee46209facf</c:v>
                </c:pt>
                <c:pt idx="381">
                  <c:v>62db703b303adee46209fbb3</c:v>
                </c:pt>
                <c:pt idx="382">
                  <c:v>62db707b303adee46209fccf</c:v>
                </c:pt>
                <c:pt idx="383">
                  <c:v>62db7111303adee46209ff8c</c:v>
                </c:pt>
                <c:pt idx="384">
                  <c:v>62db7197303adee4620a01fa</c:v>
                </c:pt>
                <c:pt idx="385">
                  <c:v>62db71bd303adee4620a02a0</c:v>
                </c:pt>
                <c:pt idx="386">
                  <c:v>62db71df303adee4620a0339</c:v>
                </c:pt>
                <c:pt idx="387">
                  <c:v>62db726a303adee4620dde7d</c:v>
                </c:pt>
                <c:pt idx="388">
                  <c:v>62db728b303adee4620ddf2d</c:v>
                </c:pt>
                <c:pt idx="389">
                  <c:v>62db72ac303adee4620ddfdf</c:v>
                </c:pt>
                <c:pt idx="390">
                  <c:v>62db7336303adee4620de27b</c:v>
                </c:pt>
                <c:pt idx="391">
                  <c:v>62db73ff303adee4620de639</c:v>
                </c:pt>
                <c:pt idx="392">
                  <c:v>62db7505303adee4620deb47</c:v>
                </c:pt>
                <c:pt idx="393">
                  <c:v>62db757f303adee4620ded85</c:v>
                </c:pt>
                <c:pt idx="394">
                  <c:v>62db75a8303adee4620dee4c</c:v>
                </c:pt>
                <c:pt idx="395">
                  <c:v>62db7616303adee46211c934</c:v>
                </c:pt>
                <c:pt idx="396">
                  <c:v>62db7651303adee46211ca59</c:v>
                </c:pt>
                <c:pt idx="397">
                  <c:v>62db7681303adee46211cb56</c:v>
                </c:pt>
                <c:pt idx="398">
                  <c:v>62db76a3303adee46211cbf4</c:v>
                </c:pt>
                <c:pt idx="399">
                  <c:v>62db76c5303adee46211cc9c</c:v>
                </c:pt>
                <c:pt idx="400">
                  <c:v>62db7709303adee46211cddd</c:v>
                </c:pt>
                <c:pt idx="401">
                  <c:v>62db772b303adee46211ce82</c:v>
                </c:pt>
                <c:pt idx="402">
                  <c:v>62db778d303adee46211d05d</c:v>
                </c:pt>
                <c:pt idx="403">
                  <c:v>62db77b0303adee46211d110</c:v>
                </c:pt>
                <c:pt idx="404">
                  <c:v>62db77e4303adee46211d21e</c:v>
                </c:pt>
                <c:pt idx="405">
                  <c:v>62db7807303adee46211d2db</c:v>
                </c:pt>
                <c:pt idx="406">
                  <c:v>62db7836303adee46211d3bb</c:v>
                </c:pt>
                <c:pt idx="407">
                  <c:v>62db78b9303adee46211d641</c:v>
                </c:pt>
                <c:pt idx="408">
                  <c:v>62db78dc303adee46211d6dd</c:v>
                </c:pt>
                <c:pt idx="409">
                  <c:v>62db78fd303adee46211d781</c:v>
                </c:pt>
                <c:pt idx="410">
                  <c:v>62db792d303adee46211d87c</c:v>
                </c:pt>
                <c:pt idx="411">
                  <c:v>62db7951303adee46215b1f8</c:v>
                </c:pt>
                <c:pt idx="412">
                  <c:v>62db7983303adee46215b2d2</c:v>
                </c:pt>
                <c:pt idx="413">
                  <c:v>62db79bf303adee46215b3e1</c:v>
                </c:pt>
                <c:pt idx="414">
                  <c:v>62db79e4303adee46215b488</c:v>
                </c:pt>
                <c:pt idx="415">
                  <c:v>62db7a1e303adee46215b599</c:v>
                </c:pt>
                <c:pt idx="416">
                  <c:v>62db7ab2303adee46215b829</c:v>
                </c:pt>
                <c:pt idx="417">
                  <c:v>62db7ad3303adee46215b8a1</c:v>
                </c:pt>
                <c:pt idx="418">
                  <c:v>62db7b0c303adee46215b9a7</c:v>
                </c:pt>
                <c:pt idx="419">
                  <c:v>62db7b2e303adee46215ba41</c:v>
                </c:pt>
                <c:pt idx="420">
                  <c:v>62db7b8a303adee46215bbc6</c:v>
                </c:pt>
                <c:pt idx="421">
                  <c:v>62db7bac303adee46215bc6b</c:v>
                </c:pt>
                <c:pt idx="422">
                  <c:v>62db7bcd303adee46215bcfd</c:v>
                </c:pt>
                <c:pt idx="423">
                  <c:v>62db7c0b303adee46215be10</c:v>
                </c:pt>
                <c:pt idx="424">
                  <c:v>62db7c4a303adee46215bf2b</c:v>
                </c:pt>
                <c:pt idx="425">
                  <c:v>62db7c6c303adee46215bfcc</c:v>
                </c:pt>
                <c:pt idx="426">
                  <c:v>62db7c91303adee46215c06d</c:v>
                </c:pt>
                <c:pt idx="427">
                  <c:v>62db7d11303adee462199b6c</c:v>
                </c:pt>
                <c:pt idx="428">
                  <c:v>62db7d32303adee462199c13</c:v>
                </c:pt>
                <c:pt idx="429">
                  <c:v>62db7d54303adee462199ccc</c:v>
                </c:pt>
                <c:pt idx="430">
                  <c:v>62db7d75303adee462199d75</c:v>
                </c:pt>
                <c:pt idx="431">
                  <c:v>62db7da6303adee462199e52</c:v>
                </c:pt>
                <c:pt idx="432">
                  <c:v>62db7dca303adee462199efe</c:v>
                </c:pt>
                <c:pt idx="433">
                  <c:v>62db7df7303adee462199fdf</c:v>
                </c:pt>
                <c:pt idx="434">
                  <c:v>62db7e3d303adee46219a130</c:v>
                </c:pt>
                <c:pt idx="435">
                  <c:v>62db7e7d303adee46219a27d</c:v>
                </c:pt>
                <c:pt idx="436">
                  <c:v>62db7eb4303adee46219a381</c:v>
                </c:pt>
                <c:pt idx="437">
                  <c:v>62db7ed7303adee46219a42a</c:v>
                </c:pt>
                <c:pt idx="438">
                  <c:v>62db7f03303adee46219a520</c:v>
                </c:pt>
                <c:pt idx="439">
                  <c:v>62db7f6d303adee46219a70c</c:v>
                </c:pt>
                <c:pt idx="440">
                  <c:v>62db7faf303adee46219a824</c:v>
                </c:pt>
                <c:pt idx="441">
                  <c:v>62db8069303adee4621d843e</c:v>
                </c:pt>
                <c:pt idx="442">
                  <c:v>62db81c8303adee4621d8aab</c:v>
                </c:pt>
                <c:pt idx="443">
                  <c:v>62db8341303adee4621d919a</c:v>
                </c:pt>
                <c:pt idx="444">
                  <c:v>62db8366303adee4621d924f</c:v>
                </c:pt>
                <c:pt idx="445">
                  <c:v>62db8387303adee4621d9306</c:v>
                </c:pt>
                <c:pt idx="446">
                  <c:v>62db83c3303adee4621d9425</c:v>
                </c:pt>
                <c:pt idx="447">
                  <c:v>62db881e303adee462255a3b</c:v>
                </c:pt>
                <c:pt idx="448">
                  <c:v>62db8854303adee462255b3f</c:v>
                </c:pt>
                <c:pt idx="449">
                  <c:v>62db88a1303adee462255c9f</c:v>
                </c:pt>
                <c:pt idx="450">
                  <c:v>62db8905303adee462255e81</c:v>
                </c:pt>
                <c:pt idx="451">
                  <c:v>62db892c303adee462255f63</c:v>
                </c:pt>
                <c:pt idx="452">
                  <c:v>62db899b303adee462256162</c:v>
                </c:pt>
                <c:pt idx="453">
                  <c:v>62db89bc303adee462256202</c:v>
                </c:pt>
                <c:pt idx="454">
                  <c:v>62db89de303adee462256292</c:v>
                </c:pt>
                <c:pt idx="455">
                  <c:v>62db89ff303adee462256312</c:v>
                </c:pt>
                <c:pt idx="456">
                  <c:v>62db8a20303adee4622563cf</c:v>
                </c:pt>
                <c:pt idx="457">
                  <c:v>62db8a51303adee4622564bc</c:v>
                </c:pt>
                <c:pt idx="458">
                  <c:v>62db8a73303adee462256560</c:v>
                </c:pt>
                <c:pt idx="459">
                  <c:v>62db8a9c303adee46225662f</c:v>
                </c:pt>
                <c:pt idx="460">
                  <c:v>62e2ce7b303adee462467b84</c:v>
                </c:pt>
                <c:pt idx="461">
                  <c:v>62e2ce9d303adee462486de6</c:v>
                </c:pt>
                <c:pt idx="462">
                  <c:v>62e2cedd303adee4624a5e9d</c:v>
                </c:pt>
                <c:pt idx="463">
                  <c:v>62e2cf05303adee4624a5f8f</c:v>
                </c:pt>
                <c:pt idx="464">
                  <c:v>62e2cf46303adee4624a6110</c:v>
                </c:pt>
                <c:pt idx="465">
                  <c:v>62e2cf67303adee4624a61c0</c:v>
                </c:pt>
                <c:pt idx="466">
                  <c:v>62e2cf88303adee4624a6275</c:v>
                </c:pt>
                <c:pt idx="467">
                  <c:v>62e2cfe5303adee4624a64ab</c:v>
                </c:pt>
                <c:pt idx="468">
                  <c:v>62e2d007303adee4624a6557</c:v>
                </c:pt>
                <c:pt idx="469">
                  <c:v>62e2d041303adee4624a668b</c:v>
                </c:pt>
                <c:pt idx="470">
                  <c:v>62e2d062303adee4624a6748</c:v>
                </c:pt>
                <c:pt idx="471">
                  <c:v>62e2d083303adee4624a6802</c:v>
                </c:pt>
                <c:pt idx="472">
                  <c:v>62e2d0a4303adee4624a68ad</c:v>
                </c:pt>
                <c:pt idx="473">
                  <c:v>62e2d0c4303adee4624a6965</c:v>
                </c:pt>
                <c:pt idx="474">
                  <c:v>62e2d388303adee4624e5939</c:v>
                </c:pt>
                <c:pt idx="475">
                  <c:v>62e2d3a9303adee4624e59e5</c:v>
                </c:pt>
                <c:pt idx="476">
                  <c:v>62e2d42b303adee4624e5c96</c:v>
                </c:pt>
                <c:pt idx="477">
                  <c:v>62e2d44c303adee4624e5d37</c:v>
                </c:pt>
                <c:pt idx="478">
                  <c:v>62e2d46c303adee4624e5deb</c:v>
                </c:pt>
                <c:pt idx="479">
                  <c:v>62e2d48c303adee4624e5ea9</c:v>
                </c:pt>
                <c:pt idx="480">
                  <c:v>62e2d4ac303adee4624e5f47</c:v>
                </c:pt>
                <c:pt idx="481">
                  <c:v>62e2d4d0303adee4624e6011</c:v>
                </c:pt>
                <c:pt idx="482">
                  <c:v>62e2d51f303adee4624e61b0</c:v>
                </c:pt>
                <c:pt idx="483">
                  <c:v>62e2d580303adee4624e63d0</c:v>
                </c:pt>
                <c:pt idx="484">
                  <c:v>62e2d5a2303adee46250562e</c:v>
                </c:pt>
                <c:pt idx="485">
                  <c:v>62e2d5c2303adee462524614</c:v>
                </c:pt>
                <c:pt idx="486">
                  <c:v>62e2d5e2303adee4625246a7</c:v>
                </c:pt>
                <c:pt idx="487">
                  <c:v>62e2d64e303adee4625248c7</c:v>
                </c:pt>
                <c:pt idx="488">
                  <c:v>62e2d8f1303adee46252560d</c:v>
                </c:pt>
                <c:pt idx="489">
                  <c:v>62e2d947303adee4625638be</c:v>
                </c:pt>
                <c:pt idx="490">
                  <c:v>62e2d984303adee4625639f2</c:v>
                </c:pt>
                <c:pt idx="491">
                  <c:v>62e2d9a5303adee462563a8e</c:v>
                </c:pt>
                <c:pt idx="492">
                  <c:v>62e2d9c6303adee462563b19</c:v>
                </c:pt>
                <c:pt idx="493">
                  <c:v>62e2df64303adee4625a3a1b</c:v>
                </c:pt>
                <c:pt idx="494">
                  <c:v>62e2df9e303adee4625a3b68</c:v>
                </c:pt>
                <c:pt idx="495">
                  <c:v>62e2dfde303adee4625a3cc4</c:v>
                </c:pt>
                <c:pt idx="496">
                  <c:v>62e2e000303adee4625a3d7b</c:v>
                </c:pt>
                <c:pt idx="497">
                  <c:v>62e2e4e2303adee4626219a9</c:v>
                </c:pt>
                <c:pt idx="498">
                  <c:v>62e2e71d303adee4626225f0</c:v>
                </c:pt>
                <c:pt idx="499">
                  <c:v>62e2e8ee303adee462661098</c:v>
                </c:pt>
                <c:pt idx="500">
                  <c:v>62e2e913303adee462661176</c:v>
                </c:pt>
                <c:pt idx="501">
                  <c:v>62e2e935303adee46266122f</c:v>
                </c:pt>
                <c:pt idx="502">
                  <c:v>62e2e956303adee4626612c8</c:v>
                </c:pt>
                <c:pt idx="503">
                  <c:v>62e2e977303adee462661382</c:v>
                </c:pt>
                <c:pt idx="504">
                  <c:v>62e2e9a7303adee462661472</c:v>
                </c:pt>
                <c:pt idx="505">
                  <c:v>62e2e9c8303adee46266151d</c:v>
                </c:pt>
                <c:pt idx="506">
                  <c:v>62e2f04a303adee4626df780</c:v>
                </c:pt>
                <c:pt idx="507">
                  <c:v>62e2f0cc303adee4626df9fe</c:v>
                </c:pt>
                <c:pt idx="508">
                  <c:v>62e2f0f0303adee4626dfa9e</c:v>
                </c:pt>
                <c:pt idx="509">
                  <c:v>62e2f119303adee4626dfb5d</c:v>
                </c:pt>
                <c:pt idx="510">
                  <c:v>62e2f13d303adee4626dfc16</c:v>
                </c:pt>
                <c:pt idx="511">
                  <c:v>62e2f180303adee4626dfd71</c:v>
                </c:pt>
                <c:pt idx="512">
                  <c:v>62e2f1a2303adee4626dfe13</c:v>
                </c:pt>
                <c:pt idx="513">
                  <c:v>62e2f1e7303adee46271e070</c:v>
                </c:pt>
                <c:pt idx="514">
                  <c:v>62e2f21c303adee46271e175</c:v>
                </c:pt>
                <c:pt idx="515">
                  <c:v>62e2f2a8303adee46271e44e</c:v>
                </c:pt>
                <c:pt idx="516">
                  <c:v>62e2f42d303adee46271ebf0</c:v>
                </c:pt>
                <c:pt idx="517">
                  <c:v>62e2f450303adee46271ecab</c:v>
                </c:pt>
                <c:pt idx="518">
                  <c:v>62e2f531303adee46271f128</c:v>
                </c:pt>
                <c:pt idx="519">
                  <c:v>62e2f560303adee46275d324</c:v>
                </c:pt>
                <c:pt idx="520">
                  <c:v>62e2f5cb303adee46275d513</c:v>
                </c:pt>
                <c:pt idx="521">
                  <c:v>62e2f5f0303adee46275d5ba</c:v>
                </c:pt>
                <c:pt idx="522">
                  <c:v>62e2f615303adee46275d664</c:v>
                </c:pt>
                <c:pt idx="523">
                  <c:v>62e2f794303adee46275dd55</c:v>
                </c:pt>
                <c:pt idx="524">
                  <c:v>62e2f820303adee46275e004</c:v>
                </c:pt>
                <c:pt idx="525">
                  <c:v>62e2f878303adee46275e19f</c:v>
                </c:pt>
                <c:pt idx="526">
                  <c:v>62e2f8d9303adee46279c4b0</c:v>
                </c:pt>
                <c:pt idx="527">
                  <c:v>62e2f948303adee46279c6d9</c:v>
                </c:pt>
                <c:pt idx="528">
                  <c:v>62e2f994303adee46279c832</c:v>
                </c:pt>
                <c:pt idx="529">
                  <c:v>62e2fa24303adee46279cb0a</c:v>
                </c:pt>
                <c:pt idx="530">
                  <c:v>62e2fae9303adee46279ce74</c:v>
                </c:pt>
                <c:pt idx="531">
                  <c:v>62e2fbb4303adee46279d1d6</c:v>
                </c:pt>
                <c:pt idx="532">
                  <c:v>62e2fc2d303adee46279d3ca</c:v>
                </c:pt>
                <c:pt idx="533">
                  <c:v>62e2fc98303adee4627db69d</c:v>
                </c:pt>
                <c:pt idx="534">
                  <c:v>62e2fccd303adee4627db775</c:v>
                </c:pt>
                <c:pt idx="535">
                  <c:v>62e2fd14303adee4627db8b9</c:v>
                </c:pt>
                <c:pt idx="536">
                  <c:v>62e2fd35303adee4627db949</c:v>
                </c:pt>
                <c:pt idx="537">
                  <c:v>62e2ff5a303adee4627dc2a3</c:v>
                </c:pt>
                <c:pt idx="538">
                  <c:v>62e2ff7b303adee4627dc343</c:v>
                </c:pt>
                <c:pt idx="539">
                  <c:v>62e30aa2303adee4628d7963</c:v>
                </c:pt>
                <c:pt idx="540">
                  <c:v>62e30ac3303adee4628d79cf</c:v>
                </c:pt>
                <c:pt idx="541">
                  <c:v>62e30ae4303adee4628d7a53</c:v>
                </c:pt>
                <c:pt idx="542">
                  <c:v>62e30b05303adee4628d7ad4</c:v>
                </c:pt>
                <c:pt idx="543">
                  <c:v>62e30b45303adee4628d7be4</c:v>
                </c:pt>
                <c:pt idx="544">
                  <c:v>62e30e22303adee462916927</c:v>
                </c:pt>
                <c:pt idx="545">
                  <c:v>62e30e45303adee4629169c4</c:v>
                </c:pt>
                <c:pt idx="546">
                  <c:v>62e30e98303adee462916b2b</c:v>
                </c:pt>
                <c:pt idx="547">
                  <c:v>62e30ec1303adee462916bd4</c:v>
                </c:pt>
                <c:pt idx="548">
                  <c:v>62e30ef4303adee462916cac</c:v>
                </c:pt>
                <c:pt idx="549">
                  <c:v>62e3158d303adee462994aa1</c:v>
                </c:pt>
                <c:pt idx="550">
                  <c:v>62e315f8303adee462994c69</c:v>
                </c:pt>
                <c:pt idx="551">
                  <c:v>62e31619303adee462994ce2</c:v>
                </c:pt>
                <c:pt idx="552">
                  <c:v>62e316b8303adee462994f90</c:v>
                </c:pt>
                <c:pt idx="553">
                  <c:v>62e316da303adee46299500a</c:v>
                </c:pt>
                <c:pt idx="554">
                  <c:v>62e316fa303adee46299509e</c:v>
                </c:pt>
                <c:pt idx="555">
                  <c:v>62e3171b303adee46299512b</c:v>
                </c:pt>
                <c:pt idx="556">
                  <c:v>62e3173e303adee4629951c0</c:v>
                </c:pt>
                <c:pt idx="557">
                  <c:v>62e31760303adee46299524e</c:v>
                </c:pt>
                <c:pt idx="558">
                  <c:v>62e31787303adee4629952e3</c:v>
                </c:pt>
                <c:pt idx="559">
                  <c:v>62e317ae303adee46299536b</c:v>
                </c:pt>
                <c:pt idx="560">
                  <c:v>62e31910303adee4629d3a7a</c:v>
                </c:pt>
                <c:pt idx="561">
                  <c:v>62e31933303adee4629d3b07</c:v>
                </c:pt>
                <c:pt idx="562">
                  <c:v>62e3195a303adee4629d3b98</c:v>
                </c:pt>
                <c:pt idx="563">
                  <c:v>62e31a14303adee4629d3e9d</c:v>
                </c:pt>
                <c:pt idx="564">
                  <c:v>62e31a36303adee4629d3f1f</c:v>
                </c:pt>
                <c:pt idx="565">
                  <c:v>62e31aa1303adee4629d40df</c:v>
                </c:pt>
                <c:pt idx="566">
                  <c:v>62e31ac3303adee4629d414f</c:v>
                </c:pt>
                <c:pt idx="567">
                  <c:v>62e31af6303adee4629d4236</c:v>
                </c:pt>
                <c:pt idx="568">
                  <c:v>62e31c0f303adee462a1285f</c:v>
                </c:pt>
                <c:pt idx="569">
                  <c:v>62e31cb1303adee462a12b07</c:v>
                </c:pt>
                <c:pt idx="570">
                  <c:v>62e31cd3303adee462a12b83</c:v>
                </c:pt>
                <c:pt idx="571">
                  <c:v>62e31d05303adee462a12c66</c:v>
                </c:pt>
                <c:pt idx="572">
                  <c:v>62e31d26303adee462a12ce7</c:v>
                </c:pt>
                <c:pt idx="573">
                  <c:v>62e31d57303adee462a12db7</c:v>
                </c:pt>
                <c:pt idx="574">
                  <c:v>62e31d7d303adee462a12e62</c:v>
                </c:pt>
                <c:pt idx="575">
                  <c:v>62e33e96303adee462c4b516</c:v>
                </c:pt>
                <c:pt idx="576">
                  <c:v>62e33ef6303adee462c4b75a</c:v>
                </c:pt>
                <c:pt idx="577">
                  <c:v>62e33f18303adee462c6a9ea</c:v>
                </c:pt>
                <c:pt idx="578">
                  <c:v>62e33fac303adee462c89cc1</c:v>
                </c:pt>
                <c:pt idx="579">
                  <c:v>62e33fcf303adee462c89d73</c:v>
                </c:pt>
                <c:pt idx="580">
                  <c:v>62e3400a303adee462c89ea7</c:v>
                </c:pt>
                <c:pt idx="581">
                  <c:v>62e3402a303adee462c89f5f</c:v>
                </c:pt>
                <c:pt idx="582">
                  <c:v>62e3406b303adee462c8a0be</c:v>
                </c:pt>
                <c:pt idx="583">
                  <c:v>62e340c0303adee462c8a273</c:v>
                </c:pt>
                <c:pt idx="584">
                  <c:v>62e342e2303adee462cc903c</c:v>
                </c:pt>
                <c:pt idx="585">
                  <c:v>62e34303303adee462cc90d8</c:v>
                </c:pt>
                <c:pt idx="586">
                  <c:v>62e34337303adee462cc91fb</c:v>
                </c:pt>
                <c:pt idx="587">
                  <c:v>62e34358303adee462cc92ae</c:v>
                </c:pt>
                <c:pt idx="588">
                  <c:v>62e34379303adee462cc9367</c:v>
                </c:pt>
                <c:pt idx="589">
                  <c:v>62e34399303adee462cc9408</c:v>
                </c:pt>
                <c:pt idx="590">
                  <c:v>62e343ed303adee462cc95c5</c:v>
                </c:pt>
                <c:pt idx="591">
                  <c:v>62e3441a303adee462cc96ca</c:v>
                </c:pt>
                <c:pt idx="592">
                  <c:v>62e347c7303adee462d08d2d</c:v>
                </c:pt>
                <c:pt idx="593">
                  <c:v>62e34928303adee462d0953d</c:v>
                </c:pt>
                <c:pt idx="594">
                  <c:v>62e34998303adee462d097d8</c:v>
                </c:pt>
                <c:pt idx="595">
                  <c:v>62e349c9303adee462d47a4b</c:v>
                </c:pt>
                <c:pt idx="596">
                  <c:v>62e34a2b303adee462d47c28</c:v>
                </c:pt>
                <c:pt idx="597">
                  <c:v>62e34a69303adee462d47d61</c:v>
                </c:pt>
                <c:pt idx="598">
                  <c:v>62e34a8a303adee462d47e00</c:v>
                </c:pt>
                <c:pt idx="599">
                  <c:v>62e34cdb303adee462d489fa</c:v>
                </c:pt>
                <c:pt idx="600">
                  <c:v>62e34da1303adee462d86f01</c:v>
                </c:pt>
                <c:pt idx="601">
                  <c:v>62e34e4d303adee462d8720c</c:v>
                </c:pt>
                <c:pt idx="602">
                  <c:v>62e34f04303adee462d875aa</c:v>
                </c:pt>
                <c:pt idx="603">
                  <c:v>62e34f28303adee462d87680</c:v>
                </c:pt>
                <c:pt idx="604">
                  <c:v>62e34f63303adee462d877c3</c:v>
                </c:pt>
                <c:pt idx="605">
                  <c:v>62e34f84303adee462d8787a</c:v>
                </c:pt>
                <c:pt idx="606">
                  <c:v>62e34fea303adee462d87a90</c:v>
                </c:pt>
                <c:pt idx="607">
                  <c:v>62e3508e303adee462d87e06</c:v>
                </c:pt>
                <c:pt idx="608">
                  <c:v>62e35131303adee462dc62be</c:v>
                </c:pt>
                <c:pt idx="609">
                  <c:v>62e35157303adee462dc639d</c:v>
                </c:pt>
                <c:pt idx="610">
                  <c:v>62e351a9303adee462dc658f</c:v>
                </c:pt>
                <c:pt idx="611">
                  <c:v>62e351d8303adee462dc66a6</c:v>
                </c:pt>
                <c:pt idx="612">
                  <c:v>62e351fe303adee462dc678a</c:v>
                </c:pt>
                <c:pt idx="613">
                  <c:v>62e35249303adee462dc6934</c:v>
                </c:pt>
                <c:pt idx="614">
                  <c:v>62e3531b303adee462dc6dc7</c:v>
                </c:pt>
                <c:pt idx="615">
                  <c:v>62e3533b303adee462dc6e8f</c:v>
                </c:pt>
                <c:pt idx="616">
                  <c:v>62e3535c303adee462dc6f50</c:v>
                </c:pt>
                <c:pt idx="617">
                  <c:v>62e3539e303adee462dc70ae</c:v>
                </c:pt>
                <c:pt idx="618">
                  <c:v>62e353bf303adee462dc7160</c:v>
                </c:pt>
                <c:pt idx="619">
                  <c:v>62e35414303adee462dc732f</c:v>
                </c:pt>
                <c:pt idx="620">
                  <c:v>62e3559c303adee462e05cdb</c:v>
                </c:pt>
                <c:pt idx="621">
                  <c:v>62e355d8303adee462e05e33</c:v>
                </c:pt>
                <c:pt idx="622">
                  <c:v>62e355f9303adee462e05f1c</c:v>
                </c:pt>
                <c:pt idx="623">
                  <c:v>62e35694303adee462e062bd</c:v>
                </c:pt>
                <c:pt idx="624">
                  <c:v>62e356b4303adee462e06373</c:v>
                </c:pt>
                <c:pt idx="625">
                  <c:v>62e356d5303adee462e0641f</c:v>
                </c:pt>
                <c:pt idx="626">
                  <c:v>62e356f5303adee462e064cf</c:v>
                </c:pt>
                <c:pt idx="627">
                  <c:v>62e3571d303adee462e065bb</c:v>
                </c:pt>
                <c:pt idx="628">
                  <c:v>62e3577e303adee462e067a3</c:v>
                </c:pt>
                <c:pt idx="629">
                  <c:v>62e357a0303adee462e06849</c:v>
                </c:pt>
                <c:pt idx="630">
                  <c:v>62e357dc303adee462e44afa</c:v>
                </c:pt>
                <c:pt idx="631">
                  <c:v>62e3580a303adee462e44bf3</c:v>
                </c:pt>
                <c:pt idx="632">
                  <c:v>62e3582a303adee462e44ca4</c:v>
                </c:pt>
                <c:pt idx="633">
                  <c:v>62e358c2303adee462e44fbb</c:v>
                </c:pt>
                <c:pt idx="634">
                  <c:v>62e358e3303adee462e45086</c:v>
                </c:pt>
                <c:pt idx="635">
                  <c:v>62e35903303adee462e45145</c:v>
                </c:pt>
                <c:pt idx="636">
                  <c:v>62e35943303adee462e452a2</c:v>
                </c:pt>
                <c:pt idx="637">
                  <c:v>62e35983303adee462e4541c</c:v>
                </c:pt>
                <c:pt idx="638">
                  <c:v>62e359a3303adee462e454df</c:v>
                </c:pt>
                <c:pt idx="639">
                  <c:v>62e359c3303adee462e455a2</c:v>
                </c:pt>
                <c:pt idx="640">
                  <c:v>62e359e9303adee462e45675</c:v>
                </c:pt>
                <c:pt idx="641">
                  <c:v>62e35a09303adee462e45739</c:v>
                </c:pt>
                <c:pt idx="642">
                  <c:v>62e35a39303adee462e45848</c:v>
                </c:pt>
                <c:pt idx="643">
                  <c:v>62e35a62303adee462e4593a</c:v>
                </c:pt>
                <c:pt idx="644">
                  <c:v>62e35a83303adee462e459ee</c:v>
                </c:pt>
                <c:pt idx="645">
                  <c:v>62e36130303adee462ec4113</c:v>
                </c:pt>
                <c:pt idx="646">
                  <c:v>62e361c3303adee462ec4421</c:v>
                </c:pt>
                <c:pt idx="647">
                  <c:v>62e3622d303adee462ec4644</c:v>
                </c:pt>
                <c:pt idx="648">
                  <c:v>62e363b7303adee462f03021</c:v>
                </c:pt>
                <c:pt idx="649">
                  <c:v>62e3664d303adee462f41fa6</c:v>
                </c:pt>
                <c:pt idx="650">
                  <c:v>62e36789303adee462f4266d</c:v>
                </c:pt>
                <c:pt idx="651">
                  <c:v>62e367fa303adee462f428a8</c:v>
                </c:pt>
                <c:pt idx="652">
                  <c:v>62e36835303adee462f429d8</c:v>
                </c:pt>
                <c:pt idx="653">
                  <c:v>62e36ab7303adee462f8193c</c:v>
                </c:pt>
                <c:pt idx="654">
                  <c:v>62e36af1303adee462f81a6a</c:v>
                </c:pt>
                <c:pt idx="655">
                  <c:v>62e40a4b303adee462aa3776</c:v>
                </c:pt>
                <c:pt idx="656">
                  <c:v>62e40a6f303adee462aa384e</c:v>
                </c:pt>
                <c:pt idx="657">
                  <c:v>62e40a8f303adee462aa390c</c:v>
                </c:pt>
                <c:pt idx="658">
                  <c:v>62e4105f303adee462b22221</c:v>
                </c:pt>
                <c:pt idx="659">
                  <c:v>62e41094303adee462b2237b</c:v>
                </c:pt>
                <c:pt idx="660">
                  <c:v>62e410b6303adee462b22438</c:v>
                </c:pt>
                <c:pt idx="661">
                  <c:v>62e410f7303adee462b225c8</c:v>
                </c:pt>
                <c:pt idx="662">
                  <c:v>62e41119303adee462b22696</c:v>
                </c:pt>
                <c:pt idx="663">
                  <c:v>62e41180303adee462b22947</c:v>
                </c:pt>
                <c:pt idx="664">
                  <c:v>62e411a2303adee462b22a3d</c:v>
                </c:pt>
                <c:pt idx="665">
                  <c:v>62e411d8303adee462b22b94</c:v>
                </c:pt>
                <c:pt idx="666">
                  <c:v>62e411f9303adee462b22c66</c:v>
                </c:pt>
                <c:pt idx="667">
                  <c:v>62e4121a303adee462b60f7e</c:v>
                </c:pt>
                <c:pt idx="668">
                  <c:v>62e41274303adee462b611c4</c:v>
                </c:pt>
                <c:pt idx="669">
                  <c:v>62e41296303adee462b6128d</c:v>
                </c:pt>
                <c:pt idx="670">
                  <c:v>62e412b6303adee462b6134e</c:v>
                </c:pt>
                <c:pt idx="671">
                  <c:v>62e412fc303adee462b614fa</c:v>
                </c:pt>
                <c:pt idx="672">
                  <c:v>62e4131e303adee462b615bc</c:v>
                </c:pt>
                <c:pt idx="673">
                  <c:v>62e4133f303adee462b6166d</c:v>
                </c:pt>
                <c:pt idx="674">
                  <c:v>62e4136e303adee462b61774</c:v>
                </c:pt>
                <c:pt idx="675">
                  <c:v>62e4138f303adee462b6183a</c:v>
                </c:pt>
                <c:pt idx="676">
                  <c:v>62e41823303adee462ba167a</c:v>
                </c:pt>
                <c:pt idx="677">
                  <c:v>62e41844303adee462ba1735</c:v>
                </c:pt>
                <c:pt idx="678">
                  <c:v>62e41892303adee462ba18d1</c:v>
                </c:pt>
                <c:pt idx="679">
                  <c:v>62e4258b303adee462c9ecfa</c:v>
                </c:pt>
                <c:pt idx="680">
                  <c:v>62e425ae303adee462c9edbd</c:v>
                </c:pt>
                <c:pt idx="681">
                  <c:v>62e437e6303adee462ddb9fe</c:v>
                </c:pt>
                <c:pt idx="682">
                  <c:v>62e4388e303adee462ddbd36</c:v>
                </c:pt>
                <c:pt idx="683">
                  <c:v>62e438c1303adee462e1a089</c:v>
                </c:pt>
                <c:pt idx="684">
                  <c:v>62e43907303adee462e1a1ec</c:v>
                </c:pt>
                <c:pt idx="685">
                  <c:v>62e43952303adee462e1a370</c:v>
                </c:pt>
                <c:pt idx="686">
                  <c:v>62e43974303adee462e1a412</c:v>
                </c:pt>
                <c:pt idx="687">
                  <c:v>62e43995303adee462e1a4cb</c:v>
                </c:pt>
                <c:pt idx="688">
                  <c:v>62e439bd303adee462e1a59b</c:v>
                </c:pt>
                <c:pt idx="689">
                  <c:v>62e439e6303adee462e1a668</c:v>
                </c:pt>
                <c:pt idx="690">
                  <c:v>62e43a0d303adee462e1a74f</c:v>
                </c:pt>
                <c:pt idx="691">
                  <c:v>62e43a36303adee462e1a81b</c:v>
                </c:pt>
                <c:pt idx="692">
                  <c:v>62e43a56303adee462e1a8c3</c:v>
                </c:pt>
                <c:pt idx="693">
                  <c:v>62e43b46303adee462e1add5</c:v>
                </c:pt>
                <c:pt idx="694">
                  <c:v>62e43b99303adee462e1afb7</c:v>
                </c:pt>
                <c:pt idx="695">
                  <c:v>62e43bba303adee462e1b057</c:v>
                </c:pt>
                <c:pt idx="696">
                  <c:v>62e43bf3303adee462e1b19d</c:v>
                </c:pt>
                <c:pt idx="697">
                  <c:v>62e43c18303adee462e1b25a</c:v>
                </c:pt>
                <c:pt idx="698">
                  <c:v>62e43c5f303adee462e5962b</c:v>
                </c:pt>
                <c:pt idx="699">
                  <c:v>62e43cc1303adee462e5980d</c:v>
                </c:pt>
                <c:pt idx="700">
                  <c:v>62e43ce3303adee462e598b0</c:v>
                </c:pt>
                <c:pt idx="701">
                  <c:v>62e43d04303adee462e59952</c:v>
                </c:pt>
                <c:pt idx="702">
                  <c:v>62e43dd4303adee462e59d58</c:v>
                </c:pt>
                <c:pt idx="703">
                  <c:v>62e43df6303adee462e59df7</c:v>
                </c:pt>
                <c:pt idx="704">
                  <c:v>62e43e1a303adee462e59e8b</c:v>
                </c:pt>
                <c:pt idx="705">
                  <c:v>62e43e42303adee462e59f41</c:v>
                </c:pt>
                <c:pt idx="706">
                  <c:v>62e43e63303adee462e59fd6</c:v>
                </c:pt>
                <c:pt idx="707">
                  <c:v>62e441b0303adee462e991e9</c:v>
                </c:pt>
                <c:pt idx="708">
                  <c:v>62e4426a303adee462e99518</c:v>
                </c:pt>
                <c:pt idx="709">
                  <c:v>62e442ee303adee462e9975a</c:v>
                </c:pt>
                <c:pt idx="710">
                  <c:v>62e4431d303adee462e99839</c:v>
                </c:pt>
                <c:pt idx="711">
                  <c:v>62e445e5303adee462ed8783</c:v>
                </c:pt>
                <c:pt idx="712">
                  <c:v>62e44609303adee462ed8830</c:v>
                </c:pt>
                <c:pt idx="713">
                  <c:v>62e4463a303adee462ed8939</c:v>
                </c:pt>
                <c:pt idx="714">
                  <c:v>62e4465c303adee462ed89e5</c:v>
                </c:pt>
                <c:pt idx="715">
                  <c:v>62e448a8303adee462f1768c</c:v>
                </c:pt>
                <c:pt idx="716">
                  <c:v>62e44b6b303adee462f564f7</c:v>
                </c:pt>
                <c:pt idx="717">
                  <c:v>62e44bab303adee462f56608</c:v>
                </c:pt>
                <c:pt idx="718">
                  <c:v>62e44bd6303adee462f566b1</c:v>
                </c:pt>
                <c:pt idx="719">
                  <c:v>62e5b10f303adee4628836e9</c:v>
                </c:pt>
                <c:pt idx="720">
                  <c:v>62e5b130303adee462883765</c:v>
                </c:pt>
                <c:pt idx="721">
                  <c:v>62e5b162303adee4628837f6</c:v>
                </c:pt>
                <c:pt idx="722">
                  <c:v>62e5b197303adee4628838a7</c:v>
                </c:pt>
                <c:pt idx="723">
                  <c:v>62e5b1ba303adee462883923</c:v>
                </c:pt>
                <c:pt idx="724">
                  <c:v>62e5b2a5303adee462883c38</c:v>
                </c:pt>
                <c:pt idx="725">
                  <c:v>62e5b2ce303adee462883cc4</c:v>
                </c:pt>
                <c:pt idx="726">
                  <c:v>62e5b2f5303adee462883d4d</c:v>
                </c:pt>
                <c:pt idx="727">
                  <c:v>62e5b318303adee462883dc4</c:v>
                </c:pt>
                <c:pt idx="728">
                  <c:v>62e5b33e303adee462883e45</c:v>
                </c:pt>
                <c:pt idx="729">
                  <c:v>62e5b3a6303adee462883f94</c:v>
                </c:pt>
                <c:pt idx="730">
                  <c:v>62e5b4a2303adee4628c26de</c:v>
                </c:pt>
                <c:pt idx="731">
                  <c:v>62e5b4e1303adee4628c27ad</c:v>
                </c:pt>
                <c:pt idx="732">
                  <c:v>62e5b72b303adee4628c2efb</c:v>
                </c:pt>
                <c:pt idx="733">
                  <c:v>62e5b781303adee4628c2fe7</c:v>
                </c:pt>
                <c:pt idx="734">
                  <c:v>62e5b7c2303adee4628c30b9</c:v>
                </c:pt>
                <c:pt idx="735">
                  <c:v>62e5b94f303adee46290192e</c:v>
                </c:pt>
                <c:pt idx="736">
                  <c:v>62e5b971303adee46290199d</c:v>
                </c:pt>
                <c:pt idx="737">
                  <c:v>62e5b9b6303adee462901a82</c:v>
                </c:pt>
                <c:pt idx="738">
                  <c:v>62e5b9da303adee462901af5</c:v>
                </c:pt>
                <c:pt idx="739">
                  <c:v>62e5b9fb303adee462901b60</c:v>
                </c:pt>
                <c:pt idx="740">
                  <c:v>62e5ba94303adee462901d29</c:v>
                </c:pt>
                <c:pt idx="741">
                  <c:v>62e5bae6303adee462901e3c</c:v>
                </c:pt>
                <c:pt idx="742">
                  <c:v>62e5bb1a303adee462901eea</c:v>
                </c:pt>
                <c:pt idx="743">
                  <c:v>62e5bb74303adee4629403da</c:v>
                </c:pt>
                <c:pt idx="744">
                  <c:v>62e5bb95303adee462940437</c:v>
                </c:pt>
                <c:pt idx="745">
                  <c:v>62e5bc40303adee462940690</c:v>
                </c:pt>
                <c:pt idx="746">
                  <c:v>62e5bc63303adee462940704</c:v>
                </c:pt>
                <c:pt idx="747">
                  <c:v>62e5bc91303adee462940790</c:v>
                </c:pt>
                <c:pt idx="748">
                  <c:v>62e5bce1303adee46294088e</c:v>
                </c:pt>
                <c:pt idx="749">
                  <c:v>62e5bd03303adee4629408ef</c:v>
                </c:pt>
                <c:pt idx="750">
                  <c:v>62e5bd51303adee4629409f8</c:v>
                </c:pt>
                <c:pt idx="751">
                  <c:v>62e5bd71303adee462940a70</c:v>
                </c:pt>
                <c:pt idx="752">
                  <c:v>62e5bd9c303adee462940aee</c:v>
                </c:pt>
                <c:pt idx="753">
                  <c:v>62e5bdbf303adee462940b53</c:v>
                </c:pt>
                <c:pt idx="754">
                  <c:v>62e5be4e303adee462940d59</c:v>
                </c:pt>
                <c:pt idx="755">
                  <c:v>62e5bed1303adee462940eb4</c:v>
                </c:pt>
                <c:pt idx="756">
                  <c:v>62e5bef3303adee46296021d</c:v>
                </c:pt>
                <c:pt idx="757">
                  <c:v>62e5bf13303adee46297f352</c:v>
                </c:pt>
                <c:pt idx="758">
                  <c:v>62e5bf56303adee46297f415</c:v>
                </c:pt>
                <c:pt idx="759">
                  <c:v>62e5bf99303adee46297f4ef</c:v>
                </c:pt>
                <c:pt idx="760">
                  <c:v>62e5bfcd303adee46297f596</c:v>
                </c:pt>
                <c:pt idx="761">
                  <c:v>62e5c037303adee46297f6f4</c:v>
                </c:pt>
                <c:pt idx="762">
                  <c:v>62e5c13a303adee46297fa4d</c:v>
                </c:pt>
                <c:pt idx="763">
                  <c:v>62e5c174303adee46297fb0f</c:v>
                </c:pt>
                <c:pt idx="764">
                  <c:v>62e5c19d303adee46297fb99</c:v>
                </c:pt>
                <c:pt idx="765">
                  <c:v>62e5c424303adee4629be819</c:v>
                </c:pt>
                <c:pt idx="766">
                  <c:v>62e5c475303adee4629be93d</c:v>
                </c:pt>
                <c:pt idx="767">
                  <c:v>62e5c497303adee4629be9b1</c:v>
                </c:pt>
                <c:pt idx="768">
                  <c:v>62e5c524303adee4629beba2</c:v>
                </c:pt>
                <c:pt idx="769">
                  <c:v>62e5c5b1303adee4629bed73</c:v>
                </c:pt>
                <c:pt idx="770">
                  <c:v>62e5ca6a303adee462a3c3a8</c:v>
                </c:pt>
                <c:pt idx="771">
                  <c:v>62e5ca96303adee462a3c430</c:v>
                </c:pt>
                <c:pt idx="772">
                  <c:v>62e5d17e303adee462aba1fe</c:v>
                </c:pt>
                <c:pt idx="773">
                  <c:v>62e5d19f303adee462aba26c</c:v>
                </c:pt>
                <c:pt idx="774">
                  <c:v>62e5d1bf303adee462aba2d6</c:v>
                </c:pt>
                <c:pt idx="775">
                  <c:v>62e5d47e303adee462af9018</c:v>
                </c:pt>
                <c:pt idx="776">
                  <c:v>62e5d4df303adee462af9149</c:v>
                </c:pt>
                <c:pt idx="777">
                  <c:v>62e5da0a303adee462b387d5</c:v>
                </c:pt>
                <c:pt idx="778">
                  <c:v>62e5db4b303adee462b76ffd</c:v>
                </c:pt>
                <c:pt idx="779">
                  <c:v>62e5db6c303adee462b77078</c:v>
                </c:pt>
                <c:pt idx="780">
                  <c:v>62e5dc54303adee462b773df</c:v>
                </c:pt>
                <c:pt idx="781">
                  <c:v>62e5dc7d303adee462b7746b</c:v>
                </c:pt>
                <c:pt idx="782">
                  <c:v>62e5dca4303adee462b774ff</c:v>
                </c:pt>
                <c:pt idx="783">
                  <c:v>62e5dcc5303adee462b77580</c:v>
                </c:pt>
                <c:pt idx="784">
                  <c:v>62e5dd10303adee462b776ba</c:v>
                </c:pt>
                <c:pt idx="785">
                  <c:v>62e5de6a303adee462b77c20</c:v>
                </c:pt>
                <c:pt idx="786">
                  <c:v>62e5dee9303adee462bb6266</c:v>
                </c:pt>
                <c:pt idx="787">
                  <c:v>62e5df1e303adee462bb6369</c:v>
                </c:pt>
                <c:pt idx="788">
                  <c:v>62e5e117303adee462bb6c91</c:v>
                </c:pt>
                <c:pt idx="789">
                  <c:v>62e5e138303adee462bb6d19</c:v>
                </c:pt>
                <c:pt idx="790">
                  <c:v>62e5e328303adee462bf58a0</c:v>
                </c:pt>
                <c:pt idx="791">
                  <c:v>62e5e417303adee462bf5c5a</c:v>
                </c:pt>
                <c:pt idx="792">
                  <c:v>62e5e45c303adee462bf5dbc</c:v>
                </c:pt>
                <c:pt idx="793">
                  <c:v>62e5e499303adee462bf5e9d</c:v>
                </c:pt>
                <c:pt idx="794">
                  <c:v>62e5e53b303adee462bf6232</c:v>
                </c:pt>
                <c:pt idx="795">
                  <c:v>62e5e55d303adee462bf62d1</c:v>
                </c:pt>
                <c:pt idx="796">
                  <c:v>62e5e580303adee462bf6366</c:v>
                </c:pt>
                <c:pt idx="797">
                  <c:v>62e5e7f1303adee462c35155</c:v>
                </c:pt>
                <c:pt idx="798">
                  <c:v>62e5e818303adee462c3520a</c:v>
                </c:pt>
                <c:pt idx="799">
                  <c:v>62e5e83d303adee462c352be</c:v>
                </c:pt>
                <c:pt idx="800">
                  <c:v>62e5e8c0303adee462c3552b</c:v>
                </c:pt>
                <c:pt idx="801">
                  <c:v>62e5e8e1303adee462c355bf</c:v>
                </c:pt>
                <c:pt idx="802">
                  <c:v>62e5e901303adee462c35651</c:v>
                </c:pt>
                <c:pt idx="803">
                  <c:v>62e5e923303adee462c54a0b</c:v>
                </c:pt>
                <c:pt idx="804">
                  <c:v>62e5e943303adee462c73b61</c:v>
                </c:pt>
                <c:pt idx="805">
                  <c:v>62e5e982303adee462c73c73</c:v>
                </c:pt>
                <c:pt idx="806">
                  <c:v>62e5e9ab303adee462c73d1b</c:v>
                </c:pt>
                <c:pt idx="807">
                  <c:v>62e5ea1b303adee462c73eda</c:v>
                </c:pt>
                <c:pt idx="808">
                  <c:v>62e5f159303adee462cf2607</c:v>
                </c:pt>
                <c:pt idx="809">
                  <c:v>62e5f17e303adee462cf26b8</c:v>
                </c:pt>
                <c:pt idx="810">
                  <c:v>62e5f1c2303adee462cf27d7</c:v>
                </c:pt>
                <c:pt idx="811">
                  <c:v>62e5f1e3303adee462cf2868</c:v>
                </c:pt>
                <c:pt idx="812">
                  <c:v>62e5f203303adee462cf2913</c:v>
                </c:pt>
                <c:pt idx="813">
                  <c:v>62e5f223303adee462cf29ac</c:v>
                </c:pt>
                <c:pt idx="814">
                  <c:v>62e5f2f2303adee462cf2db5</c:v>
                </c:pt>
                <c:pt idx="815">
                  <c:v>62e5f318303adee462cf2e71</c:v>
                </c:pt>
                <c:pt idx="816">
                  <c:v>62e5f339303adee462cf2f1d</c:v>
                </c:pt>
                <c:pt idx="817">
                  <c:v>62e5f359303adee462cf2fc3</c:v>
                </c:pt>
                <c:pt idx="818">
                  <c:v>62e5f383303adee462cf3097</c:v>
                </c:pt>
                <c:pt idx="819">
                  <c:v>62e5f3e2303adee462d3163f</c:v>
                </c:pt>
                <c:pt idx="820">
                  <c:v>62e5f413303adee462d3172a</c:v>
                </c:pt>
                <c:pt idx="821">
                  <c:v>62e5f441303adee462d31806</c:v>
                </c:pt>
                <c:pt idx="822">
                  <c:v>62e5f462303adee462d318ad</c:v>
                </c:pt>
                <c:pt idx="823">
                  <c:v>62e5f482303adee462d3194a</c:v>
                </c:pt>
                <c:pt idx="824">
                  <c:v>62e5f4c0303adee462d31a67</c:v>
                </c:pt>
                <c:pt idx="825">
                  <c:v>62e5f523303adee462d31c74</c:v>
                </c:pt>
                <c:pt idx="826">
                  <c:v>62e5f566303adee462d31ddb</c:v>
                </c:pt>
                <c:pt idx="827">
                  <c:v>62e5f594303adee462d31ec3</c:v>
                </c:pt>
                <c:pt idx="828">
                  <c:v>62e5f5b6303adee462d31f58</c:v>
                </c:pt>
                <c:pt idx="829">
                  <c:v>62e5f5d7303adee462d31ff3</c:v>
                </c:pt>
                <c:pt idx="830">
                  <c:v>62e5f5f8303adee462d32082</c:v>
                </c:pt>
                <c:pt idx="831">
                  <c:v>62e5f6d2303adee462d324e3</c:v>
                </c:pt>
                <c:pt idx="832">
                  <c:v>62e5f6f7303adee462d32590</c:v>
                </c:pt>
                <c:pt idx="833">
                  <c:v>62e5f718303adee462d32632</c:v>
                </c:pt>
                <c:pt idx="834">
                  <c:v>62e5f739303adee462d519e7</c:v>
                </c:pt>
                <c:pt idx="835">
                  <c:v>62e5f785303adee462d70c16</c:v>
                </c:pt>
                <c:pt idx="836">
                  <c:v>62e5f7c6303adee462d70d21</c:v>
                </c:pt>
                <c:pt idx="837">
                  <c:v>62e5f806303adee462d70e4a</c:v>
                </c:pt>
                <c:pt idx="838">
                  <c:v>62e5f828303adee462d70eee</c:v>
                </c:pt>
                <c:pt idx="839">
                  <c:v>62e5f849303adee462d70f6d</c:v>
                </c:pt>
                <c:pt idx="840">
                  <c:v>62e5f887303adee462d71073</c:v>
                </c:pt>
                <c:pt idx="841">
                  <c:v>62e5f8e8303adee462d71250</c:v>
                </c:pt>
                <c:pt idx="842">
                  <c:v>62e5f909303adee462d712eb</c:v>
                </c:pt>
                <c:pt idx="843">
                  <c:v>62e5f963303adee462d71496</c:v>
                </c:pt>
                <c:pt idx="844">
                  <c:v>62e5f9a8303adee462d715e4</c:v>
                </c:pt>
                <c:pt idx="845">
                  <c:v>62e5fa1a303adee462d7180b</c:v>
                </c:pt>
                <c:pt idx="846">
                  <c:v>62e5fac9303adee462daff52</c:v>
                </c:pt>
                <c:pt idx="847">
                  <c:v>62e5fb82303adee462db02d5</c:v>
                </c:pt>
                <c:pt idx="848">
                  <c:v>62e5fbc3303adee462db0406</c:v>
                </c:pt>
                <c:pt idx="849">
                  <c:v>62e5fbeb303adee462db04b8</c:v>
                </c:pt>
                <c:pt idx="850">
                  <c:v>62e5fc1e303adee462db05b5</c:v>
                </c:pt>
                <c:pt idx="851">
                  <c:v>62e5fd22303adee462db0afa</c:v>
                </c:pt>
                <c:pt idx="852">
                  <c:v>62e5fd43303adee462db0b9e</c:v>
                </c:pt>
                <c:pt idx="853">
                  <c:v>62e5fd8b303adee462db0d18</c:v>
                </c:pt>
                <c:pt idx="854">
                  <c:v>62e5fdb1303adee462db0dc6</c:v>
                </c:pt>
                <c:pt idx="855">
                  <c:v>62e5ff21303adee462def8a0</c:v>
                </c:pt>
                <c:pt idx="856">
                  <c:v>62e5ff86303adee462defa43</c:v>
                </c:pt>
                <c:pt idx="857">
                  <c:v>62e60016303adee462defcb3</c:v>
                </c:pt>
                <c:pt idx="858">
                  <c:v>62e60064303adee462defdf4</c:v>
                </c:pt>
                <c:pt idx="859">
                  <c:v>62e6008a303adee462defe92</c:v>
                </c:pt>
              </c:strCache>
            </c:strRef>
          </c:cat>
          <c:val>
            <c:numRef>
              <c:f>progress_mode30!$C$3:$C$862</c:f>
              <c:numCache>
                <c:formatCode>0.00%</c:formatCode>
                <c:ptCount val="860"/>
                <c:pt idx="0">
                  <c:v>0.12239999999999995</c:v>
                </c:pt>
                <c:pt idx="1">
                  <c:v>1.3700000000000045E-2</c:v>
                </c:pt>
                <c:pt idx="2">
                  <c:v>0.13549999999999998</c:v>
                </c:pt>
                <c:pt idx="3">
                  <c:v>8.6700000000000013E-2</c:v>
                </c:pt>
                <c:pt idx="4">
                  <c:v>6.7500000000000004E-2</c:v>
                </c:pt>
                <c:pt idx="5">
                  <c:v>1.2900000000000062E-2</c:v>
                </c:pt>
                <c:pt idx="6">
                  <c:v>2.5799999999999983E-2</c:v>
                </c:pt>
                <c:pt idx="7">
                  <c:v>5.7300000000000038E-2</c:v>
                </c:pt>
                <c:pt idx="8">
                  <c:v>0.11319999999999993</c:v>
                </c:pt>
                <c:pt idx="9">
                  <c:v>5.6200000000000049E-2</c:v>
                </c:pt>
                <c:pt idx="10">
                  <c:v>3.4500000000000031E-2</c:v>
                </c:pt>
                <c:pt idx="11">
                  <c:v>8.5499999999999965E-2</c:v>
                </c:pt>
                <c:pt idx="12">
                  <c:v>0.05</c:v>
                </c:pt>
                <c:pt idx="13">
                  <c:v>5.9599999999999938E-2</c:v>
                </c:pt>
                <c:pt idx="14">
                  <c:v>2.3700000000000044E-2</c:v>
                </c:pt>
                <c:pt idx="15">
                  <c:v>7.8299999999999981E-2</c:v>
                </c:pt>
                <c:pt idx="16">
                  <c:v>5.3700000000000046E-2</c:v>
                </c:pt>
                <c:pt idx="17">
                  <c:v>3.3799999999999955E-2</c:v>
                </c:pt>
                <c:pt idx="18">
                  <c:v>0.16670000000000001</c:v>
                </c:pt>
                <c:pt idx="19">
                  <c:v>9.2099999999999932E-2</c:v>
                </c:pt>
                <c:pt idx="20">
                  <c:v>0.1</c:v>
                </c:pt>
                <c:pt idx="21">
                  <c:v>8.1800000000000067E-2</c:v>
                </c:pt>
                <c:pt idx="22">
                  <c:v>0.20749999999999999</c:v>
                </c:pt>
                <c:pt idx="23">
                  <c:v>0.21790000000000007</c:v>
                </c:pt>
                <c:pt idx="24">
                  <c:v>0.1053</c:v>
                </c:pt>
                <c:pt idx="25">
                  <c:v>5.6599999999999963E-2</c:v>
                </c:pt>
                <c:pt idx="26">
                  <c:v>0.18290000000000006</c:v>
                </c:pt>
                <c:pt idx="27">
                  <c:v>0.17569999999999994</c:v>
                </c:pt>
                <c:pt idx="28">
                  <c:v>8.5400000000000059E-2</c:v>
                </c:pt>
                <c:pt idx="29">
                  <c:v>9.5900000000000041E-2</c:v>
                </c:pt>
                <c:pt idx="30">
                  <c:v>6.0600000000000022E-2</c:v>
                </c:pt>
                <c:pt idx="31">
                  <c:v>0.11040000000000007</c:v>
                </c:pt>
                <c:pt idx="32">
                  <c:v>0.12840000000000004</c:v>
                </c:pt>
                <c:pt idx="33">
                  <c:v>7.549999999999997E-2</c:v>
                </c:pt>
                <c:pt idx="34">
                  <c:v>0.12959999999999994</c:v>
                </c:pt>
                <c:pt idx="35">
                  <c:v>0.1139</c:v>
                </c:pt>
                <c:pt idx="36">
                  <c:v>0.20370000000000005</c:v>
                </c:pt>
                <c:pt idx="37">
                  <c:v>0.17650000000000005</c:v>
                </c:pt>
                <c:pt idx="38">
                  <c:v>5.5600000000000024E-2</c:v>
                </c:pt>
                <c:pt idx="39">
                  <c:v>0.11180000000000007</c:v>
                </c:pt>
                <c:pt idx="40">
                  <c:v>4.9000000000000057E-2</c:v>
                </c:pt>
                <c:pt idx="41">
                  <c:v>7.5300000000000006E-2</c:v>
                </c:pt>
                <c:pt idx="42">
                  <c:v>0.13010000000000005</c:v>
                </c:pt>
                <c:pt idx="43">
                  <c:v>0.16310000000000002</c:v>
                </c:pt>
                <c:pt idx="44">
                  <c:v>8.2800000000000012E-2</c:v>
                </c:pt>
                <c:pt idx="45">
                  <c:v>6.3799999999999954E-2</c:v>
                </c:pt>
                <c:pt idx="46">
                  <c:v>4.6099999999999995E-2</c:v>
                </c:pt>
                <c:pt idx="47">
                  <c:v>4.269999999999996E-2</c:v>
                </c:pt>
                <c:pt idx="48">
                  <c:v>4.9000000000000057E-2</c:v>
                </c:pt>
                <c:pt idx="49">
                  <c:v>3.010000000000005E-2</c:v>
                </c:pt>
                <c:pt idx="50">
                  <c:v>7.2800000000000017E-2</c:v>
                </c:pt>
                <c:pt idx="51">
                  <c:v>5.2600000000000049E-2</c:v>
                </c:pt>
                <c:pt idx="52">
                  <c:v>3.3599999999999991E-2</c:v>
                </c:pt>
                <c:pt idx="53">
                  <c:v>6.9000000000000061E-2</c:v>
                </c:pt>
                <c:pt idx="54">
                  <c:v>0.13680000000000006</c:v>
                </c:pt>
                <c:pt idx="55">
                  <c:v>0.17650000000000005</c:v>
                </c:pt>
                <c:pt idx="56">
                  <c:v>4.9599999999999936E-2</c:v>
                </c:pt>
                <c:pt idx="57">
                  <c:v>0.10670000000000002</c:v>
                </c:pt>
                <c:pt idx="58">
                  <c:v>9.1500000000000054E-2</c:v>
                </c:pt>
                <c:pt idx="59">
                  <c:v>8.9000000000000051E-2</c:v>
                </c:pt>
                <c:pt idx="60">
                  <c:v>8.9000000000000051E-2</c:v>
                </c:pt>
                <c:pt idx="61">
                  <c:v>0.14010000000000006</c:v>
                </c:pt>
                <c:pt idx="62">
                  <c:v>7.5300000000000006E-2</c:v>
                </c:pt>
                <c:pt idx="63">
                  <c:v>0.12819999999999993</c:v>
                </c:pt>
                <c:pt idx="64">
                  <c:v>0.10620000000000004</c:v>
                </c:pt>
                <c:pt idx="65">
                  <c:v>5.4099999999999968E-2</c:v>
                </c:pt>
                <c:pt idx="66">
                  <c:v>3.0499999999999972E-2</c:v>
                </c:pt>
                <c:pt idx="67">
                  <c:v>0.14739999999999995</c:v>
                </c:pt>
                <c:pt idx="68">
                  <c:v>0.10319999999999993</c:v>
                </c:pt>
                <c:pt idx="69">
                  <c:v>3.5900000000000036E-2</c:v>
                </c:pt>
                <c:pt idx="70">
                  <c:v>0.15689999999999998</c:v>
                </c:pt>
                <c:pt idx="71">
                  <c:v>0.12340000000000004</c:v>
                </c:pt>
                <c:pt idx="72">
                  <c:v>5.5600000000000024E-2</c:v>
                </c:pt>
                <c:pt idx="73">
                  <c:v>0.13560000000000003</c:v>
                </c:pt>
                <c:pt idx="74">
                  <c:v>0.10069999999999993</c:v>
                </c:pt>
                <c:pt idx="75">
                  <c:v>6.3799999999999954E-2</c:v>
                </c:pt>
                <c:pt idx="76">
                  <c:v>3.7900000000000066E-2</c:v>
                </c:pt>
                <c:pt idx="77">
                  <c:v>0.13209999999999994</c:v>
                </c:pt>
                <c:pt idx="78">
                  <c:v>6.3299999999999981E-2</c:v>
                </c:pt>
                <c:pt idx="79">
                  <c:v>0.10060000000000002</c:v>
                </c:pt>
                <c:pt idx="80">
                  <c:v>0</c:v>
                </c:pt>
                <c:pt idx="81">
                  <c:v>0.125</c:v>
                </c:pt>
                <c:pt idx="82">
                  <c:v>6.6700000000000023E-2</c:v>
                </c:pt>
                <c:pt idx="83">
                  <c:v>7.640000000000001E-2</c:v>
                </c:pt>
                <c:pt idx="84">
                  <c:v>0.13159999999999997</c:v>
                </c:pt>
                <c:pt idx="85">
                  <c:v>0.11260000000000005</c:v>
                </c:pt>
                <c:pt idx="86">
                  <c:v>6.849999999999995E-2</c:v>
                </c:pt>
                <c:pt idx="87">
                  <c:v>4.7300000000000036E-2</c:v>
                </c:pt>
                <c:pt idx="88">
                  <c:v>2.5499999999999971E-2</c:v>
                </c:pt>
                <c:pt idx="89">
                  <c:v>0.11920000000000001</c:v>
                </c:pt>
                <c:pt idx="90">
                  <c:v>0.10390000000000001</c:v>
                </c:pt>
                <c:pt idx="91">
                  <c:v>0.10340000000000003</c:v>
                </c:pt>
                <c:pt idx="92">
                  <c:v>7.7999999999999972E-2</c:v>
                </c:pt>
                <c:pt idx="93">
                  <c:v>0.12930000000000008</c:v>
                </c:pt>
                <c:pt idx="94">
                  <c:v>0.12260000000000006</c:v>
                </c:pt>
                <c:pt idx="95">
                  <c:v>0.15890000000000001</c:v>
                </c:pt>
                <c:pt idx="96">
                  <c:v>2.2900000000000063E-2</c:v>
                </c:pt>
                <c:pt idx="97">
                  <c:v>7.0999999999999938E-2</c:v>
                </c:pt>
                <c:pt idx="98">
                  <c:v>0.12099999999999994</c:v>
                </c:pt>
                <c:pt idx="99">
                  <c:v>8.1800000000000067E-2</c:v>
                </c:pt>
                <c:pt idx="100">
                  <c:v>6.7500000000000004E-2</c:v>
                </c:pt>
                <c:pt idx="101">
                  <c:v>6.25E-2</c:v>
                </c:pt>
                <c:pt idx="102">
                  <c:v>0.12950000000000003</c:v>
                </c:pt>
                <c:pt idx="103">
                  <c:v>9.2699999999999963E-2</c:v>
                </c:pt>
                <c:pt idx="104">
                  <c:v>4.7600000000000052E-2</c:v>
                </c:pt>
                <c:pt idx="105">
                  <c:v>6.6299999999999956E-2</c:v>
                </c:pt>
                <c:pt idx="106">
                  <c:v>8.0699999999999938E-2</c:v>
                </c:pt>
                <c:pt idx="107">
                  <c:v>3.1400000000000004E-2</c:v>
                </c:pt>
                <c:pt idx="108">
                  <c:v>4.7600000000000052E-2</c:v>
                </c:pt>
                <c:pt idx="109">
                  <c:v>0.11319999999999993</c:v>
                </c:pt>
                <c:pt idx="110">
                  <c:v>0.16889999999999999</c:v>
                </c:pt>
                <c:pt idx="111">
                  <c:v>3.7300000000000041E-2</c:v>
                </c:pt>
                <c:pt idx="112">
                  <c:v>8.1599999999999964E-2</c:v>
                </c:pt>
                <c:pt idx="113">
                  <c:v>6.4899999999999944E-2</c:v>
                </c:pt>
                <c:pt idx="114">
                  <c:v>4.8799999999999955E-2</c:v>
                </c:pt>
                <c:pt idx="115">
                  <c:v>8.7199999999999986E-2</c:v>
                </c:pt>
                <c:pt idx="116">
                  <c:v>0.11590000000000003</c:v>
                </c:pt>
                <c:pt idx="117">
                  <c:v>5.9200000000000016E-2</c:v>
                </c:pt>
                <c:pt idx="118">
                  <c:v>0.12140000000000001</c:v>
                </c:pt>
                <c:pt idx="119">
                  <c:v>0.12670000000000001</c:v>
                </c:pt>
                <c:pt idx="120">
                  <c:v>3.4000000000000058E-2</c:v>
                </c:pt>
                <c:pt idx="121">
                  <c:v>9.2099999999999932E-2</c:v>
                </c:pt>
                <c:pt idx="122">
                  <c:v>4.5199999999999962E-2</c:v>
                </c:pt>
                <c:pt idx="123">
                  <c:v>8.3900000000000002E-2</c:v>
                </c:pt>
                <c:pt idx="124">
                  <c:v>5.1899999999999974E-2</c:v>
                </c:pt>
                <c:pt idx="125">
                  <c:v>8.3299999999999985E-2</c:v>
                </c:pt>
                <c:pt idx="126">
                  <c:v>0.13569999999999993</c:v>
                </c:pt>
                <c:pt idx="127">
                  <c:v>4.7600000000000052E-2</c:v>
                </c:pt>
                <c:pt idx="128">
                  <c:v>5.0400000000000063E-2</c:v>
                </c:pt>
                <c:pt idx="129">
                  <c:v>3.3599999999999991E-2</c:v>
                </c:pt>
                <c:pt idx="130">
                  <c:v>4.579999999999998E-2</c:v>
                </c:pt>
                <c:pt idx="131">
                  <c:v>6.5999999999999661E-3</c:v>
                </c:pt>
                <c:pt idx="132">
                  <c:v>4.1099999999999998E-2</c:v>
                </c:pt>
                <c:pt idx="133">
                  <c:v>5.3700000000000046E-2</c:v>
                </c:pt>
                <c:pt idx="134">
                  <c:v>2.6299999999999955E-2</c:v>
                </c:pt>
                <c:pt idx="135">
                  <c:v>9.0300000000000005E-2</c:v>
                </c:pt>
                <c:pt idx="136">
                  <c:v>5.6599999999999963E-2</c:v>
                </c:pt>
                <c:pt idx="137">
                  <c:v>3.9500000000000028E-2</c:v>
                </c:pt>
                <c:pt idx="138">
                  <c:v>6.1200000000000046E-2</c:v>
                </c:pt>
                <c:pt idx="139">
                  <c:v>6.9899999999999948E-2</c:v>
                </c:pt>
                <c:pt idx="140">
                  <c:v>7.1400000000000005E-2</c:v>
                </c:pt>
                <c:pt idx="141">
                  <c:v>5.7099999999999936E-2</c:v>
                </c:pt>
                <c:pt idx="142">
                  <c:v>7.2800000000000017E-2</c:v>
                </c:pt>
                <c:pt idx="143">
                  <c:v>0.10420000000000001</c:v>
                </c:pt>
                <c:pt idx="144">
                  <c:v>8.8900000000000007E-2</c:v>
                </c:pt>
                <c:pt idx="145">
                  <c:v>9.4899999999999943E-2</c:v>
                </c:pt>
                <c:pt idx="146">
                  <c:v>2.0300000000000012E-2</c:v>
                </c:pt>
                <c:pt idx="147">
                  <c:v>0.12590000000000004</c:v>
                </c:pt>
                <c:pt idx="148">
                  <c:v>7.640000000000001E-2</c:v>
                </c:pt>
                <c:pt idx="149">
                  <c:v>2.0100000000000052E-2</c:v>
                </c:pt>
                <c:pt idx="150">
                  <c:v>9.6800000000000067E-2</c:v>
                </c:pt>
                <c:pt idx="151">
                  <c:v>4.4599999999999938E-2</c:v>
                </c:pt>
                <c:pt idx="152">
                  <c:v>8.5000000000000006E-2</c:v>
                </c:pt>
                <c:pt idx="153">
                  <c:v>4.200000000000003E-2</c:v>
                </c:pt>
                <c:pt idx="154">
                  <c:v>0.13420000000000001</c:v>
                </c:pt>
                <c:pt idx="155">
                  <c:v>7.2800000000000017E-2</c:v>
                </c:pt>
                <c:pt idx="156">
                  <c:v>0.1014</c:v>
                </c:pt>
                <c:pt idx="157">
                  <c:v>1.9000000000000059E-2</c:v>
                </c:pt>
                <c:pt idx="158">
                  <c:v>0.10260000000000005</c:v>
                </c:pt>
                <c:pt idx="159">
                  <c:v>2.6299999999999955E-2</c:v>
                </c:pt>
                <c:pt idx="160">
                  <c:v>7.2399999999999951E-2</c:v>
                </c:pt>
                <c:pt idx="161">
                  <c:v>4.5199999999999962E-2</c:v>
                </c:pt>
                <c:pt idx="162">
                  <c:v>0.13140000000000002</c:v>
                </c:pt>
                <c:pt idx="163">
                  <c:v>9.8599999999999993E-2</c:v>
                </c:pt>
                <c:pt idx="164">
                  <c:v>5.1299999999999957E-2</c:v>
                </c:pt>
                <c:pt idx="165">
                  <c:v>9.5999999999999946E-2</c:v>
                </c:pt>
                <c:pt idx="166">
                  <c:v>3.9599999999999941E-2</c:v>
                </c:pt>
                <c:pt idx="167">
                  <c:v>4.1400000000000006E-2</c:v>
                </c:pt>
                <c:pt idx="168">
                  <c:v>0.10689999999999998</c:v>
                </c:pt>
                <c:pt idx="169">
                  <c:v>0.12209999999999993</c:v>
                </c:pt>
                <c:pt idx="170">
                  <c:v>9.7600000000000048E-2</c:v>
                </c:pt>
                <c:pt idx="171">
                  <c:v>4.9599999999999936E-2</c:v>
                </c:pt>
                <c:pt idx="172">
                  <c:v>9.1500000000000054E-2</c:v>
                </c:pt>
                <c:pt idx="173">
                  <c:v>5.6700000000000014E-2</c:v>
                </c:pt>
                <c:pt idx="174">
                  <c:v>0.13069999999999993</c:v>
                </c:pt>
                <c:pt idx="175">
                  <c:v>5.7999999999999968E-2</c:v>
                </c:pt>
                <c:pt idx="176">
                  <c:v>6.25E-2</c:v>
                </c:pt>
                <c:pt idx="177">
                  <c:v>6.9899999999999948E-2</c:v>
                </c:pt>
                <c:pt idx="178">
                  <c:v>2.7399999999999949E-2</c:v>
                </c:pt>
                <c:pt idx="179">
                  <c:v>0</c:v>
                </c:pt>
                <c:pt idx="180">
                  <c:v>2.9899999999999947E-2</c:v>
                </c:pt>
                <c:pt idx="181">
                  <c:v>6.0400000000000065E-2</c:v>
                </c:pt>
                <c:pt idx="182">
                  <c:v>0</c:v>
                </c:pt>
                <c:pt idx="183">
                  <c:v>4.7300000000000036E-2</c:v>
                </c:pt>
                <c:pt idx="184">
                  <c:v>5.5900000000000033E-2</c:v>
                </c:pt>
                <c:pt idx="185">
                  <c:v>7.4800000000000033E-2</c:v>
                </c:pt>
                <c:pt idx="186">
                  <c:v>8.7600000000000053E-2</c:v>
                </c:pt>
                <c:pt idx="187">
                  <c:v>4.2900000000000063E-2</c:v>
                </c:pt>
                <c:pt idx="188">
                  <c:v>9.5600000000000018E-2</c:v>
                </c:pt>
                <c:pt idx="189">
                  <c:v>0.17040000000000005</c:v>
                </c:pt>
                <c:pt idx="190">
                  <c:v>4.1700000000000015E-2</c:v>
                </c:pt>
                <c:pt idx="191">
                  <c:v>5.2300000000000041E-2</c:v>
                </c:pt>
                <c:pt idx="192">
                  <c:v>7.1899999999999978E-2</c:v>
                </c:pt>
                <c:pt idx="193">
                  <c:v>5.3700000000000046E-2</c:v>
                </c:pt>
                <c:pt idx="194">
                  <c:v>0.13379999999999995</c:v>
                </c:pt>
                <c:pt idx="195">
                  <c:v>7.7399999999999955E-2</c:v>
                </c:pt>
                <c:pt idx="196">
                  <c:v>0.14599999999999994</c:v>
                </c:pt>
                <c:pt idx="197">
                  <c:v>0</c:v>
                </c:pt>
                <c:pt idx="198">
                  <c:v>0.10560000000000003</c:v>
                </c:pt>
                <c:pt idx="199">
                  <c:v>5.0400000000000063E-2</c:v>
                </c:pt>
                <c:pt idx="200">
                  <c:v>0.12950000000000003</c:v>
                </c:pt>
                <c:pt idx="201">
                  <c:v>6.5400000000000069E-2</c:v>
                </c:pt>
                <c:pt idx="202">
                  <c:v>3.0799999999999984E-2</c:v>
                </c:pt>
                <c:pt idx="203">
                  <c:v>7.6899999999999982E-2</c:v>
                </c:pt>
                <c:pt idx="204">
                  <c:v>6.8000000000000681E-3</c:v>
                </c:pt>
                <c:pt idx="205">
                  <c:v>2.7399999999999949E-2</c:v>
                </c:pt>
                <c:pt idx="206">
                  <c:v>0</c:v>
                </c:pt>
                <c:pt idx="207">
                  <c:v>1.8599999999999995E-2</c:v>
                </c:pt>
                <c:pt idx="208">
                  <c:v>2.9899999999999947E-2</c:v>
                </c:pt>
                <c:pt idx="209">
                  <c:v>3.7699999999999963E-2</c:v>
                </c:pt>
                <c:pt idx="210">
                  <c:v>3.6599999999999966E-2</c:v>
                </c:pt>
                <c:pt idx="211">
                  <c:v>2.4699999999999989E-2</c:v>
                </c:pt>
                <c:pt idx="212">
                  <c:v>5.1099999999999993E-2</c:v>
                </c:pt>
                <c:pt idx="213">
                  <c:v>9.5999999999999946E-2</c:v>
                </c:pt>
                <c:pt idx="214">
                  <c:v>3.4899999999999952E-2</c:v>
                </c:pt>
                <c:pt idx="215">
                  <c:v>0</c:v>
                </c:pt>
                <c:pt idx="216">
                  <c:v>5.0999999999999941E-2</c:v>
                </c:pt>
                <c:pt idx="217">
                  <c:v>2.9399999999999978E-2</c:v>
                </c:pt>
                <c:pt idx="218">
                  <c:v>3.2300000000000037E-2</c:v>
                </c:pt>
                <c:pt idx="219">
                  <c:v>1.8900000000000007E-2</c:v>
                </c:pt>
                <c:pt idx="220">
                  <c:v>2.5199999999999959E-2</c:v>
                </c:pt>
                <c:pt idx="221">
                  <c:v>3.3799999999999955E-2</c:v>
                </c:pt>
                <c:pt idx="222">
                  <c:v>8.5100000000000051E-2</c:v>
                </c:pt>
                <c:pt idx="223">
                  <c:v>2.7199999999999988E-2</c:v>
                </c:pt>
                <c:pt idx="224">
                  <c:v>6.450000000000003E-2</c:v>
                </c:pt>
                <c:pt idx="225">
                  <c:v>4.4599999999999938E-2</c:v>
                </c:pt>
                <c:pt idx="226">
                  <c:v>3.8700000000000047E-2</c:v>
                </c:pt>
                <c:pt idx="227">
                  <c:v>4.579999999999998E-2</c:v>
                </c:pt>
                <c:pt idx="228">
                  <c:v>3.8199999999999928E-2</c:v>
                </c:pt>
                <c:pt idx="229">
                  <c:v>7.4500000000000025E-2</c:v>
                </c:pt>
                <c:pt idx="230">
                  <c:v>1.2800000000000011E-2</c:v>
                </c:pt>
                <c:pt idx="231">
                  <c:v>3.1599999999999968E-2</c:v>
                </c:pt>
                <c:pt idx="232">
                  <c:v>4.9699999999999987E-2</c:v>
                </c:pt>
                <c:pt idx="233">
                  <c:v>8.0199999999999966E-2</c:v>
                </c:pt>
                <c:pt idx="234">
                  <c:v>3.3799999999999955E-2</c:v>
                </c:pt>
                <c:pt idx="235">
                  <c:v>2.5600000000000022E-2</c:v>
                </c:pt>
                <c:pt idx="236">
                  <c:v>4.6700000000000019E-2</c:v>
                </c:pt>
                <c:pt idx="237">
                  <c:v>4.0300000000000009E-2</c:v>
                </c:pt>
                <c:pt idx="238">
                  <c:v>1.8100000000000022E-2</c:v>
                </c:pt>
                <c:pt idx="239">
                  <c:v>6.9200000000000012E-2</c:v>
                </c:pt>
                <c:pt idx="240">
                  <c:v>5.8799999999999956E-2</c:v>
                </c:pt>
                <c:pt idx="241">
                  <c:v>1.4000000000000058E-2</c:v>
                </c:pt>
                <c:pt idx="242">
                  <c:v>0.1353</c:v>
                </c:pt>
                <c:pt idx="243">
                  <c:v>1.2900000000000062E-2</c:v>
                </c:pt>
                <c:pt idx="244">
                  <c:v>0.10689999999999998</c:v>
                </c:pt>
                <c:pt idx="245">
                  <c:v>9.5199999999999965E-2</c:v>
                </c:pt>
                <c:pt idx="246">
                  <c:v>2.6700000000000015E-2</c:v>
                </c:pt>
                <c:pt idx="247">
                  <c:v>4.7900000000000061E-2</c:v>
                </c:pt>
                <c:pt idx="248">
                  <c:v>7.5900000000000037E-2</c:v>
                </c:pt>
                <c:pt idx="249">
                  <c:v>7.8400000000000039E-2</c:v>
                </c:pt>
                <c:pt idx="250">
                  <c:v>3.519999999999996E-2</c:v>
                </c:pt>
                <c:pt idx="251">
                  <c:v>3.2300000000000037E-2</c:v>
                </c:pt>
                <c:pt idx="252">
                  <c:v>9.2099999999999932E-2</c:v>
                </c:pt>
                <c:pt idx="253">
                  <c:v>1.230000000000004E-2</c:v>
                </c:pt>
                <c:pt idx="254">
                  <c:v>8.8599999999999998E-2</c:v>
                </c:pt>
                <c:pt idx="255">
                  <c:v>6.9200000000000012E-2</c:v>
                </c:pt>
                <c:pt idx="256">
                  <c:v>5.6200000000000049E-2</c:v>
                </c:pt>
                <c:pt idx="257">
                  <c:v>7.4800000000000033E-2</c:v>
                </c:pt>
                <c:pt idx="258">
                  <c:v>0.12340000000000004</c:v>
                </c:pt>
                <c:pt idx="259">
                  <c:v>0.10650000000000005</c:v>
                </c:pt>
                <c:pt idx="260">
                  <c:v>7.0499999999999965E-2</c:v>
                </c:pt>
                <c:pt idx="261">
                  <c:v>2.7000000000000027E-2</c:v>
                </c:pt>
                <c:pt idx="262">
                  <c:v>4.4300000000000068E-2</c:v>
                </c:pt>
                <c:pt idx="263">
                  <c:v>0</c:v>
                </c:pt>
                <c:pt idx="264">
                  <c:v>6.1299999999999952E-2</c:v>
                </c:pt>
                <c:pt idx="265">
                  <c:v>4.2399999999999952E-2</c:v>
                </c:pt>
                <c:pt idx="266">
                  <c:v>4.2900000000000063E-2</c:v>
                </c:pt>
                <c:pt idx="267">
                  <c:v>8.4800000000000042E-2</c:v>
                </c:pt>
                <c:pt idx="268">
                  <c:v>8.4800000000000042E-2</c:v>
                </c:pt>
                <c:pt idx="269">
                  <c:v>4.1700000000000015E-2</c:v>
                </c:pt>
                <c:pt idx="270">
                  <c:v>6.0600000000000022E-2</c:v>
                </c:pt>
                <c:pt idx="271">
                  <c:v>6.5600000000000019E-2</c:v>
                </c:pt>
                <c:pt idx="272">
                  <c:v>6.8700000000000039E-2</c:v>
                </c:pt>
                <c:pt idx="273">
                  <c:v>6.1099999999999995E-2</c:v>
                </c:pt>
                <c:pt idx="274">
                  <c:v>7.4099999999999971E-2</c:v>
                </c:pt>
                <c:pt idx="275">
                  <c:v>0.1</c:v>
                </c:pt>
                <c:pt idx="276">
                  <c:v>0.10129999999999996</c:v>
                </c:pt>
                <c:pt idx="277">
                  <c:v>8.9200000000000015E-2</c:v>
                </c:pt>
                <c:pt idx="278">
                  <c:v>4.4599999999999938E-2</c:v>
                </c:pt>
                <c:pt idx="279">
                  <c:v>0.11950000000000002</c:v>
                </c:pt>
                <c:pt idx="280">
                  <c:v>8.5900000000000032E-2</c:v>
                </c:pt>
                <c:pt idx="281">
                  <c:v>0</c:v>
                </c:pt>
                <c:pt idx="282">
                  <c:v>3.9800000000000037E-2</c:v>
                </c:pt>
                <c:pt idx="283">
                  <c:v>2.4200000000000017E-2</c:v>
                </c:pt>
                <c:pt idx="284">
                  <c:v>6.1500000000000055E-2</c:v>
                </c:pt>
                <c:pt idx="285">
                  <c:v>3.5499999999999969E-2</c:v>
                </c:pt>
                <c:pt idx="286">
                  <c:v>5.4200000000000019E-2</c:v>
                </c:pt>
                <c:pt idx="287">
                  <c:v>5.4500000000000028E-2</c:v>
                </c:pt>
                <c:pt idx="288">
                  <c:v>6.6700000000000023E-2</c:v>
                </c:pt>
                <c:pt idx="289">
                  <c:v>2.5000000000000001E-2</c:v>
                </c:pt>
                <c:pt idx="290">
                  <c:v>3.0499999999999972E-2</c:v>
                </c:pt>
                <c:pt idx="291">
                  <c:v>6.1299999999999952E-2</c:v>
                </c:pt>
                <c:pt idx="292">
                  <c:v>4.9399999999999979E-2</c:v>
                </c:pt>
                <c:pt idx="293">
                  <c:v>8.2699999999999954E-2</c:v>
                </c:pt>
                <c:pt idx="294">
                  <c:v>4.9099999999999963E-2</c:v>
                </c:pt>
                <c:pt idx="295">
                  <c:v>4.3499999999999941E-2</c:v>
                </c:pt>
                <c:pt idx="296">
                  <c:v>2.3700000000000044E-2</c:v>
                </c:pt>
                <c:pt idx="297">
                  <c:v>0.11840000000000003</c:v>
                </c:pt>
                <c:pt idx="298">
                  <c:v>5.7999999999999968E-2</c:v>
                </c:pt>
                <c:pt idx="299">
                  <c:v>3.519999999999996E-2</c:v>
                </c:pt>
                <c:pt idx="300">
                  <c:v>9.5199999999999965E-2</c:v>
                </c:pt>
                <c:pt idx="301">
                  <c:v>5.1599999999999965E-2</c:v>
                </c:pt>
                <c:pt idx="302">
                  <c:v>8.4399999999999975E-2</c:v>
                </c:pt>
                <c:pt idx="303">
                  <c:v>0.1447</c:v>
                </c:pt>
                <c:pt idx="304">
                  <c:v>3.7499999999999999E-2</c:v>
                </c:pt>
                <c:pt idx="305">
                  <c:v>0.13099999999999995</c:v>
                </c:pt>
                <c:pt idx="306">
                  <c:v>4.3499999999999941E-2</c:v>
                </c:pt>
                <c:pt idx="307">
                  <c:v>6.340000000000004E-2</c:v>
                </c:pt>
                <c:pt idx="308">
                  <c:v>3.9800000000000037E-2</c:v>
                </c:pt>
                <c:pt idx="309">
                  <c:v>6.5199999999999966E-2</c:v>
                </c:pt>
                <c:pt idx="310">
                  <c:v>0.10590000000000004</c:v>
                </c:pt>
                <c:pt idx="311">
                  <c:v>4.6200000000000047E-2</c:v>
                </c:pt>
                <c:pt idx="312">
                  <c:v>5.6599999999999963E-2</c:v>
                </c:pt>
                <c:pt idx="313">
                  <c:v>3.3100000000000025E-2</c:v>
                </c:pt>
                <c:pt idx="314">
                  <c:v>9.0400000000000064E-2</c:v>
                </c:pt>
                <c:pt idx="315">
                  <c:v>8.8199999999999931E-2</c:v>
                </c:pt>
                <c:pt idx="316">
                  <c:v>4.819999999999993E-2</c:v>
                </c:pt>
                <c:pt idx="317">
                  <c:v>0.12420000000000002</c:v>
                </c:pt>
                <c:pt idx="318">
                  <c:v>3.1400000000000004E-2</c:v>
                </c:pt>
                <c:pt idx="319">
                  <c:v>8.6400000000000005E-2</c:v>
                </c:pt>
                <c:pt idx="320">
                  <c:v>3.6099999999999993E-2</c:v>
                </c:pt>
                <c:pt idx="321">
                  <c:v>2.4699999999999989E-2</c:v>
                </c:pt>
                <c:pt idx="322">
                  <c:v>4.1700000000000015E-2</c:v>
                </c:pt>
                <c:pt idx="323">
                  <c:v>0.06</c:v>
                </c:pt>
                <c:pt idx="324">
                  <c:v>2.9099999999999966E-2</c:v>
                </c:pt>
                <c:pt idx="325">
                  <c:v>6.0600000000000022E-2</c:v>
                </c:pt>
                <c:pt idx="326">
                  <c:v>8.4699999999999984E-2</c:v>
                </c:pt>
                <c:pt idx="327">
                  <c:v>8.1899999999999973E-2</c:v>
                </c:pt>
                <c:pt idx="328">
                  <c:v>7.5999999999999943E-2</c:v>
                </c:pt>
                <c:pt idx="329">
                  <c:v>5.810000000000002E-2</c:v>
                </c:pt>
                <c:pt idx="330">
                  <c:v>6.8799999999999958E-2</c:v>
                </c:pt>
                <c:pt idx="331">
                  <c:v>0.15459999999999993</c:v>
                </c:pt>
                <c:pt idx="332">
                  <c:v>0.15260000000000004</c:v>
                </c:pt>
                <c:pt idx="333">
                  <c:v>0.17739999999999995</c:v>
                </c:pt>
                <c:pt idx="334">
                  <c:v>9.7099999999999936E-2</c:v>
                </c:pt>
                <c:pt idx="335">
                  <c:v>0.13900000000000007</c:v>
                </c:pt>
                <c:pt idx="336">
                  <c:v>8.1099999999999992E-2</c:v>
                </c:pt>
                <c:pt idx="337">
                  <c:v>6.0400000000000065E-2</c:v>
                </c:pt>
                <c:pt idx="338">
                  <c:v>0.1</c:v>
                </c:pt>
                <c:pt idx="339">
                  <c:v>5.7099999999999936E-2</c:v>
                </c:pt>
                <c:pt idx="340">
                  <c:v>2.9800000000000038E-2</c:v>
                </c:pt>
                <c:pt idx="341">
                  <c:v>8.3900000000000002E-2</c:v>
                </c:pt>
                <c:pt idx="342">
                  <c:v>0.12890000000000001</c:v>
                </c:pt>
                <c:pt idx="343">
                  <c:v>0.18319999999999992</c:v>
                </c:pt>
                <c:pt idx="344">
                  <c:v>0.22340000000000004</c:v>
                </c:pt>
                <c:pt idx="345">
                  <c:v>2.9399999999999978E-2</c:v>
                </c:pt>
                <c:pt idx="346">
                  <c:v>8.2000000000000031E-2</c:v>
                </c:pt>
                <c:pt idx="347">
                  <c:v>6.4000000000000057E-2</c:v>
                </c:pt>
                <c:pt idx="348">
                  <c:v>8.2399999999999946E-2</c:v>
                </c:pt>
                <c:pt idx="349">
                  <c:v>8.5199999999999956E-2</c:v>
                </c:pt>
                <c:pt idx="350">
                  <c:v>8.2399999999999946E-2</c:v>
                </c:pt>
                <c:pt idx="351">
                  <c:v>3.6800000000000069E-2</c:v>
                </c:pt>
                <c:pt idx="352">
                  <c:v>0.14650000000000005</c:v>
                </c:pt>
                <c:pt idx="353">
                  <c:v>9.2999999999999972E-2</c:v>
                </c:pt>
                <c:pt idx="354">
                  <c:v>0.18819999999999992</c:v>
                </c:pt>
                <c:pt idx="355">
                  <c:v>0.11489999999999995</c:v>
                </c:pt>
                <c:pt idx="356">
                  <c:v>3.4699999999999988E-2</c:v>
                </c:pt>
                <c:pt idx="357">
                  <c:v>6.4300000000000065E-2</c:v>
                </c:pt>
                <c:pt idx="358">
                  <c:v>0.12849999999999995</c:v>
                </c:pt>
                <c:pt idx="359">
                  <c:v>5.2300000000000041E-2</c:v>
                </c:pt>
                <c:pt idx="360">
                  <c:v>0.10730000000000003</c:v>
                </c:pt>
                <c:pt idx="361">
                  <c:v>6.3199999999999937E-2</c:v>
                </c:pt>
                <c:pt idx="362">
                  <c:v>8.0600000000000019E-2</c:v>
                </c:pt>
                <c:pt idx="363">
                  <c:v>7.4699999999999989E-2</c:v>
                </c:pt>
                <c:pt idx="364">
                  <c:v>9.7099999999999936E-2</c:v>
                </c:pt>
                <c:pt idx="365">
                  <c:v>0.17760000000000006</c:v>
                </c:pt>
                <c:pt idx="366">
                  <c:v>8.3299999999999985E-2</c:v>
                </c:pt>
                <c:pt idx="367">
                  <c:v>7.7300000000000035E-2</c:v>
                </c:pt>
                <c:pt idx="368">
                  <c:v>0.12569999999999992</c:v>
                </c:pt>
                <c:pt idx="369">
                  <c:v>6.5499999999999975E-2</c:v>
                </c:pt>
                <c:pt idx="370">
                  <c:v>4.3199999999999933E-2</c:v>
                </c:pt>
                <c:pt idx="371">
                  <c:v>0.13439999999999996</c:v>
                </c:pt>
                <c:pt idx="372">
                  <c:v>8.0499999999999974E-2</c:v>
                </c:pt>
                <c:pt idx="373">
                  <c:v>8.8199999999999931E-2</c:v>
                </c:pt>
                <c:pt idx="374">
                  <c:v>0.10239999999999995</c:v>
                </c:pt>
                <c:pt idx="375">
                  <c:v>3.1200000000000047E-2</c:v>
                </c:pt>
                <c:pt idx="376">
                  <c:v>5.2900000000000065E-2</c:v>
                </c:pt>
                <c:pt idx="377">
                  <c:v>7.6500000000000054E-2</c:v>
                </c:pt>
                <c:pt idx="378">
                  <c:v>0.12879999999999994</c:v>
                </c:pt>
                <c:pt idx="379">
                  <c:v>1.230000000000004E-2</c:v>
                </c:pt>
                <c:pt idx="380">
                  <c:v>2.9099999999999966E-2</c:v>
                </c:pt>
                <c:pt idx="381">
                  <c:v>8.3299999999999985E-2</c:v>
                </c:pt>
                <c:pt idx="382">
                  <c:v>7.6899999999999982E-2</c:v>
                </c:pt>
                <c:pt idx="383">
                  <c:v>0.11870000000000004</c:v>
                </c:pt>
                <c:pt idx="384">
                  <c:v>4.3199999999999933E-2</c:v>
                </c:pt>
                <c:pt idx="385">
                  <c:v>5.9200000000000016E-2</c:v>
                </c:pt>
                <c:pt idx="386">
                  <c:v>0.10980000000000004</c:v>
                </c:pt>
                <c:pt idx="387">
                  <c:v>0.10189999999999998</c:v>
                </c:pt>
                <c:pt idx="388">
                  <c:v>7.4999999999999997E-2</c:v>
                </c:pt>
                <c:pt idx="389">
                  <c:v>0.17610000000000001</c:v>
                </c:pt>
                <c:pt idx="390">
                  <c:v>0.11180000000000007</c:v>
                </c:pt>
                <c:pt idx="391">
                  <c:v>0.11450000000000003</c:v>
                </c:pt>
                <c:pt idx="392">
                  <c:v>4.2199999999999988E-2</c:v>
                </c:pt>
                <c:pt idx="393">
                  <c:v>6.209999999999994E-2</c:v>
                </c:pt>
                <c:pt idx="394">
                  <c:v>7.2699999999999959E-2</c:v>
                </c:pt>
                <c:pt idx="395">
                  <c:v>9.8799999999999957E-2</c:v>
                </c:pt>
                <c:pt idx="396">
                  <c:v>0.10170000000000001</c:v>
                </c:pt>
                <c:pt idx="397">
                  <c:v>0.17790000000000006</c:v>
                </c:pt>
                <c:pt idx="398">
                  <c:v>9.8299999999999985E-2</c:v>
                </c:pt>
                <c:pt idx="399">
                  <c:v>0.12120000000000004</c:v>
                </c:pt>
                <c:pt idx="400">
                  <c:v>0.16769999999999996</c:v>
                </c:pt>
                <c:pt idx="401">
                  <c:v>0.12260000000000006</c:v>
                </c:pt>
                <c:pt idx="402">
                  <c:v>6.1700000000000019E-2</c:v>
                </c:pt>
                <c:pt idx="403">
                  <c:v>0.1353</c:v>
                </c:pt>
                <c:pt idx="404">
                  <c:v>0.12930000000000008</c:v>
                </c:pt>
                <c:pt idx="405">
                  <c:v>7.1400000000000005E-2</c:v>
                </c:pt>
                <c:pt idx="406">
                  <c:v>9.8199999999999926E-2</c:v>
                </c:pt>
                <c:pt idx="407">
                  <c:v>9.0900000000000036E-2</c:v>
                </c:pt>
                <c:pt idx="408">
                  <c:v>0.12790000000000007</c:v>
                </c:pt>
                <c:pt idx="409">
                  <c:v>5.0300000000000011E-2</c:v>
                </c:pt>
                <c:pt idx="410">
                  <c:v>8.1800000000000067E-2</c:v>
                </c:pt>
                <c:pt idx="411">
                  <c:v>8.3799999999999958E-2</c:v>
                </c:pt>
                <c:pt idx="412">
                  <c:v>0.10469999999999999</c:v>
                </c:pt>
                <c:pt idx="413">
                  <c:v>0.11950000000000002</c:v>
                </c:pt>
                <c:pt idx="414">
                  <c:v>0.12920000000000001</c:v>
                </c:pt>
                <c:pt idx="415">
                  <c:v>4.0499999999999974E-2</c:v>
                </c:pt>
                <c:pt idx="416">
                  <c:v>4.8499999999999946E-2</c:v>
                </c:pt>
                <c:pt idx="417">
                  <c:v>0.16129999999999994</c:v>
                </c:pt>
                <c:pt idx="418">
                  <c:v>0.10239999999999995</c:v>
                </c:pt>
                <c:pt idx="419">
                  <c:v>7.8299999999999981E-2</c:v>
                </c:pt>
                <c:pt idx="420">
                  <c:v>0.1139</c:v>
                </c:pt>
                <c:pt idx="421">
                  <c:v>8.2800000000000012E-2</c:v>
                </c:pt>
                <c:pt idx="422">
                  <c:v>0.10370000000000004</c:v>
                </c:pt>
                <c:pt idx="423">
                  <c:v>9.8799999999999957E-2</c:v>
                </c:pt>
                <c:pt idx="424">
                  <c:v>0.10840000000000004</c:v>
                </c:pt>
                <c:pt idx="425">
                  <c:v>0.16230000000000003</c:v>
                </c:pt>
                <c:pt idx="426">
                  <c:v>0.11310000000000002</c:v>
                </c:pt>
                <c:pt idx="427">
                  <c:v>8.4800000000000042E-2</c:v>
                </c:pt>
                <c:pt idx="428">
                  <c:v>3.6800000000000069E-2</c:v>
                </c:pt>
                <c:pt idx="429">
                  <c:v>8.230000000000004E-2</c:v>
                </c:pt>
                <c:pt idx="430">
                  <c:v>9.2099999999999932E-2</c:v>
                </c:pt>
                <c:pt idx="431">
                  <c:v>7.1400000000000005E-2</c:v>
                </c:pt>
                <c:pt idx="432">
                  <c:v>0.11590000000000003</c:v>
                </c:pt>
                <c:pt idx="433">
                  <c:v>0.15340000000000004</c:v>
                </c:pt>
                <c:pt idx="434">
                  <c:v>6.0400000000000065E-2</c:v>
                </c:pt>
                <c:pt idx="435">
                  <c:v>6.7199999999999982E-2</c:v>
                </c:pt>
                <c:pt idx="436">
                  <c:v>0.12739999999999996</c:v>
                </c:pt>
                <c:pt idx="437">
                  <c:v>9.6200000000000049E-2</c:v>
                </c:pt>
                <c:pt idx="438">
                  <c:v>0.13250000000000001</c:v>
                </c:pt>
                <c:pt idx="439">
                  <c:v>5.9899999999999946E-2</c:v>
                </c:pt>
                <c:pt idx="440">
                  <c:v>5.2999999999999971E-2</c:v>
                </c:pt>
                <c:pt idx="441">
                  <c:v>0.12060000000000003</c:v>
                </c:pt>
                <c:pt idx="442">
                  <c:v>7.7800000000000008E-2</c:v>
                </c:pt>
                <c:pt idx="443">
                  <c:v>9.4000000000000056E-2</c:v>
                </c:pt>
                <c:pt idx="444">
                  <c:v>0.10879999999999995</c:v>
                </c:pt>
                <c:pt idx="445">
                  <c:v>0.1258</c:v>
                </c:pt>
                <c:pt idx="446">
                  <c:v>2.4800000000000041E-2</c:v>
                </c:pt>
                <c:pt idx="447">
                  <c:v>8.9800000000000046E-2</c:v>
                </c:pt>
                <c:pt idx="448">
                  <c:v>7.640000000000001E-2</c:v>
                </c:pt>
                <c:pt idx="449">
                  <c:v>6.2900000000000067E-2</c:v>
                </c:pt>
                <c:pt idx="450">
                  <c:v>0.14019999999999996</c:v>
                </c:pt>
                <c:pt idx="451">
                  <c:v>8.4300000000000069E-2</c:v>
                </c:pt>
                <c:pt idx="452">
                  <c:v>5.7099999999999936E-2</c:v>
                </c:pt>
                <c:pt idx="453">
                  <c:v>8.4699999999999984E-2</c:v>
                </c:pt>
                <c:pt idx="454">
                  <c:v>7.3599999999999999E-2</c:v>
                </c:pt>
                <c:pt idx="455">
                  <c:v>4.6800000000000071E-2</c:v>
                </c:pt>
                <c:pt idx="456">
                  <c:v>0.18629999999999997</c:v>
                </c:pt>
                <c:pt idx="457">
                  <c:v>5.4899999999999949E-2</c:v>
                </c:pt>
                <c:pt idx="458">
                  <c:v>0.04</c:v>
                </c:pt>
                <c:pt idx="459">
                  <c:v>6.5900000000000028E-2</c:v>
                </c:pt>
                <c:pt idx="460">
                  <c:v>4.6800000000000071E-2</c:v>
                </c:pt>
                <c:pt idx="461">
                  <c:v>1.1899999999999977E-2</c:v>
                </c:pt>
                <c:pt idx="462">
                  <c:v>0</c:v>
                </c:pt>
                <c:pt idx="463">
                  <c:v>0.11799999999999997</c:v>
                </c:pt>
                <c:pt idx="464">
                  <c:v>8.120000000000005E-2</c:v>
                </c:pt>
                <c:pt idx="465">
                  <c:v>7.4699999999999989E-2</c:v>
                </c:pt>
                <c:pt idx="466">
                  <c:v>2.7600000000000052E-2</c:v>
                </c:pt>
                <c:pt idx="467">
                  <c:v>3.5300000000000012E-2</c:v>
                </c:pt>
                <c:pt idx="468">
                  <c:v>5.0799999999999984E-2</c:v>
                </c:pt>
                <c:pt idx="469">
                  <c:v>5.8799999999999956E-2</c:v>
                </c:pt>
                <c:pt idx="470">
                  <c:v>6.0600000000000022E-2</c:v>
                </c:pt>
                <c:pt idx="471">
                  <c:v>6.359999999999999E-2</c:v>
                </c:pt>
                <c:pt idx="472">
                  <c:v>7.6899999999999982E-2</c:v>
                </c:pt>
                <c:pt idx="473">
                  <c:v>4.8499999999999946E-2</c:v>
                </c:pt>
                <c:pt idx="474">
                  <c:v>8.4800000000000042E-2</c:v>
                </c:pt>
                <c:pt idx="475">
                  <c:v>1.0999999999999944E-2</c:v>
                </c:pt>
                <c:pt idx="476">
                  <c:v>7.1800000000000072E-2</c:v>
                </c:pt>
                <c:pt idx="477">
                  <c:v>9.7600000000000048E-2</c:v>
                </c:pt>
                <c:pt idx="478">
                  <c:v>8.0499999999999974E-2</c:v>
                </c:pt>
                <c:pt idx="479">
                  <c:v>6.4000000000000057E-2</c:v>
                </c:pt>
                <c:pt idx="480">
                  <c:v>0.12349999999999994</c:v>
                </c:pt>
                <c:pt idx="481">
                  <c:v>0.11310000000000002</c:v>
                </c:pt>
                <c:pt idx="482">
                  <c:v>0.13590000000000002</c:v>
                </c:pt>
                <c:pt idx="483">
                  <c:v>7.7900000000000066E-2</c:v>
                </c:pt>
                <c:pt idx="484">
                  <c:v>6.7500000000000004E-2</c:v>
                </c:pt>
                <c:pt idx="485">
                  <c:v>2.4000000000000056E-2</c:v>
                </c:pt>
                <c:pt idx="486">
                  <c:v>9.3199999999999936E-2</c:v>
                </c:pt>
                <c:pt idx="487">
                  <c:v>0</c:v>
                </c:pt>
                <c:pt idx="488">
                  <c:v>8.7699999999999959E-2</c:v>
                </c:pt>
                <c:pt idx="489">
                  <c:v>0.10930000000000006</c:v>
                </c:pt>
                <c:pt idx="490">
                  <c:v>6.0600000000000022E-2</c:v>
                </c:pt>
                <c:pt idx="491">
                  <c:v>5.5600000000000024E-2</c:v>
                </c:pt>
                <c:pt idx="492">
                  <c:v>0.12739999999999996</c:v>
                </c:pt>
                <c:pt idx="493">
                  <c:v>7.2699999999999959E-2</c:v>
                </c:pt>
                <c:pt idx="494">
                  <c:v>0</c:v>
                </c:pt>
                <c:pt idx="495">
                  <c:v>0.10439999999999998</c:v>
                </c:pt>
                <c:pt idx="496">
                  <c:v>7.2199999999999986E-2</c:v>
                </c:pt>
                <c:pt idx="497">
                  <c:v>3.829999999999998E-2</c:v>
                </c:pt>
                <c:pt idx="498">
                  <c:v>8.3299999999999985E-2</c:v>
                </c:pt>
                <c:pt idx="499">
                  <c:v>3.4300000000000067E-2</c:v>
                </c:pt>
                <c:pt idx="500">
                  <c:v>6.5100000000000047E-2</c:v>
                </c:pt>
                <c:pt idx="501">
                  <c:v>5.6800000000000066E-2</c:v>
                </c:pt>
                <c:pt idx="502">
                  <c:v>7.5600000000000028E-2</c:v>
                </c:pt>
                <c:pt idx="503">
                  <c:v>3.5900000000000036E-2</c:v>
                </c:pt>
                <c:pt idx="504">
                  <c:v>6.4300000000000065E-2</c:v>
                </c:pt>
                <c:pt idx="505">
                  <c:v>3.8700000000000047E-2</c:v>
                </c:pt>
                <c:pt idx="506">
                  <c:v>1.7000000000000029E-2</c:v>
                </c:pt>
                <c:pt idx="507">
                  <c:v>1.7000000000000029E-2</c:v>
                </c:pt>
                <c:pt idx="508">
                  <c:v>2.2999999999999972E-2</c:v>
                </c:pt>
                <c:pt idx="509">
                  <c:v>1.0999999999999944E-2</c:v>
                </c:pt>
                <c:pt idx="510">
                  <c:v>8.620000000000004E-2</c:v>
                </c:pt>
                <c:pt idx="511">
                  <c:v>6.2800000000000009E-2</c:v>
                </c:pt>
                <c:pt idx="512">
                  <c:v>0.11340000000000003</c:v>
                </c:pt>
                <c:pt idx="513">
                  <c:v>7.2499999999999995E-2</c:v>
                </c:pt>
                <c:pt idx="514">
                  <c:v>4.6899999999999976E-2</c:v>
                </c:pt>
                <c:pt idx="515">
                  <c:v>4.2600000000000054E-2</c:v>
                </c:pt>
                <c:pt idx="516">
                  <c:v>4.9200000000000015E-2</c:v>
                </c:pt>
                <c:pt idx="517">
                  <c:v>1.6899999999999978E-2</c:v>
                </c:pt>
                <c:pt idx="518">
                  <c:v>3.9800000000000037E-2</c:v>
                </c:pt>
                <c:pt idx="519">
                  <c:v>3.3700000000000042E-2</c:v>
                </c:pt>
                <c:pt idx="520">
                  <c:v>7.3599999999999999E-2</c:v>
                </c:pt>
                <c:pt idx="521">
                  <c:v>4.1200000000000042E-2</c:v>
                </c:pt>
                <c:pt idx="522">
                  <c:v>9.5699999999999938E-2</c:v>
                </c:pt>
                <c:pt idx="523">
                  <c:v>9.8400000000000029E-2</c:v>
                </c:pt>
                <c:pt idx="524">
                  <c:v>4.8400000000000033E-2</c:v>
                </c:pt>
                <c:pt idx="525">
                  <c:v>7.7800000000000008E-2</c:v>
                </c:pt>
                <c:pt idx="526">
                  <c:v>0.05</c:v>
                </c:pt>
                <c:pt idx="527">
                  <c:v>4.1700000000000015E-2</c:v>
                </c:pt>
                <c:pt idx="528">
                  <c:v>5.5900000000000033E-2</c:v>
                </c:pt>
                <c:pt idx="529">
                  <c:v>4.950000000000003E-2</c:v>
                </c:pt>
                <c:pt idx="530">
                  <c:v>4.4200000000000017E-2</c:v>
                </c:pt>
                <c:pt idx="531">
                  <c:v>2.200000000000003E-2</c:v>
                </c:pt>
                <c:pt idx="532">
                  <c:v>3.239999999999995E-2</c:v>
                </c:pt>
                <c:pt idx="533">
                  <c:v>9.7099999999999936E-2</c:v>
                </c:pt>
                <c:pt idx="534">
                  <c:v>0.12230000000000003</c:v>
                </c:pt>
                <c:pt idx="535">
                  <c:v>3.760000000000005E-2</c:v>
                </c:pt>
                <c:pt idx="536">
                  <c:v>5.7900000000000063E-2</c:v>
                </c:pt>
                <c:pt idx="537">
                  <c:v>5.430000000000007E-2</c:v>
                </c:pt>
                <c:pt idx="538">
                  <c:v>0.12939999999999999</c:v>
                </c:pt>
                <c:pt idx="539">
                  <c:v>0.13329999999999997</c:v>
                </c:pt>
                <c:pt idx="540">
                  <c:v>5.6500000000000057E-2</c:v>
                </c:pt>
                <c:pt idx="541">
                  <c:v>6.9000000000000061E-2</c:v>
                </c:pt>
                <c:pt idx="542">
                  <c:v>0.15120000000000006</c:v>
                </c:pt>
                <c:pt idx="543">
                  <c:v>0.18180000000000007</c:v>
                </c:pt>
                <c:pt idx="544">
                  <c:v>5.3299999999999986E-2</c:v>
                </c:pt>
                <c:pt idx="545">
                  <c:v>1.1899999999999977E-2</c:v>
                </c:pt>
                <c:pt idx="546">
                  <c:v>0.18629999999999997</c:v>
                </c:pt>
                <c:pt idx="547">
                  <c:v>7.8799999999999953E-2</c:v>
                </c:pt>
                <c:pt idx="548">
                  <c:v>2.3100000000000023E-2</c:v>
                </c:pt>
                <c:pt idx="549">
                  <c:v>2.7900000000000064E-2</c:v>
                </c:pt>
                <c:pt idx="550">
                  <c:v>5.2300000000000041E-2</c:v>
                </c:pt>
                <c:pt idx="551">
                  <c:v>6.3199999999999937E-2</c:v>
                </c:pt>
                <c:pt idx="552">
                  <c:v>8.120000000000005E-2</c:v>
                </c:pt>
                <c:pt idx="553">
                  <c:v>6.9000000000000061E-2</c:v>
                </c:pt>
                <c:pt idx="554">
                  <c:v>9.8799999999999957E-2</c:v>
                </c:pt>
                <c:pt idx="555">
                  <c:v>5.2900000000000065E-2</c:v>
                </c:pt>
                <c:pt idx="556">
                  <c:v>0.10290000000000006</c:v>
                </c:pt>
                <c:pt idx="557">
                  <c:v>7.8199999999999936E-2</c:v>
                </c:pt>
                <c:pt idx="558">
                  <c:v>6.5600000000000019E-2</c:v>
                </c:pt>
                <c:pt idx="559">
                  <c:v>0.11290000000000006</c:v>
                </c:pt>
                <c:pt idx="560">
                  <c:v>2.3799999999999953E-2</c:v>
                </c:pt>
                <c:pt idx="561">
                  <c:v>8.5400000000000059E-2</c:v>
                </c:pt>
                <c:pt idx="562">
                  <c:v>5.1099999999999993E-2</c:v>
                </c:pt>
                <c:pt idx="563">
                  <c:v>6.0199999999999962E-2</c:v>
                </c:pt>
                <c:pt idx="564">
                  <c:v>3.3100000000000025E-2</c:v>
                </c:pt>
                <c:pt idx="565">
                  <c:v>7.1400000000000005E-2</c:v>
                </c:pt>
                <c:pt idx="566">
                  <c:v>3.3499999999999946E-2</c:v>
                </c:pt>
                <c:pt idx="567">
                  <c:v>5.0300000000000011E-2</c:v>
                </c:pt>
                <c:pt idx="568">
                  <c:v>9.9399999999999974E-2</c:v>
                </c:pt>
                <c:pt idx="569">
                  <c:v>2.2499999999999999E-2</c:v>
                </c:pt>
                <c:pt idx="570">
                  <c:v>6.6299999999999956E-2</c:v>
                </c:pt>
                <c:pt idx="571">
                  <c:v>4.7600000000000052E-2</c:v>
                </c:pt>
                <c:pt idx="572">
                  <c:v>0.10709999999999993</c:v>
                </c:pt>
                <c:pt idx="573">
                  <c:v>4.1700000000000015E-2</c:v>
                </c:pt>
                <c:pt idx="574">
                  <c:v>5.7500000000000002E-2</c:v>
                </c:pt>
                <c:pt idx="575">
                  <c:v>4.5199999999999962E-2</c:v>
                </c:pt>
                <c:pt idx="576">
                  <c:v>2.75E-2</c:v>
                </c:pt>
                <c:pt idx="577">
                  <c:v>0.18129999999999996</c:v>
                </c:pt>
                <c:pt idx="578">
                  <c:v>8.3799999999999958E-2</c:v>
                </c:pt>
                <c:pt idx="579">
                  <c:v>0.15640000000000001</c:v>
                </c:pt>
                <c:pt idx="580">
                  <c:v>7.5699999999999934E-2</c:v>
                </c:pt>
                <c:pt idx="581">
                  <c:v>3.6599999999999966E-2</c:v>
                </c:pt>
                <c:pt idx="582">
                  <c:v>2.9099999999999966E-2</c:v>
                </c:pt>
                <c:pt idx="583">
                  <c:v>9.6599999999999964E-2</c:v>
                </c:pt>
                <c:pt idx="584">
                  <c:v>2.2499999999999999E-2</c:v>
                </c:pt>
                <c:pt idx="585">
                  <c:v>3.239999999999995E-2</c:v>
                </c:pt>
                <c:pt idx="586">
                  <c:v>5.3900000000000003E-2</c:v>
                </c:pt>
                <c:pt idx="587">
                  <c:v>8.2000000000000031E-2</c:v>
                </c:pt>
                <c:pt idx="588">
                  <c:v>0.10299999999999997</c:v>
                </c:pt>
                <c:pt idx="589">
                  <c:v>6.5499999999999975E-2</c:v>
                </c:pt>
                <c:pt idx="590">
                  <c:v>2.7000000000000027E-2</c:v>
                </c:pt>
                <c:pt idx="591">
                  <c:v>0.12439999999999998</c:v>
                </c:pt>
                <c:pt idx="592">
                  <c:v>0.11799999999999997</c:v>
                </c:pt>
                <c:pt idx="593">
                  <c:v>4.0600000000000025E-2</c:v>
                </c:pt>
                <c:pt idx="594">
                  <c:v>7.3700000000000043E-2</c:v>
                </c:pt>
                <c:pt idx="595">
                  <c:v>0.10379999999999995</c:v>
                </c:pt>
                <c:pt idx="596">
                  <c:v>8.14E-2</c:v>
                </c:pt>
                <c:pt idx="597">
                  <c:v>0.1</c:v>
                </c:pt>
                <c:pt idx="598">
                  <c:v>5.7900000000000063E-2</c:v>
                </c:pt>
                <c:pt idx="599">
                  <c:v>4.0600000000000025E-2</c:v>
                </c:pt>
                <c:pt idx="600">
                  <c:v>6.2800000000000009E-2</c:v>
                </c:pt>
                <c:pt idx="601">
                  <c:v>4.1700000000000015E-2</c:v>
                </c:pt>
                <c:pt idx="602">
                  <c:v>7.5799999999999979E-2</c:v>
                </c:pt>
                <c:pt idx="603">
                  <c:v>8.0799999999999983E-2</c:v>
                </c:pt>
                <c:pt idx="604">
                  <c:v>8.9000000000000051E-2</c:v>
                </c:pt>
                <c:pt idx="605">
                  <c:v>9.4699999999999993E-2</c:v>
                </c:pt>
                <c:pt idx="606">
                  <c:v>5.3499999999999943E-2</c:v>
                </c:pt>
                <c:pt idx="607">
                  <c:v>0.15900000000000006</c:v>
                </c:pt>
                <c:pt idx="608">
                  <c:v>0.17540000000000006</c:v>
                </c:pt>
                <c:pt idx="609">
                  <c:v>8.2000000000000031E-2</c:v>
                </c:pt>
                <c:pt idx="610">
                  <c:v>2.730000000000004E-2</c:v>
                </c:pt>
                <c:pt idx="611">
                  <c:v>6.0100000000000049E-2</c:v>
                </c:pt>
                <c:pt idx="612">
                  <c:v>0.12870000000000004</c:v>
                </c:pt>
                <c:pt idx="613">
                  <c:v>3.0900000000000035E-2</c:v>
                </c:pt>
                <c:pt idx="614">
                  <c:v>0.10799999999999997</c:v>
                </c:pt>
                <c:pt idx="615">
                  <c:v>0.1061</c:v>
                </c:pt>
                <c:pt idx="616">
                  <c:v>7.5300000000000006E-2</c:v>
                </c:pt>
                <c:pt idx="617">
                  <c:v>0.11730000000000004</c:v>
                </c:pt>
                <c:pt idx="618">
                  <c:v>0</c:v>
                </c:pt>
                <c:pt idx="619">
                  <c:v>8.7800000000000017E-2</c:v>
                </c:pt>
                <c:pt idx="620">
                  <c:v>0.16760000000000005</c:v>
                </c:pt>
                <c:pt idx="621">
                  <c:v>7.3400000000000035E-2</c:v>
                </c:pt>
                <c:pt idx="622">
                  <c:v>5.3499999999999943E-2</c:v>
                </c:pt>
                <c:pt idx="623">
                  <c:v>0.17989999999999995</c:v>
                </c:pt>
                <c:pt idx="624">
                  <c:v>0.15030000000000002</c:v>
                </c:pt>
                <c:pt idx="625">
                  <c:v>0.14590000000000003</c:v>
                </c:pt>
                <c:pt idx="626">
                  <c:v>0.13170000000000001</c:v>
                </c:pt>
                <c:pt idx="627">
                  <c:v>0.19129999999999994</c:v>
                </c:pt>
                <c:pt idx="628">
                  <c:v>0.13299999999999998</c:v>
                </c:pt>
                <c:pt idx="629">
                  <c:v>0.15709999999999993</c:v>
                </c:pt>
                <c:pt idx="630">
                  <c:v>8.6700000000000013E-2</c:v>
                </c:pt>
                <c:pt idx="631">
                  <c:v>0.10269999999999996</c:v>
                </c:pt>
                <c:pt idx="632">
                  <c:v>0.105</c:v>
                </c:pt>
                <c:pt idx="633">
                  <c:v>9.7900000000000056E-2</c:v>
                </c:pt>
                <c:pt idx="634">
                  <c:v>0.13560000000000003</c:v>
                </c:pt>
                <c:pt idx="635">
                  <c:v>0.17019999999999996</c:v>
                </c:pt>
                <c:pt idx="636">
                  <c:v>0.11180000000000007</c:v>
                </c:pt>
                <c:pt idx="637">
                  <c:v>0.1</c:v>
                </c:pt>
                <c:pt idx="638">
                  <c:v>0.10650000000000005</c:v>
                </c:pt>
                <c:pt idx="639">
                  <c:v>0.12939999999999999</c:v>
                </c:pt>
                <c:pt idx="640">
                  <c:v>9.9399999999999974E-2</c:v>
                </c:pt>
                <c:pt idx="641">
                  <c:v>0.10980000000000004</c:v>
                </c:pt>
                <c:pt idx="642">
                  <c:v>6.25E-2</c:v>
                </c:pt>
                <c:pt idx="643">
                  <c:v>6.8199999999999927E-2</c:v>
                </c:pt>
                <c:pt idx="644">
                  <c:v>0.14040000000000005</c:v>
                </c:pt>
                <c:pt idx="645">
                  <c:v>7.1400000000000005E-2</c:v>
                </c:pt>
                <c:pt idx="646">
                  <c:v>0.13480000000000003</c:v>
                </c:pt>
                <c:pt idx="647">
                  <c:v>8.2800000000000012E-2</c:v>
                </c:pt>
                <c:pt idx="648">
                  <c:v>7.4999999999999997E-2</c:v>
                </c:pt>
                <c:pt idx="649">
                  <c:v>4.400000000000006E-2</c:v>
                </c:pt>
                <c:pt idx="650">
                  <c:v>9.8900000000000002E-2</c:v>
                </c:pt>
                <c:pt idx="651">
                  <c:v>7.0300000000000015E-2</c:v>
                </c:pt>
                <c:pt idx="652">
                  <c:v>3.4899999999999952E-2</c:v>
                </c:pt>
                <c:pt idx="653">
                  <c:v>0.10180000000000007</c:v>
                </c:pt>
                <c:pt idx="654">
                  <c:v>0.18900000000000006</c:v>
                </c:pt>
                <c:pt idx="655">
                  <c:v>8.6400000000000005E-2</c:v>
                </c:pt>
                <c:pt idx="656">
                  <c:v>7.069999999999993E-2</c:v>
                </c:pt>
                <c:pt idx="657">
                  <c:v>0.15140000000000001</c:v>
                </c:pt>
                <c:pt idx="658">
                  <c:v>0.19769999999999996</c:v>
                </c:pt>
                <c:pt idx="659">
                  <c:v>8.8400000000000034E-2</c:v>
                </c:pt>
                <c:pt idx="660">
                  <c:v>0.13329999999999997</c:v>
                </c:pt>
                <c:pt idx="661">
                  <c:v>7.8400000000000039E-2</c:v>
                </c:pt>
                <c:pt idx="662">
                  <c:v>4.1200000000000042E-2</c:v>
                </c:pt>
                <c:pt idx="663">
                  <c:v>5.430000000000007E-2</c:v>
                </c:pt>
                <c:pt idx="664">
                  <c:v>7.4699999999999989E-2</c:v>
                </c:pt>
                <c:pt idx="665">
                  <c:v>0.12219999999999999</c:v>
                </c:pt>
                <c:pt idx="666">
                  <c:v>1.760000000000005E-2</c:v>
                </c:pt>
                <c:pt idx="667">
                  <c:v>4.0900000000000034E-2</c:v>
                </c:pt>
                <c:pt idx="668">
                  <c:v>4.400000000000006E-2</c:v>
                </c:pt>
                <c:pt idx="669">
                  <c:v>0.13590000000000002</c:v>
                </c:pt>
                <c:pt idx="670">
                  <c:v>0.125</c:v>
                </c:pt>
                <c:pt idx="671">
                  <c:v>3.3100000000000025E-2</c:v>
                </c:pt>
                <c:pt idx="672">
                  <c:v>9.0400000000000064E-2</c:v>
                </c:pt>
                <c:pt idx="673">
                  <c:v>5.8499999999999941E-2</c:v>
                </c:pt>
                <c:pt idx="674">
                  <c:v>6.6299999999999956E-2</c:v>
                </c:pt>
                <c:pt idx="675">
                  <c:v>0.15150000000000005</c:v>
                </c:pt>
                <c:pt idx="676">
                  <c:v>9.3900000000000011E-2</c:v>
                </c:pt>
                <c:pt idx="677">
                  <c:v>7.5999999999999943E-2</c:v>
                </c:pt>
                <c:pt idx="678">
                  <c:v>7.4500000000000025E-2</c:v>
                </c:pt>
                <c:pt idx="679">
                  <c:v>0.13769999999999996</c:v>
                </c:pt>
                <c:pt idx="680">
                  <c:v>2.8900000000000006E-2</c:v>
                </c:pt>
                <c:pt idx="681">
                  <c:v>0.12299999999999997</c:v>
                </c:pt>
                <c:pt idx="682">
                  <c:v>9.7000000000000031E-2</c:v>
                </c:pt>
                <c:pt idx="683">
                  <c:v>5.3599999999999995E-2</c:v>
                </c:pt>
                <c:pt idx="684">
                  <c:v>7.6500000000000054E-2</c:v>
                </c:pt>
                <c:pt idx="685">
                  <c:v>0.13140000000000002</c:v>
                </c:pt>
                <c:pt idx="686">
                  <c:v>0.15200000000000002</c:v>
                </c:pt>
                <c:pt idx="687">
                  <c:v>7.1400000000000005E-2</c:v>
                </c:pt>
                <c:pt idx="688">
                  <c:v>6.9800000000000043E-2</c:v>
                </c:pt>
                <c:pt idx="689">
                  <c:v>7.640000000000001E-2</c:v>
                </c:pt>
                <c:pt idx="690">
                  <c:v>4.0900000000000034E-2</c:v>
                </c:pt>
                <c:pt idx="691">
                  <c:v>4.950000000000003E-2</c:v>
                </c:pt>
                <c:pt idx="692">
                  <c:v>9.329999999999998E-2</c:v>
                </c:pt>
                <c:pt idx="693">
                  <c:v>8.3799999999999958E-2</c:v>
                </c:pt>
                <c:pt idx="694">
                  <c:v>6.9099999999999967E-2</c:v>
                </c:pt>
                <c:pt idx="695">
                  <c:v>6.9899999999999948E-2</c:v>
                </c:pt>
                <c:pt idx="696">
                  <c:v>3.9000000000000055E-2</c:v>
                </c:pt>
                <c:pt idx="697">
                  <c:v>7.640000000000001E-2</c:v>
                </c:pt>
                <c:pt idx="698">
                  <c:v>5.1700000000000017E-2</c:v>
                </c:pt>
                <c:pt idx="699">
                  <c:v>8.6700000000000013E-2</c:v>
                </c:pt>
                <c:pt idx="700">
                  <c:v>7.3900000000000007E-2</c:v>
                </c:pt>
                <c:pt idx="701">
                  <c:v>7.1400000000000005E-2</c:v>
                </c:pt>
                <c:pt idx="702">
                  <c:v>3.5100000000000048E-2</c:v>
                </c:pt>
                <c:pt idx="703">
                  <c:v>1.6800000000000068E-2</c:v>
                </c:pt>
                <c:pt idx="704">
                  <c:v>5.8799999999999956E-2</c:v>
                </c:pt>
                <c:pt idx="705">
                  <c:v>0.125</c:v>
                </c:pt>
                <c:pt idx="706">
                  <c:v>9.6299999999999955E-2</c:v>
                </c:pt>
                <c:pt idx="707">
                  <c:v>7.9300000000000065E-2</c:v>
                </c:pt>
                <c:pt idx="708">
                  <c:v>7.9300000000000065E-2</c:v>
                </c:pt>
                <c:pt idx="709">
                  <c:v>0.11319999999999993</c:v>
                </c:pt>
                <c:pt idx="710">
                  <c:v>3.3900000000000007E-2</c:v>
                </c:pt>
                <c:pt idx="711">
                  <c:v>7.8900000000000012E-2</c:v>
                </c:pt>
                <c:pt idx="712">
                  <c:v>6.9200000000000012E-2</c:v>
                </c:pt>
                <c:pt idx="713">
                  <c:v>5.3299999999999986E-2</c:v>
                </c:pt>
                <c:pt idx="714">
                  <c:v>5.3900000000000003E-2</c:v>
                </c:pt>
                <c:pt idx="715">
                  <c:v>6.5100000000000047E-2</c:v>
                </c:pt>
                <c:pt idx="716">
                  <c:v>6.5900000000000028E-2</c:v>
                </c:pt>
                <c:pt idx="717">
                  <c:v>0.19650000000000006</c:v>
                </c:pt>
                <c:pt idx="718">
                  <c:v>6.8599999999999994E-2</c:v>
                </c:pt>
                <c:pt idx="719">
                  <c:v>6.4099999999999963E-2</c:v>
                </c:pt>
                <c:pt idx="720">
                  <c:v>4.9699999999999987E-2</c:v>
                </c:pt>
                <c:pt idx="721">
                  <c:v>1.1099999999999994E-2</c:v>
                </c:pt>
                <c:pt idx="722">
                  <c:v>2.3100000000000023E-2</c:v>
                </c:pt>
                <c:pt idx="723">
                  <c:v>3.8199999999999928E-2</c:v>
                </c:pt>
                <c:pt idx="724">
                  <c:v>1.8100000000000022E-2</c:v>
                </c:pt>
                <c:pt idx="725">
                  <c:v>5.3900000000000003E-2</c:v>
                </c:pt>
                <c:pt idx="726">
                  <c:v>2.2600000000000051E-2</c:v>
                </c:pt>
                <c:pt idx="727">
                  <c:v>6.4699999999999994E-2</c:v>
                </c:pt>
                <c:pt idx="728">
                  <c:v>0.10180000000000007</c:v>
                </c:pt>
                <c:pt idx="729">
                  <c:v>6.359999999999999E-2</c:v>
                </c:pt>
                <c:pt idx="730">
                  <c:v>0.10560000000000003</c:v>
                </c:pt>
                <c:pt idx="731">
                  <c:v>0.16579999999999998</c:v>
                </c:pt>
                <c:pt idx="732">
                  <c:v>3.4500000000000031E-2</c:v>
                </c:pt>
                <c:pt idx="733">
                  <c:v>2.8700000000000045E-2</c:v>
                </c:pt>
                <c:pt idx="734">
                  <c:v>1.2399999999999949E-2</c:v>
                </c:pt>
                <c:pt idx="735">
                  <c:v>4.1400000000000006E-2</c:v>
                </c:pt>
                <c:pt idx="736">
                  <c:v>5.0799999999999984E-2</c:v>
                </c:pt>
                <c:pt idx="737">
                  <c:v>1.1299999999999954E-2</c:v>
                </c:pt>
                <c:pt idx="738">
                  <c:v>8.8199999999999931E-2</c:v>
                </c:pt>
                <c:pt idx="739">
                  <c:v>3.4899999999999952E-2</c:v>
                </c:pt>
                <c:pt idx="740">
                  <c:v>6.0199999999999962E-2</c:v>
                </c:pt>
                <c:pt idx="741">
                  <c:v>1.2399999999999949E-2</c:v>
                </c:pt>
                <c:pt idx="742">
                  <c:v>1.2099999999999937E-2</c:v>
                </c:pt>
                <c:pt idx="743">
                  <c:v>0.08</c:v>
                </c:pt>
                <c:pt idx="744">
                  <c:v>3.4899999999999952E-2</c:v>
                </c:pt>
                <c:pt idx="745">
                  <c:v>6.0400000000000065E-2</c:v>
                </c:pt>
                <c:pt idx="746">
                  <c:v>3.7800000000000014E-2</c:v>
                </c:pt>
                <c:pt idx="747">
                  <c:v>3.8499999999999944E-2</c:v>
                </c:pt>
                <c:pt idx="748">
                  <c:v>3.5499999999999969E-2</c:v>
                </c:pt>
                <c:pt idx="749">
                  <c:v>6.180000000000007E-2</c:v>
                </c:pt>
                <c:pt idx="750">
                  <c:v>3.3700000000000042E-2</c:v>
                </c:pt>
                <c:pt idx="751">
                  <c:v>0.10340000000000003</c:v>
                </c:pt>
                <c:pt idx="752">
                  <c:v>4.7300000000000036E-2</c:v>
                </c:pt>
                <c:pt idx="753">
                  <c:v>4.5699999999999935E-2</c:v>
                </c:pt>
                <c:pt idx="754">
                  <c:v>0</c:v>
                </c:pt>
                <c:pt idx="755">
                  <c:v>7.4500000000000025E-2</c:v>
                </c:pt>
                <c:pt idx="756">
                  <c:v>4.6200000000000047E-2</c:v>
                </c:pt>
                <c:pt idx="757">
                  <c:v>5.7500000000000002E-2</c:v>
                </c:pt>
                <c:pt idx="758">
                  <c:v>3.2600000000000053E-2</c:v>
                </c:pt>
                <c:pt idx="759">
                  <c:v>6.1500000000000055E-2</c:v>
                </c:pt>
                <c:pt idx="760">
                  <c:v>4.2800000000000012E-2</c:v>
                </c:pt>
                <c:pt idx="761">
                  <c:v>0</c:v>
                </c:pt>
                <c:pt idx="762">
                  <c:v>5.5900000000000033E-2</c:v>
                </c:pt>
                <c:pt idx="763">
                  <c:v>0.11829999999999999</c:v>
                </c:pt>
                <c:pt idx="764">
                  <c:v>5.9200000000000016E-2</c:v>
                </c:pt>
                <c:pt idx="765">
                  <c:v>7.2499999999999995E-2</c:v>
                </c:pt>
                <c:pt idx="766">
                  <c:v>4.2900000000000063E-2</c:v>
                </c:pt>
                <c:pt idx="767">
                  <c:v>2.7900000000000064E-2</c:v>
                </c:pt>
                <c:pt idx="768">
                  <c:v>4.7099999999999941E-2</c:v>
                </c:pt>
                <c:pt idx="769">
                  <c:v>4.0799999999999982E-2</c:v>
                </c:pt>
                <c:pt idx="770">
                  <c:v>0.10340000000000003</c:v>
                </c:pt>
                <c:pt idx="771">
                  <c:v>7.0300000000000015E-2</c:v>
                </c:pt>
                <c:pt idx="772">
                  <c:v>5.4899999999999949E-2</c:v>
                </c:pt>
                <c:pt idx="773">
                  <c:v>6.6700000000000023E-2</c:v>
                </c:pt>
                <c:pt idx="774">
                  <c:v>7.1400000000000005E-2</c:v>
                </c:pt>
                <c:pt idx="775">
                  <c:v>6.3199999999999937E-2</c:v>
                </c:pt>
                <c:pt idx="776">
                  <c:v>2.6299999999999955E-2</c:v>
                </c:pt>
                <c:pt idx="777">
                  <c:v>0.11049999999999997</c:v>
                </c:pt>
                <c:pt idx="778">
                  <c:v>7.0199999999999957E-2</c:v>
                </c:pt>
                <c:pt idx="779">
                  <c:v>3.6599999999999966E-2</c:v>
                </c:pt>
                <c:pt idx="780">
                  <c:v>8.5699999999999929E-2</c:v>
                </c:pt>
                <c:pt idx="781">
                  <c:v>4.9099999999999963E-2</c:v>
                </c:pt>
                <c:pt idx="782">
                  <c:v>8.2399999999999946E-2</c:v>
                </c:pt>
                <c:pt idx="783">
                  <c:v>7.9500000000000029E-2</c:v>
                </c:pt>
                <c:pt idx="784">
                  <c:v>3.3100000000000025E-2</c:v>
                </c:pt>
                <c:pt idx="785">
                  <c:v>2.6700000000000015E-2</c:v>
                </c:pt>
                <c:pt idx="786">
                  <c:v>4.950000000000003E-2</c:v>
                </c:pt>
                <c:pt idx="787">
                  <c:v>0</c:v>
                </c:pt>
                <c:pt idx="788">
                  <c:v>4.9699999999999987E-2</c:v>
                </c:pt>
                <c:pt idx="789">
                  <c:v>6.4699999999999994E-2</c:v>
                </c:pt>
                <c:pt idx="790">
                  <c:v>0.10670000000000002</c:v>
                </c:pt>
                <c:pt idx="791">
                  <c:v>7.2600000000000053E-2</c:v>
                </c:pt>
                <c:pt idx="792">
                  <c:v>6.5100000000000047E-2</c:v>
                </c:pt>
                <c:pt idx="793">
                  <c:v>8.3799999999999958E-2</c:v>
                </c:pt>
                <c:pt idx="794">
                  <c:v>9.7300000000000039E-2</c:v>
                </c:pt>
                <c:pt idx="795">
                  <c:v>3.6099999999999993E-2</c:v>
                </c:pt>
                <c:pt idx="796">
                  <c:v>2.9399999999999978E-2</c:v>
                </c:pt>
                <c:pt idx="797">
                  <c:v>8.7499999999999994E-2</c:v>
                </c:pt>
                <c:pt idx="798">
                  <c:v>4.4399999999999974E-2</c:v>
                </c:pt>
                <c:pt idx="799">
                  <c:v>1.2000000000000028E-2</c:v>
                </c:pt>
                <c:pt idx="800">
                  <c:v>1.1099999999999994E-2</c:v>
                </c:pt>
                <c:pt idx="801">
                  <c:v>0.1353</c:v>
                </c:pt>
                <c:pt idx="802">
                  <c:v>2.8900000000000006E-2</c:v>
                </c:pt>
                <c:pt idx="803">
                  <c:v>0.12200000000000003</c:v>
                </c:pt>
                <c:pt idx="804">
                  <c:v>5.2600000000000049E-2</c:v>
                </c:pt>
                <c:pt idx="805">
                  <c:v>3.7000000000000026E-2</c:v>
                </c:pt>
                <c:pt idx="806">
                  <c:v>0.2311</c:v>
                </c:pt>
                <c:pt idx="807">
                  <c:v>0.24019999999999997</c:v>
                </c:pt>
                <c:pt idx="808">
                  <c:v>6.3499999999999945E-2</c:v>
                </c:pt>
                <c:pt idx="809">
                  <c:v>6.7000000000000167E-3</c:v>
                </c:pt>
                <c:pt idx="810">
                  <c:v>4.2399999999999952E-2</c:v>
                </c:pt>
                <c:pt idx="811">
                  <c:v>8.9899999999999952E-2</c:v>
                </c:pt>
                <c:pt idx="812">
                  <c:v>7.6500000000000054E-2</c:v>
                </c:pt>
                <c:pt idx="813">
                  <c:v>8.1899999999999973E-2</c:v>
                </c:pt>
                <c:pt idx="814">
                  <c:v>3.3299999999999982E-2</c:v>
                </c:pt>
                <c:pt idx="815">
                  <c:v>3.7800000000000014E-2</c:v>
                </c:pt>
                <c:pt idx="816">
                  <c:v>0.12430000000000006</c:v>
                </c:pt>
                <c:pt idx="817">
                  <c:v>3.2999999999999974E-2</c:v>
                </c:pt>
                <c:pt idx="818">
                  <c:v>1.6099999999999993E-2</c:v>
                </c:pt>
                <c:pt idx="819">
                  <c:v>2.6899999999999976E-2</c:v>
                </c:pt>
                <c:pt idx="820">
                  <c:v>7.9800000000000038E-2</c:v>
                </c:pt>
                <c:pt idx="821">
                  <c:v>5.7300000000000038E-2</c:v>
                </c:pt>
                <c:pt idx="822">
                  <c:v>0.12629999999999997</c:v>
                </c:pt>
                <c:pt idx="823">
                  <c:v>0.16579999999999998</c:v>
                </c:pt>
                <c:pt idx="824">
                  <c:v>0.13480000000000003</c:v>
                </c:pt>
                <c:pt idx="825">
                  <c:v>7.0199999999999957E-2</c:v>
                </c:pt>
                <c:pt idx="826">
                  <c:v>7.0300000000000015E-2</c:v>
                </c:pt>
                <c:pt idx="827">
                  <c:v>7.640000000000001E-2</c:v>
                </c:pt>
                <c:pt idx="828">
                  <c:v>5.810000000000002E-2</c:v>
                </c:pt>
                <c:pt idx="829">
                  <c:v>3.1099999999999996E-2</c:v>
                </c:pt>
                <c:pt idx="830">
                  <c:v>4.4399999999999974E-2</c:v>
                </c:pt>
                <c:pt idx="831">
                  <c:v>6.6299999999999956E-2</c:v>
                </c:pt>
                <c:pt idx="832">
                  <c:v>7.4300000000000074E-2</c:v>
                </c:pt>
                <c:pt idx="833">
                  <c:v>4.7900000000000061E-2</c:v>
                </c:pt>
                <c:pt idx="834">
                  <c:v>6.25E-2</c:v>
                </c:pt>
                <c:pt idx="835">
                  <c:v>4.5499999999999971E-2</c:v>
                </c:pt>
                <c:pt idx="836">
                  <c:v>0.11109999999999999</c:v>
                </c:pt>
                <c:pt idx="837">
                  <c:v>7.2399999999999951E-2</c:v>
                </c:pt>
                <c:pt idx="838">
                  <c:v>1.2800000000000011E-2</c:v>
                </c:pt>
                <c:pt idx="839">
                  <c:v>0.10689999999999998</c:v>
                </c:pt>
                <c:pt idx="840">
                  <c:v>2.1700000000000018E-2</c:v>
                </c:pt>
                <c:pt idx="841">
                  <c:v>3.6099999999999993E-2</c:v>
                </c:pt>
                <c:pt idx="842">
                  <c:v>7.0999999999999938E-2</c:v>
                </c:pt>
                <c:pt idx="843">
                  <c:v>7.0600000000000024E-2</c:v>
                </c:pt>
                <c:pt idx="844">
                  <c:v>1.719999999999999E-2</c:v>
                </c:pt>
                <c:pt idx="845">
                  <c:v>6.4899999999999944E-2</c:v>
                </c:pt>
                <c:pt idx="846">
                  <c:v>0.10060000000000002</c:v>
                </c:pt>
                <c:pt idx="847">
                  <c:v>0.10290000000000006</c:v>
                </c:pt>
                <c:pt idx="848">
                  <c:v>4.6800000000000071E-2</c:v>
                </c:pt>
                <c:pt idx="849">
                  <c:v>4.1200000000000042E-2</c:v>
                </c:pt>
                <c:pt idx="850">
                  <c:v>3.8499999999999944E-2</c:v>
                </c:pt>
                <c:pt idx="851">
                  <c:v>5.5199999999999957E-2</c:v>
                </c:pt>
                <c:pt idx="852">
                  <c:v>7.4099999999999971E-2</c:v>
                </c:pt>
                <c:pt idx="853">
                  <c:v>1.1599999999999966E-2</c:v>
                </c:pt>
                <c:pt idx="854">
                  <c:v>3.7999999999999971E-2</c:v>
                </c:pt>
                <c:pt idx="855">
                  <c:v>8.3299999999999985E-2</c:v>
                </c:pt>
                <c:pt idx="856">
                  <c:v>1.7300000000000041E-2</c:v>
                </c:pt>
                <c:pt idx="857">
                  <c:v>7.1400000000000005E-2</c:v>
                </c:pt>
                <c:pt idx="858">
                  <c:v>3.6599999999999966E-2</c:v>
                </c:pt>
                <c:pt idx="859">
                  <c:v>1.230000000000004E-2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40-4E79-AD38-1496129D2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4368480"/>
        <c:axId val="834369728"/>
      </c:lineChart>
      <c:catAx>
        <c:axId val="93045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0449888"/>
        <c:crosses val="autoZero"/>
        <c:auto val="1"/>
        <c:lblAlgn val="ctr"/>
        <c:lblOffset val="100"/>
        <c:noMultiLvlLbl val="0"/>
      </c:catAx>
      <c:valAx>
        <c:axId val="930449888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E6E6E6"/>
                    </a:solidFill>
                  </a:rPr>
                  <a:t>Words Per Minute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50720"/>
        <c:crosses val="autoZero"/>
        <c:crossBetween val="between"/>
      </c:valAx>
      <c:valAx>
        <c:axId val="834369728"/>
        <c:scaling>
          <c:orientation val="minMax"/>
          <c:max val="1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E6E6E6"/>
                    </a:solidFill>
                  </a:rPr>
                  <a:t>Error rate (100 - accuracy)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68480"/>
        <c:crosses val="max"/>
        <c:crossBetween val="between"/>
      </c:valAx>
      <c:catAx>
        <c:axId val="834368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34369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E6E6E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DF4-A0AE-1227-B185-E094A79E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98709-E529-9A6A-7EF6-1EB0190A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301B-6A4D-FD50-72CA-9960C3B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B620-8FA1-CA84-21F2-4D2BF6E0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0919-4289-9A6A-8F6E-6182305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0A6C-103B-FC70-E691-A9A82210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E6EE-03B3-AE3D-C8D6-D5997390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20CC-8848-65E2-DF0E-9F361CE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46B1-050F-7D6A-A831-9C3C455C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0C4E-7195-5047-C06A-D9DC361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2CD40-6FD2-571A-E63D-E6B25924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69F0-D4AB-FB38-D235-5FFF4526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C6D7-1AEA-A1E9-57D8-73FD5198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A057-8CCB-4D5E-5ADD-63C53AE2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90E0-EE5D-75EC-3AFC-9B6B4B49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F552-C627-BF26-77D3-B56B73B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8103-AB2D-29A9-5167-B735275F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AEBE-6E18-F41A-C43A-ECBCF52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FA2A-E5A1-7708-F683-E8D18748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A761-0AF1-A38C-2790-7A1A907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C027-DB80-E956-325E-CDD2129F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2230-7871-FBB4-C3AC-8B61981D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B3AC-FA99-9878-D824-E7147EAB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F9E8-DDF4-763A-16FB-7934323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568-FC09-6536-7527-674BD7D6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6282-ADE9-1779-0FD6-0922B193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4AE1-637E-CCE7-E7C2-DAA5543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FA24-5A83-90C5-91B5-589CDCC2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74CD-B207-B53C-A855-296F325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E9992-081C-59FC-04BF-48CDF289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5E81-B98D-1BC2-DED2-A717B0AA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ED93-6E03-6389-0D39-BC085E33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FEB8-F8B7-F308-20F6-CCC100A6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24D2-973D-C041-DB6E-8CED93BE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DAED-61D4-7FC6-4A01-89CD58D2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61595-7ED3-8CD8-1A01-BDECB440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BB4E0-1E6D-A30D-4829-735B916D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E75C6-E59F-7FBA-604D-37CD8764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D76CE-0D06-3664-2B0A-CE5E34F5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180C-DC18-8C95-345A-C01A57A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EECFE-91BD-E476-8C87-9A7EEFB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72BC-225F-C89F-9DBE-092D8ACE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F9BF8-5684-3BEA-87EF-A93D7B9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7116-8B24-D4D2-942F-D8617D4F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4BCF8-F17A-660F-C53E-E26748D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C8B8D-1A8C-0741-B51C-07912645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4CCB-913B-7547-922C-01601F5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4910-4800-35FE-518C-2FA3F8EA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4CBB-D58D-42AA-E4F0-D582008A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BFAF-CBC4-640A-FE70-0E15B395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7CE4-7450-BDE7-EA98-0713222A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D6AB-EFD8-843E-671D-F709EBC4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15B0-F749-B9BF-EFD2-B5FF3154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3192-CC6A-13CA-30AF-A06C6CE9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12075-3FA7-7013-A2C7-EB75AA50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3AEF-9305-FD58-B834-2EA216E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28C1F-984A-EF67-1CE7-B3734F6E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38A6-AFDD-4C60-AE46-B050D516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9E83E-12AB-F379-93F0-2B30E40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159A-A15B-A7BE-1AC9-F67C3C12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CD96-4BA8-FE15-38CE-CD6025EC3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D06A-13CF-4F1B-F449-1D3BEFA3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1670-6D79-91AD-6FD2-337A676C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B06-3519-3ADA-6AD2-36211F0F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519" y="2246736"/>
            <a:ext cx="10544962" cy="5967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D1D0C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touch-typing progression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B777C-624F-E226-2923-45038ACD3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0631"/>
            <a:ext cx="9144000" cy="596738"/>
          </a:xfrm>
        </p:spPr>
        <p:txBody>
          <a:bodyPr/>
          <a:lstStyle/>
          <a:p>
            <a:r>
              <a:rPr lang="en-US" dirty="0">
                <a:solidFill>
                  <a:srgbClr val="64666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 Rony Guerra</a:t>
            </a:r>
          </a:p>
        </p:txBody>
      </p:sp>
    </p:spTree>
    <p:extLst>
      <p:ext uri="{BB962C8B-B14F-4D97-AF65-F5344CB8AC3E}">
        <p14:creationId xmlns:p14="http://schemas.microsoft.com/office/powerpoint/2010/main" val="17246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414472-D18D-4C7D-D6C3-9800CB1A3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291998"/>
              </p:ext>
            </p:extLst>
          </p:nvPr>
        </p:nvGraphicFramePr>
        <p:xfrm>
          <a:off x="1166326" y="1296747"/>
          <a:ext cx="9937101" cy="351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B3FCAF-60C1-FD66-4DF5-6BA3FE20DC52}"/>
              </a:ext>
            </a:extLst>
          </p:cNvPr>
          <p:cNvSpPr txBox="1"/>
          <p:nvPr/>
        </p:nvSpPr>
        <p:spPr>
          <a:xfrm>
            <a:off x="3107092" y="269748"/>
            <a:ext cx="605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total tests per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63C3F-1B91-F750-8979-7DD6A848E9A0}"/>
              </a:ext>
            </a:extLst>
          </p:cNvPr>
          <p:cNvSpPr txBox="1"/>
          <p:nvPr/>
        </p:nvSpPr>
        <p:spPr>
          <a:xfrm>
            <a:off x="1166327" y="5251508"/>
            <a:ext cx="993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I completed a total of 860 tests in the “</a:t>
            </a:r>
            <a:r>
              <a:rPr lang="en-US" i="1" dirty="0">
                <a:solidFill>
                  <a:srgbClr val="E6E6E6"/>
                </a:solidFill>
              </a:rPr>
              <a:t>Time 30 seconds</a:t>
            </a:r>
            <a:r>
              <a:rPr lang="en-US" dirty="0">
                <a:solidFill>
                  <a:srgbClr val="E6E6E6"/>
                </a:solidFill>
              </a:rPr>
              <a:t>” mode over the span of 16 days. Clearly, I lost motivation during the second week as I did not complete any tests for four days. I wasn’t consisted everyday, but I did practice more than an hour in some days. </a:t>
            </a:r>
          </a:p>
        </p:txBody>
      </p:sp>
    </p:spTree>
    <p:extLst>
      <p:ext uri="{BB962C8B-B14F-4D97-AF65-F5344CB8AC3E}">
        <p14:creationId xmlns:p14="http://schemas.microsoft.com/office/powerpoint/2010/main" val="15150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0D5AFB-81F5-CFCF-A0AD-0EEF3C6B4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49429"/>
              </p:ext>
            </p:extLst>
          </p:nvPr>
        </p:nvGraphicFramePr>
        <p:xfrm>
          <a:off x="1129003" y="1008930"/>
          <a:ext cx="10105053" cy="470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453951" y="289249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words per minute per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11BEE-2DA8-586D-ED25-49AAB6FD8961}"/>
              </a:ext>
            </a:extLst>
          </p:cNvPr>
          <p:cNvSpPr txBox="1"/>
          <p:nvPr/>
        </p:nvSpPr>
        <p:spPr>
          <a:xfrm>
            <a:off x="1043473" y="5967260"/>
            <a:ext cx="101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In result, I am satisfied with my progression as my average typing speed per day increased by +1.11 wpm.  </a:t>
            </a:r>
          </a:p>
        </p:txBody>
      </p:sp>
    </p:spTree>
    <p:extLst>
      <p:ext uri="{BB962C8B-B14F-4D97-AF65-F5344CB8AC3E}">
        <p14:creationId xmlns:p14="http://schemas.microsoft.com/office/powerpoint/2010/main" val="33573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368420" y="368492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top speed words per minute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0753E2-A15E-CF90-E083-54D21F4A1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023006"/>
              </p:ext>
            </p:extLst>
          </p:nvPr>
        </p:nvGraphicFramePr>
        <p:xfrm>
          <a:off x="942391" y="1156996"/>
          <a:ext cx="10478277" cy="427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DDF65B-0137-C36F-DD68-ECAADCE7BB0C}"/>
              </a:ext>
            </a:extLst>
          </p:cNvPr>
          <p:cNvSpPr txBox="1"/>
          <p:nvPr/>
        </p:nvSpPr>
        <p:spPr>
          <a:xfrm>
            <a:off x="942391" y="5876741"/>
            <a:ext cx="104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 was surprised that my maximum typing speed was 78 wpm. Towards the last couple days, I was consistently achieving 60 wpm for </a:t>
            </a:r>
            <a:r>
              <a:rPr lang="en-US">
                <a:solidFill>
                  <a:srgbClr val="E6E6E6"/>
                </a:solidFill>
              </a:rPr>
              <a:t>every tests.  </a:t>
            </a:r>
            <a:endParaRPr 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4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579524" y="130183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accuracy per day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2B0223-62A7-6722-BE4E-6252E64BB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684833"/>
              </p:ext>
            </p:extLst>
          </p:nvPr>
        </p:nvGraphicFramePr>
        <p:xfrm>
          <a:off x="1007316" y="851424"/>
          <a:ext cx="10599576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DFEB82-05C2-B98D-DC2D-83071AE8FC8C}"/>
              </a:ext>
            </a:extLst>
          </p:cNvPr>
          <p:cNvSpPr txBox="1"/>
          <p:nvPr/>
        </p:nvSpPr>
        <p:spPr>
          <a:xfrm>
            <a:off x="1007316" y="5636090"/>
            <a:ext cx="1059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my average accuracy is 92.53%. According to Ratatype, the average accuracy for a typist is around 92%, meaning they make 8 mistakes for every 100 words typed. I will continue to practice on my accuracy until I achieve around 97% or higher in order to be considered a professional typist.</a:t>
            </a:r>
          </a:p>
        </p:txBody>
      </p:sp>
    </p:spTree>
    <p:extLst>
      <p:ext uri="{BB962C8B-B14F-4D97-AF65-F5344CB8AC3E}">
        <p14:creationId xmlns:p14="http://schemas.microsoft.com/office/powerpoint/2010/main" val="39177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1409894" y="297268"/>
            <a:ext cx="937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words per minute/average accuracy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9A6D58-BEDE-B012-0813-453E915CB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1835"/>
              </p:ext>
            </p:extLst>
          </p:nvPr>
        </p:nvGraphicFramePr>
        <p:xfrm>
          <a:off x="979714" y="1092328"/>
          <a:ext cx="10450286" cy="410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B8B4A2-A5BE-3531-2B3A-8715D252EF00}"/>
              </a:ext>
            </a:extLst>
          </p:cNvPr>
          <p:cNvSpPr txBox="1"/>
          <p:nvPr/>
        </p:nvSpPr>
        <p:spPr>
          <a:xfrm>
            <a:off x="979715" y="5637402"/>
            <a:ext cx="1045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 gradually increased my words per minute, but my accuracy was in consisted. This is because I was mainly concerned on my typing speed rather than accuracy. Moving forward, I would focus on enhancing my accuracy. </a:t>
            </a:r>
          </a:p>
        </p:txBody>
      </p:sp>
    </p:spTree>
    <p:extLst>
      <p:ext uri="{BB962C8B-B14F-4D97-AF65-F5344CB8AC3E}">
        <p14:creationId xmlns:p14="http://schemas.microsoft.com/office/powerpoint/2010/main" val="14757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861979-9AB3-429E-AAFE-608453CE7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123705"/>
              </p:ext>
            </p:extLst>
          </p:nvPr>
        </p:nvGraphicFramePr>
        <p:xfrm>
          <a:off x="821092" y="930688"/>
          <a:ext cx="10599575" cy="461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CFC658-8204-E52B-107E-26D1BD22A0F2}"/>
              </a:ext>
            </a:extLst>
          </p:cNvPr>
          <p:cNvSpPr txBox="1"/>
          <p:nvPr/>
        </p:nvSpPr>
        <p:spPr>
          <a:xfrm>
            <a:off x="2828201" y="112548"/>
            <a:ext cx="658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daily progress from all tests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394AF-B024-F489-0D0E-E780DDF95FAC}"/>
              </a:ext>
            </a:extLst>
          </p:cNvPr>
          <p:cNvSpPr txBox="1"/>
          <p:nvPr/>
        </p:nvSpPr>
        <p:spPr>
          <a:xfrm>
            <a:off x="821092" y="5545123"/>
            <a:ext cx="1059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my average speed is 55.91 words per minute and my average accuracy is 92.53%. My desired result was to achieve 50 wpm and I surpassed it. I am thrilled with the results since I was able to go from 32 words per minute to 55 words per minute in a short period(78 wpm being my all-time top speed).</a:t>
            </a:r>
          </a:p>
        </p:txBody>
      </p:sp>
    </p:spTree>
    <p:extLst>
      <p:ext uri="{BB962C8B-B14F-4D97-AF65-F5344CB8AC3E}">
        <p14:creationId xmlns:p14="http://schemas.microsoft.com/office/powerpoint/2010/main" val="95384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25AA2-1D69-5BF9-A89B-2330389E567D}"/>
              </a:ext>
            </a:extLst>
          </p:cNvPr>
          <p:cNvSpPr txBox="1"/>
          <p:nvPr/>
        </p:nvSpPr>
        <p:spPr>
          <a:xfrm>
            <a:off x="3427445" y="391886"/>
            <a:ext cx="5337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1D0C5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FDA70-164A-2649-930C-38FF2B9D5576}"/>
              </a:ext>
            </a:extLst>
          </p:cNvPr>
          <p:cNvSpPr txBox="1"/>
          <p:nvPr/>
        </p:nvSpPr>
        <p:spPr>
          <a:xfrm>
            <a:off x="1464906" y="1443841"/>
            <a:ext cx="9899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In conclusion, I am happy with the results since I improved my typing speed by a crazy amount. I am a much faster typist now compared to when I started learning touch typing. Although my average typing accuracy is 92%, my accuracy has improved with the touch-typing method as I make less significant errors compared to when I was typing with my two index fingers. It is also easier to identify and correct your mistakes using this technique. More importantly, I will continue to practice using this technique because it was a lot of fun, and it has a lot of value to improve my typing speed.</a:t>
            </a:r>
          </a:p>
        </p:txBody>
      </p:sp>
    </p:spTree>
    <p:extLst>
      <p:ext uri="{BB962C8B-B14F-4D97-AF65-F5344CB8AC3E}">
        <p14:creationId xmlns:p14="http://schemas.microsoft.com/office/powerpoint/2010/main" val="287170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468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my touch-typing progression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touch-typing progression journey</dc:title>
  <dc:creator>Rony Guerra</dc:creator>
  <cp:lastModifiedBy>Rony Guerra</cp:lastModifiedBy>
  <cp:revision>1</cp:revision>
  <dcterms:created xsi:type="dcterms:W3CDTF">2022-08-02T02:25:07Z</dcterms:created>
  <dcterms:modified xsi:type="dcterms:W3CDTF">2022-08-02T19:58:37Z</dcterms:modified>
</cp:coreProperties>
</file>