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57" r:id="rId5"/>
    <p:sldId id="258" r:id="rId6"/>
    <p:sldId id="259" r:id="rId7"/>
    <p:sldId id="265" r:id="rId8"/>
    <p:sldId id="260" r:id="rId9"/>
    <p:sldId id="262" r:id="rId10"/>
    <p:sldId id="264"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73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093B5-4915-4E6C-8AE4-2D0B3FBD1A47}" v="296" dt="2022-07-25T04:06:27.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y Guerra" userId="e51286ab7b1867a3" providerId="LiveId" clId="{F40093B5-4915-4E6C-8AE4-2D0B3FBD1A47}"/>
    <pc:docChg chg="custSel addSld modSld sldOrd">
      <pc:chgData name="Rony Guerra" userId="e51286ab7b1867a3" providerId="LiveId" clId="{F40093B5-4915-4E6C-8AE4-2D0B3FBD1A47}" dt="2022-07-25T04:06:27.733" v="7036" actId="692"/>
      <pc:docMkLst>
        <pc:docMk/>
      </pc:docMkLst>
      <pc:sldChg chg="modSp mod">
        <pc:chgData name="Rony Guerra" userId="e51286ab7b1867a3" providerId="LiveId" clId="{F40093B5-4915-4E6C-8AE4-2D0B3FBD1A47}" dt="2022-07-24T02:45:30.963" v="1969" actId="1076"/>
        <pc:sldMkLst>
          <pc:docMk/>
          <pc:sldMk cId="2622651072" sldId="256"/>
        </pc:sldMkLst>
        <pc:spChg chg="mod">
          <ac:chgData name="Rony Guerra" userId="e51286ab7b1867a3" providerId="LiveId" clId="{F40093B5-4915-4E6C-8AE4-2D0B3FBD1A47}" dt="2022-07-24T02:45:23.275" v="1968" actId="1076"/>
          <ac:spMkLst>
            <pc:docMk/>
            <pc:sldMk cId="2622651072" sldId="256"/>
            <ac:spMk id="6" creationId="{C4B81C1C-C3CE-F7EA-679B-7EC437C17DE3}"/>
          </ac:spMkLst>
        </pc:spChg>
        <pc:spChg chg="mod">
          <ac:chgData name="Rony Guerra" userId="e51286ab7b1867a3" providerId="LiveId" clId="{F40093B5-4915-4E6C-8AE4-2D0B3FBD1A47}" dt="2022-07-24T02:45:30.963" v="1969" actId="1076"/>
          <ac:spMkLst>
            <pc:docMk/>
            <pc:sldMk cId="2622651072" sldId="256"/>
            <ac:spMk id="7" creationId="{44C9BD83-1AFC-9AC1-9F5D-90A1122FDC59}"/>
          </ac:spMkLst>
        </pc:spChg>
      </pc:sldChg>
      <pc:sldChg chg="addSp modSp mod ord">
        <pc:chgData name="Rony Guerra" userId="e51286ab7b1867a3" providerId="LiveId" clId="{F40093B5-4915-4E6C-8AE4-2D0B3FBD1A47}" dt="2022-07-24T21:54:44.052" v="4813" actId="20577"/>
        <pc:sldMkLst>
          <pc:docMk/>
          <pc:sldMk cId="4111934459" sldId="257"/>
        </pc:sldMkLst>
        <pc:spChg chg="add mod">
          <ac:chgData name="Rony Guerra" userId="e51286ab7b1867a3" providerId="LiveId" clId="{F40093B5-4915-4E6C-8AE4-2D0B3FBD1A47}" dt="2022-07-24T21:54:44.052" v="4813" actId="20577"/>
          <ac:spMkLst>
            <pc:docMk/>
            <pc:sldMk cId="4111934459" sldId="257"/>
            <ac:spMk id="2" creationId="{9FB75741-A209-1535-1EBA-54244306D7F9}"/>
          </ac:spMkLst>
        </pc:spChg>
        <pc:spChg chg="add mod">
          <ac:chgData name="Rony Guerra" userId="e51286ab7b1867a3" providerId="LiveId" clId="{F40093B5-4915-4E6C-8AE4-2D0B3FBD1A47}" dt="2022-07-24T21:38:25.586" v="4411" actId="1076"/>
          <ac:spMkLst>
            <pc:docMk/>
            <pc:sldMk cId="4111934459" sldId="257"/>
            <ac:spMk id="4" creationId="{3BE8FB97-20A0-9785-1F20-58B29BB9AD94}"/>
          </ac:spMkLst>
        </pc:spChg>
        <pc:graphicFrameChg chg="mod">
          <ac:chgData name="Rony Guerra" userId="e51286ab7b1867a3" providerId="LiveId" clId="{F40093B5-4915-4E6C-8AE4-2D0B3FBD1A47}" dt="2022-07-24T21:53:44.620" v="4791" actId="1076"/>
          <ac:graphicFrameMkLst>
            <pc:docMk/>
            <pc:sldMk cId="4111934459" sldId="257"/>
            <ac:graphicFrameMk id="3" creationId="{633DD74A-FFE6-6400-C9DA-E7FA98DA56F0}"/>
          </ac:graphicFrameMkLst>
        </pc:graphicFrameChg>
      </pc:sldChg>
      <pc:sldChg chg="addSp modSp mod ord">
        <pc:chgData name="Rony Guerra" userId="e51286ab7b1867a3" providerId="LiveId" clId="{F40093B5-4915-4E6C-8AE4-2D0B3FBD1A47}" dt="2022-07-24T21:31:39.224" v="4374" actId="207"/>
        <pc:sldMkLst>
          <pc:docMk/>
          <pc:sldMk cId="2922614594" sldId="258"/>
        </pc:sldMkLst>
        <pc:spChg chg="mod">
          <ac:chgData name="Rony Guerra" userId="e51286ab7b1867a3" providerId="LiveId" clId="{F40093B5-4915-4E6C-8AE4-2D0B3FBD1A47}" dt="2022-07-24T21:31:39.224" v="4374" actId="207"/>
          <ac:spMkLst>
            <pc:docMk/>
            <pc:sldMk cId="2922614594" sldId="258"/>
            <ac:spMk id="4" creationId="{D06DC9AD-1FA9-9996-5EEA-816961C7D7DE}"/>
          </ac:spMkLst>
        </pc:spChg>
        <pc:spChg chg="add mod">
          <ac:chgData name="Rony Guerra" userId="e51286ab7b1867a3" providerId="LiveId" clId="{F40093B5-4915-4E6C-8AE4-2D0B3FBD1A47}" dt="2022-07-24T21:20:54.673" v="4233" actId="1076"/>
          <ac:spMkLst>
            <pc:docMk/>
            <pc:sldMk cId="2922614594" sldId="258"/>
            <ac:spMk id="5" creationId="{DFF8E252-C0B5-7AAD-65D3-BA06E498796F}"/>
          </ac:spMkLst>
        </pc:spChg>
        <pc:graphicFrameChg chg="mod">
          <ac:chgData name="Rony Guerra" userId="e51286ab7b1867a3" providerId="LiveId" clId="{F40093B5-4915-4E6C-8AE4-2D0B3FBD1A47}" dt="2022-07-24T21:14:00.826" v="4180" actId="20577"/>
          <ac:graphicFrameMkLst>
            <pc:docMk/>
            <pc:sldMk cId="2922614594" sldId="258"/>
            <ac:graphicFrameMk id="2" creationId="{58A20211-1874-FABD-82A1-02F3276DFFFF}"/>
          </ac:graphicFrameMkLst>
        </pc:graphicFrameChg>
      </pc:sldChg>
      <pc:sldChg chg="addSp delSp modSp mod ord">
        <pc:chgData name="Rony Guerra" userId="e51286ab7b1867a3" providerId="LiveId" clId="{F40093B5-4915-4E6C-8AE4-2D0B3FBD1A47}" dt="2022-07-24T19:19:44.027" v="3324" actId="207"/>
        <pc:sldMkLst>
          <pc:docMk/>
          <pc:sldMk cId="868462225" sldId="259"/>
        </pc:sldMkLst>
        <pc:spChg chg="add del mod">
          <ac:chgData name="Rony Guerra" userId="e51286ab7b1867a3" providerId="LiveId" clId="{F40093B5-4915-4E6C-8AE4-2D0B3FBD1A47}" dt="2022-07-24T02:03:59.918" v="1454"/>
          <ac:spMkLst>
            <pc:docMk/>
            <pc:sldMk cId="868462225" sldId="259"/>
            <ac:spMk id="6" creationId="{D036BFA2-BD3B-A1A8-855B-4201877003A8}"/>
          </ac:spMkLst>
        </pc:spChg>
        <pc:spChg chg="add mod">
          <ac:chgData name="Rony Guerra" userId="e51286ab7b1867a3" providerId="LiveId" clId="{F40093B5-4915-4E6C-8AE4-2D0B3FBD1A47}" dt="2022-07-24T02:07:26.536" v="1513" actId="1076"/>
          <ac:spMkLst>
            <pc:docMk/>
            <pc:sldMk cId="868462225" sldId="259"/>
            <ac:spMk id="7" creationId="{3CA4F4D6-EFA9-13E2-1505-087B8FE3EE2F}"/>
          </ac:spMkLst>
        </pc:spChg>
        <pc:spChg chg="add mod">
          <ac:chgData name="Rony Guerra" userId="e51286ab7b1867a3" providerId="LiveId" clId="{F40093B5-4915-4E6C-8AE4-2D0B3FBD1A47}" dt="2022-07-24T03:24:40.337" v="2251" actId="207"/>
          <ac:spMkLst>
            <pc:docMk/>
            <pc:sldMk cId="868462225" sldId="259"/>
            <ac:spMk id="8" creationId="{B3A4671A-2001-1598-53F2-2EB9C172EED4}"/>
          </ac:spMkLst>
        </pc:spChg>
        <pc:spChg chg="add mod">
          <ac:chgData name="Rony Guerra" userId="e51286ab7b1867a3" providerId="LiveId" clId="{F40093B5-4915-4E6C-8AE4-2D0B3FBD1A47}" dt="2022-07-24T03:24:36.423" v="2250" actId="207"/>
          <ac:spMkLst>
            <pc:docMk/>
            <pc:sldMk cId="868462225" sldId="259"/>
            <ac:spMk id="9" creationId="{AE10D055-1FFB-1BFC-B1C8-EB92628FCAAF}"/>
          </ac:spMkLst>
        </pc:spChg>
        <pc:graphicFrameChg chg="del mod">
          <ac:chgData name="Rony Guerra" userId="e51286ab7b1867a3" providerId="LiveId" clId="{F40093B5-4915-4E6C-8AE4-2D0B3FBD1A47}" dt="2022-07-24T01:42:42.007" v="1430" actId="478"/>
          <ac:graphicFrameMkLst>
            <pc:docMk/>
            <pc:sldMk cId="868462225" sldId="259"/>
            <ac:graphicFrameMk id="2" creationId="{C84A4671-1E85-9811-924C-DD3D38DA7AE1}"/>
          </ac:graphicFrameMkLst>
        </pc:graphicFrameChg>
        <pc:graphicFrameChg chg="add mod">
          <ac:chgData name="Rony Guerra" userId="e51286ab7b1867a3" providerId="LiveId" clId="{F40093B5-4915-4E6C-8AE4-2D0B3FBD1A47}" dt="2022-07-24T19:19:44.027" v="3324" actId="207"/>
          <ac:graphicFrameMkLst>
            <pc:docMk/>
            <pc:sldMk cId="868462225" sldId="259"/>
            <ac:graphicFrameMk id="5" creationId="{C84A4671-1E85-9811-924C-DD3D38DA7AE1}"/>
          </ac:graphicFrameMkLst>
        </pc:graphicFrameChg>
        <pc:picChg chg="add mod">
          <ac:chgData name="Rony Guerra" userId="e51286ab7b1867a3" providerId="LiveId" clId="{F40093B5-4915-4E6C-8AE4-2D0B3FBD1A47}" dt="2022-07-24T02:32:40.419" v="1785" actId="14100"/>
          <ac:picMkLst>
            <pc:docMk/>
            <pc:sldMk cId="868462225" sldId="259"/>
            <ac:picMk id="4" creationId="{5B242151-797A-7770-20E9-6160D3A90E77}"/>
          </ac:picMkLst>
        </pc:picChg>
      </pc:sldChg>
      <pc:sldChg chg="addSp modSp mod">
        <pc:chgData name="Rony Guerra" userId="e51286ab7b1867a3" providerId="LiveId" clId="{F40093B5-4915-4E6C-8AE4-2D0B3FBD1A47}" dt="2022-07-25T04:06:27.733" v="7036" actId="692"/>
        <pc:sldMkLst>
          <pc:docMk/>
          <pc:sldMk cId="1264998866" sldId="260"/>
        </pc:sldMkLst>
        <pc:spChg chg="add mod">
          <ac:chgData name="Rony Guerra" userId="e51286ab7b1867a3" providerId="LiveId" clId="{F40093B5-4915-4E6C-8AE4-2D0B3FBD1A47}" dt="2022-07-24T04:04:46.333" v="2320" actId="255"/>
          <ac:spMkLst>
            <pc:docMk/>
            <pc:sldMk cId="1264998866" sldId="260"/>
            <ac:spMk id="3" creationId="{C7ADA93C-92DF-5BB5-84ED-10C3265B0E29}"/>
          </ac:spMkLst>
        </pc:spChg>
        <pc:spChg chg="add mod">
          <ac:chgData name="Rony Guerra" userId="e51286ab7b1867a3" providerId="LiveId" clId="{F40093B5-4915-4E6C-8AE4-2D0B3FBD1A47}" dt="2022-07-24T05:01:25.282" v="2746" actId="207"/>
          <ac:spMkLst>
            <pc:docMk/>
            <pc:sldMk cId="1264998866" sldId="260"/>
            <ac:spMk id="4" creationId="{9DADDB26-156C-BAB0-4CE8-ED74E8F35931}"/>
          </ac:spMkLst>
        </pc:spChg>
        <pc:graphicFrameChg chg="mod">
          <ac:chgData name="Rony Guerra" userId="e51286ab7b1867a3" providerId="LiveId" clId="{F40093B5-4915-4E6C-8AE4-2D0B3FBD1A47}" dt="2022-07-24T05:04:33.739" v="2748" actId="1076"/>
          <ac:graphicFrameMkLst>
            <pc:docMk/>
            <pc:sldMk cId="1264998866" sldId="260"/>
            <ac:graphicFrameMk id="2" creationId="{22734B77-4EAA-2402-442B-DB2457BAD3C7}"/>
          </ac:graphicFrameMkLst>
        </pc:graphicFrameChg>
        <pc:graphicFrameChg chg="add mod">
          <ac:chgData name="Rony Guerra" userId="e51286ab7b1867a3" providerId="LiveId" clId="{F40093B5-4915-4E6C-8AE4-2D0B3FBD1A47}" dt="2022-07-25T04:06:27.733" v="7036" actId="692"/>
          <ac:graphicFrameMkLst>
            <pc:docMk/>
            <pc:sldMk cId="1264998866" sldId="260"/>
            <ac:graphicFrameMk id="5" creationId="{E4006B33-0592-2492-4D5B-83990CCDD4A4}"/>
          </ac:graphicFrameMkLst>
        </pc:graphicFrameChg>
      </pc:sldChg>
      <pc:sldChg chg="addSp modSp mod">
        <pc:chgData name="Rony Guerra" userId="e51286ab7b1867a3" providerId="LiveId" clId="{F40093B5-4915-4E6C-8AE4-2D0B3FBD1A47}" dt="2022-07-25T04:04:20.866" v="7017" actId="20577"/>
        <pc:sldMkLst>
          <pc:docMk/>
          <pc:sldMk cId="1633129509" sldId="261"/>
        </pc:sldMkLst>
        <pc:spChg chg="add mod">
          <ac:chgData name="Rony Guerra" userId="e51286ab7b1867a3" providerId="LiveId" clId="{F40093B5-4915-4E6C-8AE4-2D0B3FBD1A47}" dt="2022-07-24T20:46:38.506" v="3807" actId="113"/>
          <ac:spMkLst>
            <pc:docMk/>
            <pc:sldMk cId="1633129509" sldId="261"/>
            <ac:spMk id="3" creationId="{923595E7-B6B9-86BA-C37D-5E3E051C0E5D}"/>
          </ac:spMkLst>
        </pc:spChg>
        <pc:spChg chg="add mod">
          <ac:chgData name="Rony Guerra" userId="e51286ab7b1867a3" providerId="LiveId" clId="{F40093B5-4915-4E6C-8AE4-2D0B3FBD1A47}" dt="2022-07-25T04:04:20.866" v="7017" actId="20577"/>
          <ac:spMkLst>
            <pc:docMk/>
            <pc:sldMk cId="1633129509" sldId="261"/>
            <ac:spMk id="4" creationId="{50E2DD42-415C-670F-92CA-96C4E04932E1}"/>
          </ac:spMkLst>
        </pc:spChg>
        <pc:graphicFrameChg chg="mod">
          <ac:chgData name="Rony Guerra" userId="e51286ab7b1867a3" providerId="LiveId" clId="{F40093B5-4915-4E6C-8AE4-2D0B3FBD1A47}" dt="2022-07-25T04:02:30.993" v="6952" actId="207"/>
          <ac:graphicFrameMkLst>
            <pc:docMk/>
            <pc:sldMk cId="1633129509" sldId="261"/>
            <ac:graphicFrameMk id="2" creationId="{EE661E48-3ECB-4445-66F1-43B76D6F7E0A}"/>
          </ac:graphicFrameMkLst>
        </pc:graphicFrameChg>
      </pc:sldChg>
      <pc:sldChg chg="addSp modSp mod">
        <pc:chgData name="Rony Guerra" userId="e51286ab7b1867a3" providerId="LiveId" clId="{F40093B5-4915-4E6C-8AE4-2D0B3FBD1A47}" dt="2022-07-24T19:18:05.699" v="3282" actId="20577"/>
        <pc:sldMkLst>
          <pc:docMk/>
          <pc:sldMk cId="3033841669" sldId="262"/>
        </pc:sldMkLst>
        <pc:spChg chg="mod">
          <ac:chgData name="Rony Guerra" userId="e51286ab7b1867a3" providerId="LiveId" clId="{F40093B5-4915-4E6C-8AE4-2D0B3FBD1A47}" dt="2022-07-24T04:05:28.192" v="2324" actId="1076"/>
          <ac:spMkLst>
            <pc:docMk/>
            <pc:sldMk cId="3033841669" sldId="262"/>
            <ac:spMk id="2" creationId="{672FD0A8-4708-593E-AE08-714A1FCF5682}"/>
          </ac:spMkLst>
        </pc:spChg>
        <pc:spChg chg="add mod">
          <ac:chgData name="Rony Guerra" userId="e51286ab7b1867a3" providerId="LiveId" clId="{F40093B5-4915-4E6C-8AE4-2D0B3FBD1A47}" dt="2022-07-24T19:18:05.699" v="3282" actId="20577"/>
          <ac:spMkLst>
            <pc:docMk/>
            <pc:sldMk cId="3033841669" sldId="262"/>
            <ac:spMk id="3" creationId="{08CF01D3-2D08-EF64-38C2-53B7BE61E039}"/>
          </ac:spMkLst>
        </pc:spChg>
        <pc:graphicFrameChg chg="mod">
          <ac:chgData name="Rony Guerra" userId="e51286ab7b1867a3" providerId="LiveId" clId="{F40093B5-4915-4E6C-8AE4-2D0B3FBD1A47}" dt="2022-07-24T19:13:05.993" v="3029" actId="14100"/>
          <ac:graphicFrameMkLst>
            <pc:docMk/>
            <pc:sldMk cId="3033841669" sldId="262"/>
            <ac:graphicFrameMk id="4" creationId="{256E23E0-07EB-4490-94D5-40296C00C576}"/>
          </ac:graphicFrameMkLst>
        </pc:graphicFrameChg>
      </pc:sldChg>
      <pc:sldChg chg="modSp mod">
        <pc:chgData name="Rony Guerra" userId="e51286ab7b1867a3" providerId="LiveId" clId="{F40093B5-4915-4E6C-8AE4-2D0B3FBD1A47}" dt="2022-07-25T02:47:22.964" v="6949" actId="1076"/>
        <pc:sldMkLst>
          <pc:docMk/>
          <pc:sldMk cId="346248870" sldId="263"/>
        </pc:sldMkLst>
        <pc:spChg chg="mod">
          <ac:chgData name="Rony Guerra" userId="e51286ab7b1867a3" providerId="LiveId" clId="{F40093B5-4915-4E6C-8AE4-2D0B3FBD1A47}" dt="2022-07-25T02:47:22.964" v="6949" actId="1076"/>
          <ac:spMkLst>
            <pc:docMk/>
            <pc:sldMk cId="346248870" sldId="263"/>
            <ac:spMk id="3" creationId="{36BADE1F-FA66-1DA4-DB7F-82F269F882E2}"/>
          </ac:spMkLst>
        </pc:spChg>
      </pc:sldChg>
      <pc:sldChg chg="addSp modSp mod">
        <pc:chgData name="Rony Guerra" userId="e51286ab7b1867a3" providerId="LiveId" clId="{F40093B5-4915-4E6C-8AE4-2D0B3FBD1A47}" dt="2022-07-24T21:01:28.417" v="4027" actId="1076"/>
        <pc:sldMkLst>
          <pc:docMk/>
          <pc:sldMk cId="2436831097" sldId="264"/>
        </pc:sldMkLst>
        <pc:spChg chg="mod">
          <ac:chgData name="Rony Guerra" userId="e51286ab7b1867a3" providerId="LiveId" clId="{F40093B5-4915-4E6C-8AE4-2D0B3FBD1A47}" dt="2022-07-24T04:06:05.080" v="2328" actId="1076"/>
          <ac:spMkLst>
            <pc:docMk/>
            <pc:sldMk cId="2436831097" sldId="264"/>
            <ac:spMk id="2" creationId="{08393739-0537-C0CB-F919-E29F56CCB92D}"/>
          </ac:spMkLst>
        </pc:spChg>
        <pc:spChg chg="add mod">
          <ac:chgData name="Rony Guerra" userId="e51286ab7b1867a3" providerId="LiveId" clId="{F40093B5-4915-4E6C-8AE4-2D0B3FBD1A47}" dt="2022-07-24T21:01:28.417" v="4027" actId="1076"/>
          <ac:spMkLst>
            <pc:docMk/>
            <pc:sldMk cId="2436831097" sldId="264"/>
            <ac:spMk id="4" creationId="{941C1701-447F-C20E-7DA2-E7D540915548}"/>
          </ac:spMkLst>
        </pc:spChg>
      </pc:sldChg>
      <pc:sldChg chg="addSp modSp new mod ord setBg">
        <pc:chgData name="Rony Guerra" userId="e51286ab7b1867a3" providerId="LiveId" clId="{F40093B5-4915-4E6C-8AE4-2D0B3FBD1A47}" dt="2022-07-24T03:27:09.919" v="2252" actId="20577"/>
        <pc:sldMkLst>
          <pc:docMk/>
          <pc:sldMk cId="1434317050" sldId="265"/>
        </pc:sldMkLst>
        <pc:spChg chg="add mod">
          <ac:chgData name="Rony Guerra" userId="e51286ab7b1867a3" providerId="LiveId" clId="{F40093B5-4915-4E6C-8AE4-2D0B3FBD1A47}" dt="2022-07-24T03:27:09.919" v="2252" actId="20577"/>
          <ac:spMkLst>
            <pc:docMk/>
            <pc:sldMk cId="1434317050" sldId="265"/>
            <ac:spMk id="2" creationId="{93E869E9-803A-2DC0-B23E-32439E20162F}"/>
          </ac:spMkLst>
        </pc:spChg>
        <pc:spChg chg="add mod">
          <ac:chgData name="Rony Guerra" userId="e51286ab7b1867a3" providerId="LiveId" clId="{F40093B5-4915-4E6C-8AE4-2D0B3FBD1A47}" dt="2022-07-23T19:26:14.817" v="600" actId="1076"/>
          <ac:spMkLst>
            <pc:docMk/>
            <pc:sldMk cId="1434317050" sldId="265"/>
            <ac:spMk id="5" creationId="{67D5D995-444C-DEE4-5325-4AA831A8F6FF}"/>
          </ac:spMkLst>
        </pc:spChg>
        <pc:graphicFrameChg chg="add mod">
          <ac:chgData name="Rony Guerra" userId="e51286ab7b1867a3" providerId="LiveId" clId="{F40093B5-4915-4E6C-8AE4-2D0B3FBD1A47}" dt="2022-07-24T00:56:06.886" v="1394" actId="20577"/>
          <ac:graphicFrameMkLst>
            <pc:docMk/>
            <pc:sldMk cId="1434317050" sldId="265"/>
            <ac:graphicFrameMk id="3" creationId="{E41F6498-DCDF-CEFB-CDDB-315CABB5D443}"/>
          </ac:graphicFrameMkLst>
        </pc:graphicFrameChg>
        <pc:graphicFrameChg chg="add mod">
          <ac:chgData name="Rony Guerra" userId="e51286ab7b1867a3" providerId="LiveId" clId="{F40093B5-4915-4E6C-8AE4-2D0B3FBD1A47}" dt="2022-07-23T19:30:51.936" v="670" actId="20577"/>
          <ac:graphicFrameMkLst>
            <pc:docMk/>
            <pc:sldMk cId="1434317050" sldId="265"/>
            <ac:graphicFrameMk id="4" creationId="{74E10B35-7CE4-663F-B3D6-36A0E7A959EB}"/>
          </ac:graphicFrameMkLst>
        </pc:graphicFrameChg>
        <pc:picChg chg="add mod modCrop">
          <ac:chgData name="Rony Guerra" userId="e51286ab7b1867a3" providerId="LiveId" clId="{F40093B5-4915-4E6C-8AE4-2D0B3FBD1A47}" dt="2022-07-24T01:20:27.695" v="1420" actId="732"/>
          <ac:picMkLst>
            <pc:docMk/>
            <pc:sldMk cId="1434317050" sldId="265"/>
            <ac:picMk id="7" creationId="{753DFB37-DFA8-0CCF-A7CD-B9DC9B959030}"/>
          </ac:picMkLst>
        </pc:picChg>
      </pc:sldChg>
      <pc:sldChg chg="addSp modSp new mod setBg">
        <pc:chgData name="Rony Guerra" userId="e51286ab7b1867a3" providerId="LiveId" clId="{F40093B5-4915-4E6C-8AE4-2D0B3FBD1A47}" dt="2022-07-24T23:19:35.973" v="6128" actId="313"/>
        <pc:sldMkLst>
          <pc:docMk/>
          <pc:sldMk cId="894542599" sldId="266"/>
        </pc:sldMkLst>
        <pc:spChg chg="add mod">
          <ac:chgData name="Rony Guerra" userId="e51286ab7b1867a3" providerId="LiveId" clId="{F40093B5-4915-4E6C-8AE4-2D0B3FBD1A47}" dt="2022-07-24T21:57:21.436" v="4836" actId="1076"/>
          <ac:spMkLst>
            <pc:docMk/>
            <pc:sldMk cId="894542599" sldId="266"/>
            <ac:spMk id="2" creationId="{09289CF7-3B83-FB93-DC7C-E32F5EDEDDBE}"/>
          </ac:spMkLst>
        </pc:spChg>
        <pc:spChg chg="add mod">
          <ac:chgData name="Rony Guerra" userId="e51286ab7b1867a3" providerId="LiveId" clId="{F40093B5-4915-4E6C-8AE4-2D0B3FBD1A47}" dt="2022-07-24T23:19:35.973" v="6128" actId="313"/>
          <ac:spMkLst>
            <pc:docMk/>
            <pc:sldMk cId="894542599" sldId="266"/>
            <ac:spMk id="3" creationId="{67B5BE2E-C0EC-5D60-2857-8445F77DEF9D}"/>
          </ac:spMkLst>
        </pc:spChg>
      </pc:sldChg>
      <pc:sldChg chg="addSp delSp modSp new mod setBg">
        <pc:chgData name="Rony Guerra" userId="e51286ab7b1867a3" providerId="LiveId" clId="{F40093B5-4915-4E6C-8AE4-2D0B3FBD1A47}" dt="2022-07-25T02:47:45.932" v="6950" actId="1076"/>
        <pc:sldMkLst>
          <pc:docMk/>
          <pc:sldMk cId="2209587248" sldId="267"/>
        </pc:sldMkLst>
        <pc:spChg chg="add mod">
          <ac:chgData name="Rony Guerra" userId="e51286ab7b1867a3" providerId="LiveId" clId="{F40093B5-4915-4E6C-8AE4-2D0B3FBD1A47}" dt="2022-07-24T22:37:58.174" v="5332" actId="1076"/>
          <ac:spMkLst>
            <pc:docMk/>
            <pc:sldMk cId="2209587248" sldId="267"/>
            <ac:spMk id="2" creationId="{82CE5F94-E547-9ADB-BD20-96A3EAA2657D}"/>
          </ac:spMkLst>
        </pc:spChg>
        <pc:spChg chg="add del mod">
          <ac:chgData name="Rony Guerra" userId="e51286ab7b1867a3" providerId="LiveId" clId="{F40093B5-4915-4E6C-8AE4-2D0B3FBD1A47}" dt="2022-07-24T22:41:48.046" v="5335"/>
          <ac:spMkLst>
            <pc:docMk/>
            <pc:sldMk cId="2209587248" sldId="267"/>
            <ac:spMk id="3" creationId="{C945B406-426C-B26B-D173-29C314FDAE7C}"/>
          </ac:spMkLst>
        </pc:spChg>
        <pc:spChg chg="add del mod">
          <ac:chgData name="Rony Guerra" userId="e51286ab7b1867a3" providerId="LiveId" clId="{F40093B5-4915-4E6C-8AE4-2D0B3FBD1A47}" dt="2022-07-25T02:21:20.174" v="6132"/>
          <ac:spMkLst>
            <pc:docMk/>
            <pc:sldMk cId="2209587248" sldId="267"/>
            <ac:spMk id="3" creationId="{E2CA0B29-2CF9-B673-C619-35B2A79A140E}"/>
          </ac:spMkLst>
        </pc:spChg>
        <pc:spChg chg="add mod">
          <ac:chgData name="Rony Guerra" userId="e51286ab7b1867a3" providerId="LiveId" clId="{F40093B5-4915-4E6C-8AE4-2D0B3FBD1A47}" dt="2022-07-25T02:47:45.932" v="6950" actId="1076"/>
          <ac:spMkLst>
            <pc:docMk/>
            <pc:sldMk cId="2209587248" sldId="267"/>
            <ac:spMk id="4" creationId="{039D3749-1440-4590-BE78-A73E9E0A5C8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51286ab7b1867a3/Documents/Projects/UFO%20Sightings%20project/UFO_Project.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e51286ab7b1867a3/Documents/Projects/UFO%20Sightings%20project/UFO_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[UFO_Project.xlsx]SightingsByCountry!PivotTable3</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a:solidFill>
                  <a:schemeClr val="bg1"/>
                </a:solidFill>
                <a:latin typeface="Arial" panose="020B0604020202020204" pitchFamily="34" charset="0"/>
                <a:cs typeface="Arial" panose="020B0604020202020204" pitchFamily="34" charset="0"/>
              </a:rPr>
              <a:t>UFO Sightings by Country</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6A736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4C4C67"/>
          </a:solidFill>
          <a:ln>
            <a:noFill/>
          </a:ln>
          <a:effectLst/>
        </c:spPr>
      </c:pivotFmt>
      <c:pivotFmt>
        <c:idx val="3"/>
        <c:spPr>
          <a:solidFill>
            <a:srgbClr val="557076"/>
          </a:solidFill>
          <a:ln>
            <a:noFill/>
          </a:ln>
          <a:effectLst/>
        </c:spPr>
      </c:pivotFmt>
      <c:pivotFmt>
        <c:idx val="4"/>
        <c:spPr>
          <a:solidFill>
            <a:srgbClr val="6E9598"/>
          </a:solidFill>
          <a:ln>
            <a:noFill/>
          </a:ln>
          <a:effectLst/>
        </c:spPr>
      </c:pivotFmt>
      <c:pivotFmt>
        <c:idx val="5"/>
        <c:spPr>
          <a:solidFill>
            <a:srgbClr val="85BDA2"/>
          </a:solidFill>
          <a:ln>
            <a:noFill/>
          </a:ln>
          <a:effectLst/>
        </c:spPr>
      </c:pivotFmt>
      <c:pivotFmt>
        <c:idx val="6"/>
        <c:spPr>
          <a:solidFill>
            <a:srgbClr val="9FEE98"/>
          </a:solidFill>
          <a:ln>
            <a:noFill/>
          </a:ln>
          <a:effectLst/>
        </c:spPr>
      </c:pivotFmt>
      <c:pivotFmt>
        <c:idx val="7"/>
        <c:spPr>
          <a:solidFill>
            <a:srgbClr val="6A736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9FEE98"/>
          </a:solidFill>
          <a:ln>
            <a:noFill/>
          </a:ln>
          <a:effectLst/>
        </c:spPr>
      </c:pivotFmt>
      <c:pivotFmt>
        <c:idx val="9"/>
        <c:spPr>
          <a:solidFill>
            <a:srgbClr val="85BDA2"/>
          </a:solidFill>
          <a:ln>
            <a:noFill/>
          </a:ln>
          <a:effectLst/>
        </c:spPr>
      </c:pivotFmt>
      <c:pivotFmt>
        <c:idx val="10"/>
        <c:spPr>
          <a:solidFill>
            <a:srgbClr val="6E9598"/>
          </a:solidFill>
          <a:ln>
            <a:noFill/>
          </a:ln>
          <a:effectLst/>
        </c:spPr>
      </c:pivotFmt>
      <c:pivotFmt>
        <c:idx val="11"/>
        <c:spPr>
          <a:solidFill>
            <a:srgbClr val="557076"/>
          </a:solidFill>
          <a:ln>
            <a:noFill/>
          </a:ln>
          <a:effectLst/>
        </c:spPr>
      </c:pivotFmt>
      <c:pivotFmt>
        <c:idx val="12"/>
        <c:spPr>
          <a:solidFill>
            <a:srgbClr val="4C4C67"/>
          </a:solidFill>
          <a:ln>
            <a:noFill/>
          </a:ln>
          <a:effectLst/>
        </c:spPr>
      </c:pivotFmt>
      <c:pivotFmt>
        <c:idx val="13"/>
        <c:spPr>
          <a:solidFill>
            <a:srgbClr val="6A736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9FEE98"/>
          </a:solidFill>
          <a:ln>
            <a:noFill/>
          </a:ln>
          <a:effectLst/>
        </c:spPr>
      </c:pivotFmt>
      <c:pivotFmt>
        <c:idx val="15"/>
        <c:spPr>
          <a:solidFill>
            <a:srgbClr val="85BDA2"/>
          </a:solidFill>
          <a:ln>
            <a:noFill/>
          </a:ln>
          <a:effectLst/>
        </c:spPr>
      </c:pivotFmt>
      <c:pivotFmt>
        <c:idx val="16"/>
        <c:spPr>
          <a:solidFill>
            <a:srgbClr val="6E9598"/>
          </a:solidFill>
          <a:ln>
            <a:noFill/>
          </a:ln>
          <a:effectLst/>
        </c:spPr>
      </c:pivotFmt>
      <c:pivotFmt>
        <c:idx val="17"/>
        <c:spPr>
          <a:solidFill>
            <a:srgbClr val="557076"/>
          </a:solidFill>
          <a:ln>
            <a:noFill/>
          </a:ln>
          <a:effectLst/>
        </c:spPr>
      </c:pivotFmt>
      <c:pivotFmt>
        <c:idx val="18"/>
        <c:spPr>
          <a:solidFill>
            <a:srgbClr val="4C4C67"/>
          </a:solidFill>
          <a:ln>
            <a:noFill/>
          </a:ln>
          <a:effectLst/>
        </c:spPr>
      </c:pivotFmt>
    </c:pivotFmts>
    <c:plotArea>
      <c:layout/>
      <c:barChart>
        <c:barDir val="col"/>
        <c:grouping val="clustered"/>
        <c:varyColors val="0"/>
        <c:ser>
          <c:idx val="0"/>
          <c:order val="0"/>
          <c:tx>
            <c:strRef>
              <c:f>SightingsByCountry!$B$3</c:f>
              <c:strCache>
                <c:ptCount val="1"/>
                <c:pt idx="0">
                  <c:v>Total</c:v>
                </c:pt>
              </c:strCache>
            </c:strRef>
          </c:tx>
          <c:spPr>
            <a:solidFill>
              <a:srgbClr val="6A736C"/>
            </a:solidFill>
            <a:ln>
              <a:noFill/>
            </a:ln>
            <a:effectLst/>
          </c:spPr>
          <c:invertIfNegative val="0"/>
          <c:dPt>
            <c:idx val="1"/>
            <c:invertIfNegative val="0"/>
            <c:bubble3D val="0"/>
            <c:spPr>
              <a:solidFill>
                <a:srgbClr val="9FEE98"/>
              </a:solidFill>
              <a:ln>
                <a:noFill/>
              </a:ln>
              <a:effectLst/>
            </c:spPr>
            <c:extLst>
              <c:ext xmlns:c16="http://schemas.microsoft.com/office/drawing/2014/chart" uri="{C3380CC4-5D6E-409C-BE32-E72D297353CC}">
                <c16:uniqueId val="{00000001-654D-438E-9DB7-F54D8D2D0823}"/>
              </c:ext>
            </c:extLst>
          </c:dPt>
          <c:dPt>
            <c:idx val="2"/>
            <c:invertIfNegative val="0"/>
            <c:bubble3D val="0"/>
            <c:spPr>
              <a:solidFill>
                <a:srgbClr val="85BDA2"/>
              </a:solidFill>
              <a:ln>
                <a:noFill/>
              </a:ln>
              <a:effectLst/>
            </c:spPr>
            <c:extLst>
              <c:ext xmlns:c16="http://schemas.microsoft.com/office/drawing/2014/chart" uri="{C3380CC4-5D6E-409C-BE32-E72D297353CC}">
                <c16:uniqueId val="{00000003-654D-438E-9DB7-F54D8D2D0823}"/>
              </c:ext>
            </c:extLst>
          </c:dPt>
          <c:dPt>
            <c:idx val="3"/>
            <c:invertIfNegative val="0"/>
            <c:bubble3D val="0"/>
            <c:spPr>
              <a:solidFill>
                <a:srgbClr val="6E9598"/>
              </a:solidFill>
              <a:ln>
                <a:noFill/>
              </a:ln>
              <a:effectLst/>
            </c:spPr>
            <c:extLst>
              <c:ext xmlns:c16="http://schemas.microsoft.com/office/drawing/2014/chart" uri="{C3380CC4-5D6E-409C-BE32-E72D297353CC}">
                <c16:uniqueId val="{00000005-654D-438E-9DB7-F54D8D2D0823}"/>
              </c:ext>
            </c:extLst>
          </c:dPt>
          <c:dPt>
            <c:idx val="4"/>
            <c:invertIfNegative val="0"/>
            <c:bubble3D val="0"/>
            <c:spPr>
              <a:solidFill>
                <a:srgbClr val="557076"/>
              </a:solidFill>
              <a:ln>
                <a:noFill/>
              </a:ln>
              <a:effectLst/>
            </c:spPr>
            <c:extLst>
              <c:ext xmlns:c16="http://schemas.microsoft.com/office/drawing/2014/chart" uri="{C3380CC4-5D6E-409C-BE32-E72D297353CC}">
                <c16:uniqueId val="{00000007-654D-438E-9DB7-F54D8D2D0823}"/>
              </c:ext>
            </c:extLst>
          </c:dPt>
          <c:dPt>
            <c:idx val="5"/>
            <c:invertIfNegative val="0"/>
            <c:bubble3D val="0"/>
            <c:spPr>
              <a:solidFill>
                <a:srgbClr val="4C4C67"/>
              </a:solidFill>
              <a:ln>
                <a:noFill/>
              </a:ln>
              <a:effectLst/>
            </c:spPr>
            <c:extLst>
              <c:ext xmlns:c16="http://schemas.microsoft.com/office/drawing/2014/chart" uri="{C3380CC4-5D6E-409C-BE32-E72D297353CC}">
                <c16:uniqueId val="{00000009-654D-438E-9DB7-F54D8D2D0823}"/>
              </c:ext>
            </c:extLst>
          </c:dPt>
          <c:cat>
            <c:strRef>
              <c:f>SightingsByCountry!$A$4:$A$9</c:f>
              <c:strCache>
                <c:ptCount val="6"/>
                <c:pt idx="0">
                  <c:v>Germany</c:v>
                </c:pt>
                <c:pt idx="1">
                  <c:v>Australia</c:v>
                </c:pt>
                <c:pt idx="2">
                  <c:v>Great Britian</c:v>
                </c:pt>
                <c:pt idx="3">
                  <c:v>Canada</c:v>
                </c:pt>
                <c:pt idx="4">
                  <c:v>Rest of the World</c:v>
                </c:pt>
                <c:pt idx="5">
                  <c:v>United States</c:v>
                </c:pt>
              </c:strCache>
            </c:strRef>
          </c:cat>
          <c:val>
            <c:numRef>
              <c:f>SightingsByCountry!$B$4:$B$9</c:f>
              <c:numCache>
                <c:formatCode>_(* #,##0_);_(* \(#,##0\);_(* "-"??_);_(@_)</c:formatCode>
                <c:ptCount val="6"/>
                <c:pt idx="0">
                  <c:v>105</c:v>
                </c:pt>
                <c:pt idx="1">
                  <c:v>538</c:v>
                </c:pt>
                <c:pt idx="2">
                  <c:v>1905</c:v>
                </c:pt>
                <c:pt idx="3">
                  <c:v>3000</c:v>
                </c:pt>
                <c:pt idx="4">
                  <c:v>9670</c:v>
                </c:pt>
                <c:pt idx="5">
                  <c:v>65114</c:v>
                </c:pt>
              </c:numCache>
            </c:numRef>
          </c:val>
          <c:extLst>
            <c:ext xmlns:c16="http://schemas.microsoft.com/office/drawing/2014/chart" uri="{C3380CC4-5D6E-409C-BE32-E72D297353CC}">
              <c16:uniqueId val="{0000000A-2F13-4C6A-B9D4-4D8B8B22CFA1}"/>
            </c:ext>
          </c:extLst>
        </c:ser>
        <c:dLbls>
          <c:showLegendKey val="0"/>
          <c:showVal val="0"/>
          <c:showCatName val="0"/>
          <c:showSerName val="0"/>
          <c:showPercent val="0"/>
          <c:showBubbleSize val="0"/>
        </c:dLbls>
        <c:gapWidth val="50"/>
        <c:overlap val="-27"/>
        <c:axId val="1813064223"/>
        <c:axId val="1813062975"/>
      </c:barChart>
      <c:catAx>
        <c:axId val="181306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13062975"/>
        <c:crosses val="autoZero"/>
        <c:auto val="1"/>
        <c:lblAlgn val="ctr"/>
        <c:lblOffset val="100"/>
        <c:noMultiLvlLbl val="0"/>
      </c:catAx>
      <c:valAx>
        <c:axId val="1813062975"/>
        <c:scaling>
          <c:orientation val="minMax"/>
          <c:max val="60000"/>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solidFill>
                      <a:schemeClr val="bg1"/>
                    </a:solidFill>
                  </a:rPr>
                  <a:t>Number of UFO Sightings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13064223"/>
        <c:crosses val="autoZero"/>
        <c:crossBetween val="between"/>
        <c:majorUnit val="2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a:solidFill>
                  <a:schemeClr val="bg1"/>
                </a:solidFill>
                <a:latin typeface="Arial" panose="020B0604020202020204" pitchFamily="34" charset="0"/>
                <a:cs typeface="Arial" panose="020B0604020202020204" pitchFamily="34" charset="0"/>
              </a:rPr>
              <a:t>UFO Sightings by Year (1906-2014)</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[UFO_Project.xlsx]SightingsByYear!$B$3</c:f>
              <c:strCache>
                <c:ptCount val="1"/>
                <c:pt idx="0">
                  <c:v>Sightings</c:v>
                </c:pt>
              </c:strCache>
            </c:strRef>
          </c:tx>
          <c:spPr>
            <a:ln w="19050" cap="rnd">
              <a:solidFill>
                <a:schemeClr val="accent1"/>
              </a:solidFill>
              <a:round/>
            </a:ln>
            <a:effectLst/>
          </c:spPr>
          <c:marker>
            <c:symbol val="none"/>
          </c:marker>
          <c:trendline>
            <c:spPr>
              <a:ln w="19050" cap="rnd">
                <a:solidFill>
                  <a:schemeClr val="tx1"/>
                </a:solidFill>
                <a:prstDash val="solid"/>
              </a:ln>
              <a:effectLst>
                <a:outerShdw blurRad="63500" sx="102000" sy="102000" algn="ctr" rotWithShape="0">
                  <a:prstClr val="black"/>
                </a:outerShdw>
              </a:effectLst>
            </c:spPr>
            <c:trendlineType val="linear"/>
            <c:dispRSqr val="0"/>
            <c:dispEq val="0"/>
          </c:trendline>
          <c:xVal>
            <c:numRef>
              <c:f>[UFO_Project.xlsx]SightingsByYear!$A$4:$A$90</c:f>
              <c:numCache>
                <c:formatCode>0</c:formatCode>
                <c:ptCount val="87"/>
                <c:pt idx="0">
                  <c:v>1906</c:v>
                </c:pt>
                <c:pt idx="1">
                  <c:v>1910</c:v>
                </c:pt>
                <c:pt idx="2">
                  <c:v>1916</c:v>
                </c:pt>
                <c:pt idx="3">
                  <c:v>1920</c:v>
                </c:pt>
                <c:pt idx="4">
                  <c:v>1925</c:v>
                </c:pt>
                <c:pt idx="5">
                  <c:v>1929</c:v>
                </c:pt>
                <c:pt idx="6">
                  <c:v>1930</c:v>
                </c:pt>
                <c:pt idx="7">
                  <c:v>1931</c:v>
                </c:pt>
                <c:pt idx="8">
                  <c:v>1933</c:v>
                </c:pt>
                <c:pt idx="9">
                  <c:v>1934</c:v>
                </c:pt>
                <c:pt idx="10">
                  <c:v>1936</c:v>
                </c:pt>
                <c:pt idx="11">
                  <c:v>1937</c:v>
                </c:pt>
                <c:pt idx="12">
                  <c:v>1939</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numCache>
            </c:numRef>
          </c:xVal>
          <c:yVal>
            <c:numRef>
              <c:f>[UFO_Project.xlsx]SightingsByYear!$B$4:$B$90</c:f>
              <c:numCache>
                <c:formatCode>General</c:formatCode>
                <c:ptCount val="87"/>
                <c:pt idx="0">
                  <c:v>1</c:v>
                </c:pt>
                <c:pt idx="1">
                  <c:v>2</c:v>
                </c:pt>
                <c:pt idx="2">
                  <c:v>1</c:v>
                </c:pt>
                <c:pt idx="3">
                  <c:v>1</c:v>
                </c:pt>
                <c:pt idx="4">
                  <c:v>1</c:v>
                </c:pt>
                <c:pt idx="5">
                  <c:v>1</c:v>
                </c:pt>
                <c:pt idx="6">
                  <c:v>1</c:v>
                </c:pt>
                <c:pt idx="7">
                  <c:v>2</c:v>
                </c:pt>
                <c:pt idx="8">
                  <c:v>1</c:v>
                </c:pt>
                <c:pt idx="9">
                  <c:v>1</c:v>
                </c:pt>
                <c:pt idx="10">
                  <c:v>2</c:v>
                </c:pt>
                <c:pt idx="11">
                  <c:v>2</c:v>
                </c:pt>
                <c:pt idx="12">
                  <c:v>3</c:v>
                </c:pt>
                <c:pt idx="13">
                  <c:v>1</c:v>
                </c:pt>
                <c:pt idx="14">
                  <c:v>2</c:v>
                </c:pt>
                <c:pt idx="15">
                  <c:v>9</c:v>
                </c:pt>
                <c:pt idx="16">
                  <c:v>9</c:v>
                </c:pt>
                <c:pt idx="17">
                  <c:v>9</c:v>
                </c:pt>
                <c:pt idx="18">
                  <c:v>10</c:v>
                </c:pt>
                <c:pt idx="19">
                  <c:v>37</c:v>
                </c:pt>
                <c:pt idx="20">
                  <c:v>8</c:v>
                </c:pt>
                <c:pt idx="21">
                  <c:v>16</c:v>
                </c:pt>
                <c:pt idx="22">
                  <c:v>28</c:v>
                </c:pt>
                <c:pt idx="23">
                  <c:v>20</c:v>
                </c:pt>
                <c:pt idx="24">
                  <c:v>49</c:v>
                </c:pt>
                <c:pt idx="25">
                  <c:v>33</c:v>
                </c:pt>
                <c:pt idx="26">
                  <c:v>53</c:v>
                </c:pt>
                <c:pt idx="27">
                  <c:v>32</c:v>
                </c:pt>
                <c:pt idx="28">
                  <c:v>45</c:v>
                </c:pt>
                <c:pt idx="29">
                  <c:v>72</c:v>
                </c:pt>
                <c:pt idx="30">
                  <c:v>47</c:v>
                </c:pt>
                <c:pt idx="31">
                  <c:v>50</c:v>
                </c:pt>
                <c:pt idx="32">
                  <c:v>66</c:v>
                </c:pt>
                <c:pt idx="33">
                  <c:v>48</c:v>
                </c:pt>
                <c:pt idx="34">
                  <c:v>73</c:v>
                </c:pt>
                <c:pt idx="35">
                  <c:v>86</c:v>
                </c:pt>
                <c:pt idx="36">
                  <c:v>88</c:v>
                </c:pt>
                <c:pt idx="37">
                  <c:v>188</c:v>
                </c:pt>
                <c:pt idx="38">
                  <c:v>193</c:v>
                </c:pt>
                <c:pt idx="39">
                  <c:v>188</c:v>
                </c:pt>
                <c:pt idx="40">
                  <c:v>220</c:v>
                </c:pt>
                <c:pt idx="41">
                  <c:v>155</c:v>
                </c:pt>
                <c:pt idx="42">
                  <c:v>147</c:v>
                </c:pt>
                <c:pt idx="43">
                  <c:v>130</c:v>
                </c:pt>
                <c:pt idx="44">
                  <c:v>158</c:v>
                </c:pt>
                <c:pt idx="45">
                  <c:v>226</c:v>
                </c:pt>
                <c:pt idx="46">
                  <c:v>273</c:v>
                </c:pt>
                <c:pt idx="47">
                  <c:v>319</c:v>
                </c:pt>
                <c:pt idx="48">
                  <c:v>279</c:v>
                </c:pt>
                <c:pt idx="49">
                  <c:v>268</c:v>
                </c:pt>
                <c:pt idx="50">
                  <c:v>335</c:v>
                </c:pt>
                <c:pt idx="51">
                  <c:v>245</c:v>
                </c:pt>
                <c:pt idx="52">
                  <c:v>246</c:v>
                </c:pt>
                <c:pt idx="53">
                  <c:v>164</c:v>
                </c:pt>
                <c:pt idx="54">
                  <c:v>183</c:v>
                </c:pt>
                <c:pt idx="55">
                  <c:v>153</c:v>
                </c:pt>
                <c:pt idx="56">
                  <c:v>186</c:v>
                </c:pt>
                <c:pt idx="57">
                  <c:v>218</c:v>
                </c:pt>
                <c:pt idx="58">
                  <c:v>193</c:v>
                </c:pt>
                <c:pt idx="59">
                  <c:v>223</c:v>
                </c:pt>
                <c:pt idx="60">
                  <c:v>241</c:v>
                </c:pt>
                <c:pt idx="61">
                  <c:v>251</c:v>
                </c:pt>
                <c:pt idx="62">
                  <c:v>259</c:v>
                </c:pt>
                <c:pt idx="63">
                  <c:v>234</c:v>
                </c:pt>
                <c:pt idx="64">
                  <c:v>252</c:v>
                </c:pt>
                <c:pt idx="65">
                  <c:v>309</c:v>
                </c:pt>
                <c:pt idx="66">
                  <c:v>421</c:v>
                </c:pt>
                <c:pt idx="67">
                  <c:v>1078</c:v>
                </c:pt>
                <c:pt idx="68">
                  <c:v>834</c:v>
                </c:pt>
                <c:pt idx="69">
                  <c:v>1255</c:v>
                </c:pt>
                <c:pt idx="70">
                  <c:v>1767</c:v>
                </c:pt>
                <c:pt idx="71">
                  <c:v>2805</c:v>
                </c:pt>
                <c:pt idx="72">
                  <c:v>2772</c:v>
                </c:pt>
                <c:pt idx="73">
                  <c:v>3122</c:v>
                </c:pt>
                <c:pt idx="74">
                  <c:v>3235</c:v>
                </c:pt>
                <c:pt idx="75">
                  <c:v>3962</c:v>
                </c:pt>
                <c:pt idx="76">
                  <c:v>4257</c:v>
                </c:pt>
                <c:pt idx="77">
                  <c:v>4083</c:v>
                </c:pt>
                <c:pt idx="78">
                  <c:v>3721</c:v>
                </c:pt>
                <c:pt idx="79">
                  <c:v>4269</c:v>
                </c:pt>
                <c:pt idx="80">
                  <c:v>4819</c:v>
                </c:pt>
                <c:pt idx="81">
                  <c:v>4542</c:v>
                </c:pt>
                <c:pt idx="82">
                  <c:v>4283</c:v>
                </c:pt>
                <c:pt idx="83">
                  <c:v>5107</c:v>
                </c:pt>
                <c:pt idx="84">
                  <c:v>7356</c:v>
                </c:pt>
                <c:pt idx="85">
                  <c:v>7038</c:v>
                </c:pt>
                <c:pt idx="86">
                  <c:v>2260</c:v>
                </c:pt>
              </c:numCache>
            </c:numRef>
          </c:yVal>
          <c:smooth val="1"/>
          <c:extLst>
            <c:ext xmlns:c16="http://schemas.microsoft.com/office/drawing/2014/chart" uri="{C3380CC4-5D6E-409C-BE32-E72D297353CC}">
              <c16:uniqueId val="{00000001-4523-48D4-AA46-C6E189FFC83B}"/>
            </c:ext>
          </c:extLst>
        </c:ser>
        <c:ser>
          <c:idx val="1"/>
          <c:order val="1"/>
          <c:tx>
            <c:strRef>
              <c:f>[UFO_Project.xlsx]SightingsByYear!$C$3</c:f>
              <c:strCache>
                <c:ptCount val="1"/>
                <c:pt idx="0">
                  <c:v>yearPosted</c:v>
                </c:pt>
              </c:strCache>
            </c:strRef>
          </c:tx>
          <c:spPr>
            <a:ln w="19050" cap="rnd">
              <a:solidFill>
                <a:schemeClr val="accent2"/>
              </a:solidFill>
              <a:round/>
            </a:ln>
            <a:effectLst/>
          </c:spPr>
          <c:marker>
            <c:symbol val="none"/>
          </c:marker>
          <c:xVal>
            <c:numRef>
              <c:f>[UFO_Project.xlsx]SightingsByYear!$A$4:$A$90</c:f>
              <c:numCache>
                <c:formatCode>0</c:formatCode>
                <c:ptCount val="87"/>
                <c:pt idx="0">
                  <c:v>1906</c:v>
                </c:pt>
                <c:pt idx="1">
                  <c:v>1910</c:v>
                </c:pt>
                <c:pt idx="2">
                  <c:v>1916</c:v>
                </c:pt>
                <c:pt idx="3">
                  <c:v>1920</c:v>
                </c:pt>
                <c:pt idx="4">
                  <c:v>1925</c:v>
                </c:pt>
                <c:pt idx="5">
                  <c:v>1929</c:v>
                </c:pt>
                <c:pt idx="6">
                  <c:v>1930</c:v>
                </c:pt>
                <c:pt idx="7">
                  <c:v>1931</c:v>
                </c:pt>
                <c:pt idx="8">
                  <c:v>1933</c:v>
                </c:pt>
                <c:pt idx="9">
                  <c:v>1934</c:v>
                </c:pt>
                <c:pt idx="10">
                  <c:v>1936</c:v>
                </c:pt>
                <c:pt idx="11">
                  <c:v>1937</c:v>
                </c:pt>
                <c:pt idx="12">
                  <c:v>1939</c:v>
                </c:pt>
                <c:pt idx="13">
                  <c:v>1941</c:v>
                </c:pt>
                <c:pt idx="14">
                  <c:v>1942</c:v>
                </c:pt>
                <c:pt idx="15">
                  <c:v>1943</c:v>
                </c:pt>
                <c:pt idx="16">
                  <c:v>1944</c:v>
                </c:pt>
                <c:pt idx="17">
                  <c:v>1945</c:v>
                </c:pt>
                <c:pt idx="18">
                  <c:v>1946</c:v>
                </c:pt>
                <c:pt idx="19">
                  <c:v>1947</c:v>
                </c:pt>
                <c:pt idx="20">
                  <c:v>1948</c:v>
                </c:pt>
                <c:pt idx="21">
                  <c:v>1949</c:v>
                </c:pt>
                <c:pt idx="22">
                  <c:v>1950</c:v>
                </c:pt>
                <c:pt idx="23">
                  <c:v>1951</c:v>
                </c:pt>
                <c:pt idx="24">
                  <c:v>1952</c:v>
                </c:pt>
                <c:pt idx="25">
                  <c:v>1953</c:v>
                </c:pt>
                <c:pt idx="26">
                  <c:v>1954</c:v>
                </c:pt>
                <c:pt idx="27">
                  <c:v>1955</c:v>
                </c:pt>
                <c:pt idx="28">
                  <c:v>1956</c:v>
                </c:pt>
                <c:pt idx="29">
                  <c:v>1957</c:v>
                </c:pt>
                <c:pt idx="30">
                  <c:v>1958</c:v>
                </c:pt>
                <c:pt idx="31">
                  <c:v>1959</c:v>
                </c:pt>
                <c:pt idx="32">
                  <c:v>1960</c:v>
                </c:pt>
                <c:pt idx="33">
                  <c:v>1961</c:v>
                </c:pt>
                <c:pt idx="34">
                  <c:v>1962</c:v>
                </c:pt>
                <c:pt idx="35">
                  <c:v>1963</c:v>
                </c:pt>
                <c:pt idx="36">
                  <c:v>1964</c:v>
                </c:pt>
                <c:pt idx="37">
                  <c:v>1965</c:v>
                </c:pt>
                <c:pt idx="38">
                  <c:v>1966</c:v>
                </c:pt>
                <c:pt idx="39">
                  <c:v>1967</c:v>
                </c:pt>
                <c:pt idx="40">
                  <c:v>1968</c:v>
                </c:pt>
                <c:pt idx="41">
                  <c:v>1969</c:v>
                </c:pt>
                <c:pt idx="42">
                  <c:v>1970</c:v>
                </c:pt>
                <c:pt idx="43">
                  <c:v>1971</c:v>
                </c:pt>
                <c:pt idx="44">
                  <c:v>1972</c:v>
                </c:pt>
                <c:pt idx="45">
                  <c:v>1973</c:v>
                </c:pt>
                <c:pt idx="46">
                  <c:v>1974</c:v>
                </c:pt>
                <c:pt idx="47">
                  <c:v>1975</c:v>
                </c:pt>
                <c:pt idx="48">
                  <c:v>1976</c:v>
                </c:pt>
                <c:pt idx="49">
                  <c:v>1977</c:v>
                </c:pt>
                <c:pt idx="50">
                  <c:v>1978</c:v>
                </c:pt>
                <c:pt idx="51">
                  <c:v>1979</c:v>
                </c:pt>
                <c:pt idx="52">
                  <c:v>1980</c:v>
                </c:pt>
                <c:pt idx="53">
                  <c:v>1981</c:v>
                </c:pt>
                <c:pt idx="54">
                  <c:v>1982</c:v>
                </c:pt>
                <c:pt idx="55">
                  <c:v>1983</c:v>
                </c:pt>
                <c:pt idx="56">
                  <c:v>1984</c:v>
                </c:pt>
                <c:pt idx="57">
                  <c:v>1985</c:v>
                </c:pt>
                <c:pt idx="58">
                  <c:v>1986</c:v>
                </c:pt>
                <c:pt idx="59">
                  <c:v>1987</c:v>
                </c:pt>
                <c:pt idx="60">
                  <c:v>1988</c:v>
                </c:pt>
                <c:pt idx="61">
                  <c:v>1989</c:v>
                </c:pt>
                <c:pt idx="62">
                  <c:v>1990</c:v>
                </c:pt>
                <c:pt idx="63">
                  <c:v>1991</c:v>
                </c:pt>
                <c:pt idx="64">
                  <c:v>1992</c:v>
                </c:pt>
                <c:pt idx="65">
                  <c:v>1993</c:v>
                </c:pt>
                <c:pt idx="66">
                  <c:v>1994</c:v>
                </c:pt>
                <c:pt idx="67">
                  <c:v>1995</c:v>
                </c:pt>
                <c:pt idx="68">
                  <c:v>1996</c:v>
                </c:pt>
                <c:pt idx="69">
                  <c:v>1997</c:v>
                </c:pt>
                <c:pt idx="70">
                  <c:v>1998</c:v>
                </c:pt>
                <c:pt idx="71">
                  <c:v>1999</c:v>
                </c:pt>
                <c:pt idx="72">
                  <c:v>2000</c:v>
                </c:pt>
                <c:pt idx="73">
                  <c:v>2001</c:v>
                </c:pt>
                <c:pt idx="74">
                  <c:v>2002</c:v>
                </c:pt>
                <c:pt idx="75">
                  <c:v>2003</c:v>
                </c:pt>
                <c:pt idx="76">
                  <c:v>2004</c:v>
                </c:pt>
                <c:pt idx="77">
                  <c:v>2005</c:v>
                </c:pt>
                <c:pt idx="78">
                  <c:v>2006</c:v>
                </c:pt>
                <c:pt idx="79">
                  <c:v>2007</c:v>
                </c:pt>
                <c:pt idx="80">
                  <c:v>2008</c:v>
                </c:pt>
                <c:pt idx="81">
                  <c:v>2009</c:v>
                </c:pt>
                <c:pt idx="82">
                  <c:v>2010</c:v>
                </c:pt>
                <c:pt idx="83">
                  <c:v>2011</c:v>
                </c:pt>
                <c:pt idx="84">
                  <c:v>2012</c:v>
                </c:pt>
                <c:pt idx="85">
                  <c:v>2013</c:v>
                </c:pt>
                <c:pt idx="86">
                  <c:v>2014</c:v>
                </c:pt>
              </c:numCache>
            </c:numRef>
          </c:xVal>
          <c:yVal>
            <c:numRef>
              <c:f>[UFO_Project.xlsx]SightingsByYear!$C$4:$C$90</c:f>
              <c:numCache>
                <c:formatCode>General</c:formatCode>
                <c:ptCount val="87"/>
                <c:pt idx="70">
                  <c:v>890</c:v>
                </c:pt>
                <c:pt idx="71">
                  <c:v>4286</c:v>
                </c:pt>
                <c:pt idx="72">
                  <c:v>3042</c:v>
                </c:pt>
                <c:pt idx="73">
                  <c:v>3496</c:v>
                </c:pt>
                <c:pt idx="74">
                  <c:v>4230</c:v>
                </c:pt>
                <c:pt idx="75">
                  <c:v>4792</c:v>
                </c:pt>
                <c:pt idx="76">
                  <c:v>5224</c:v>
                </c:pt>
                <c:pt idx="77">
                  <c:v>5288</c:v>
                </c:pt>
                <c:pt idx="78">
                  <c:v>4399</c:v>
                </c:pt>
                <c:pt idx="79">
                  <c:v>4875</c:v>
                </c:pt>
                <c:pt idx="80">
                  <c:v>5121</c:v>
                </c:pt>
                <c:pt idx="81">
                  <c:v>5936</c:v>
                </c:pt>
                <c:pt idx="82">
                  <c:v>4446</c:v>
                </c:pt>
                <c:pt idx="83">
                  <c:v>5616</c:v>
                </c:pt>
                <c:pt idx="84">
                  <c:v>8090</c:v>
                </c:pt>
                <c:pt idx="85">
                  <c:v>7562</c:v>
                </c:pt>
                <c:pt idx="86">
                  <c:v>3039</c:v>
                </c:pt>
              </c:numCache>
            </c:numRef>
          </c:yVal>
          <c:smooth val="1"/>
          <c:extLst>
            <c:ext xmlns:c16="http://schemas.microsoft.com/office/drawing/2014/chart" uri="{C3380CC4-5D6E-409C-BE32-E72D297353CC}">
              <c16:uniqueId val="{00000002-4523-48D4-AA46-C6E189FFC83B}"/>
            </c:ext>
          </c:extLst>
        </c:ser>
        <c:dLbls>
          <c:showLegendKey val="0"/>
          <c:showVal val="0"/>
          <c:showCatName val="0"/>
          <c:showSerName val="0"/>
          <c:showPercent val="0"/>
          <c:showBubbleSize val="0"/>
        </c:dLbls>
        <c:axId val="1698102655"/>
        <c:axId val="1698100575"/>
      </c:scatterChart>
      <c:valAx>
        <c:axId val="1698102655"/>
        <c:scaling>
          <c:orientation val="minMax"/>
          <c:max val="2015"/>
          <c:min val="190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98100575"/>
        <c:crosses val="autoZero"/>
        <c:crossBetween val="midCat"/>
        <c:majorUnit val="25"/>
      </c:valAx>
      <c:valAx>
        <c:axId val="1698100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98102655"/>
        <c:crosses val="autoZero"/>
        <c:crossBetween val="midCat"/>
        <c:majorUnit val="3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[UFO_Project.xlsx]SightingsInUS!PivotTable1</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dirty="0">
                <a:solidFill>
                  <a:schemeClr val="bg1"/>
                </a:solidFill>
                <a:latin typeface="Arial" panose="020B0604020202020204" pitchFamily="34" charset="0"/>
                <a:cs typeface="Arial" panose="020B0604020202020204" pitchFamily="34" charset="0"/>
              </a:rPr>
              <a:t>States with the Most UFO Sightings</a:t>
            </a:r>
            <a:r>
              <a:rPr lang="en-US" sz="1800" b="1" baseline="0" dirty="0">
                <a:solidFill>
                  <a:schemeClr val="bg1"/>
                </a:solidFill>
                <a:latin typeface="Arial" panose="020B0604020202020204" pitchFamily="34" charset="0"/>
                <a:cs typeface="Arial" panose="020B0604020202020204" pitchFamily="34" charset="0"/>
              </a:rPr>
              <a:t> in the United States</a:t>
            </a:r>
            <a:endParaRPr lang="en-US" sz="1800" b="1" dirty="0">
              <a:solidFill>
                <a:schemeClr val="bg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SightingsInUS!$B$4</c:f>
              <c:strCache>
                <c:ptCount val="1"/>
                <c:pt idx="0">
                  <c:v>Total</c:v>
                </c:pt>
              </c:strCache>
            </c:strRef>
          </c:tx>
          <c:spPr>
            <a:solidFill>
              <a:schemeClr val="accent1"/>
            </a:solidFill>
            <a:ln>
              <a:noFill/>
            </a:ln>
            <a:effectLst/>
          </c:spPr>
          <c:invertIfNegative val="0"/>
          <c:cat>
            <c:strRef>
              <c:f>SightingsInUS!$A$5:$A$56</c:f>
              <c:strCache>
                <c:ptCount val="51"/>
                <c:pt idx="0">
                  <c:v>DC</c:v>
                </c:pt>
                <c:pt idx="1">
                  <c:v>ND</c:v>
                </c:pt>
                <c:pt idx="2">
                  <c:v>DE</c:v>
                </c:pt>
                <c:pt idx="3">
                  <c:v>WY</c:v>
                </c:pt>
                <c:pt idx="4">
                  <c:v>SD</c:v>
                </c:pt>
                <c:pt idx="5">
                  <c:v>RI</c:v>
                </c:pt>
                <c:pt idx="6">
                  <c:v>VT</c:v>
                </c:pt>
                <c:pt idx="7">
                  <c:v>HI</c:v>
                </c:pt>
                <c:pt idx="8">
                  <c:v>AK</c:v>
                </c:pt>
                <c:pt idx="9">
                  <c:v>MS</c:v>
                </c:pt>
                <c:pt idx="10">
                  <c:v>NE</c:v>
                </c:pt>
                <c:pt idx="11">
                  <c:v>WV</c:v>
                </c:pt>
                <c:pt idx="12">
                  <c:v>MT</c:v>
                </c:pt>
                <c:pt idx="13">
                  <c:v>NH</c:v>
                </c:pt>
                <c:pt idx="14">
                  <c:v>ID</c:v>
                </c:pt>
                <c:pt idx="15">
                  <c:v>ME</c:v>
                </c:pt>
                <c:pt idx="16">
                  <c:v>LA</c:v>
                </c:pt>
                <c:pt idx="17">
                  <c:v>AR</c:v>
                </c:pt>
                <c:pt idx="18">
                  <c:v>KS</c:v>
                </c:pt>
                <c:pt idx="19">
                  <c:v>UT</c:v>
                </c:pt>
                <c:pt idx="20">
                  <c:v>AL</c:v>
                </c:pt>
                <c:pt idx="21">
                  <c:v>IA</c:v>
                </c:pt>
                <c:pt idx="22">
                  <c:v>NM</c:v>
                </c:pt>
                <c:pt idx="23">
                  <c:v>OK</c:v>
                </c:pt>
                <c:pt idx="24">
                  <c:v>NV</c:v>
                </c:pt>
                <c:pt idx="25">
                  <c:v>MD</c:v>
                </c:pt>
                <c:pt idx="26">
                  <c:v>KY</c:v>
                </c:pt>
                <c:pt idx="27">
                  <c:v>CT</c:v>
                </c:pt>
                <c:pt idx="28">
                  <c:v>SC</c:v>
                </c:pt>
                <c:pt idx="29">
                  <c:v>MN</c:v>
                </c:pt>
                <c:pt idx="30">
                  <c:v>TN</c:v>
                </c:pt>
                <c:pt idx="31">
                  <c:v>WI</c:v>
                </c:pt>
                <c:pt idx="32">
                  <c:v>NJ</c:v>
                </c:pt>
                <c:pt idx="33">
                  <c:v>GA</c:v>
                </c:pt>
                <c:pt idx="34">
                  <c:v>MA</c:v>
                </c:pt>
                <c:pt idx="35">
                  <c:v>VA</c:v>
                </c:pt>
                <c:pt idx="36">
                  <c:v>IN</c:v>
                </c:pt>
                <c:pt idx="37">
                  <c:v>CO</c:v>
                </c:pt>
                <c:pt idx="38">
                  <c:v>MO</c:v>
                </c:pt>
                <c:pt idx="39">
                  <c:v>NC</c:v>
                </c:pt>
                <c:pt idx="40">
                  <c:v>OR</c:v>
                </c:pt>
                <c:pt idx="41">
                  <c:v>MI</c:v>
                </c:pt>
                <c:pt idx="42">
                  <c:v>OH</c:v>
                </c:pt>
                <c:pt idx="43">
                  <c:v>PA</c:v>
                </c:pt>
                <c:pt idx="44">
                  <c:v>AZ</c:v>
                </c:pt>
                <c:pt idx="45">
                  <c:v>IL</c:v>
                </c:pt>
                <c:pt idx="46">
                  <c:v>NY</c:v>
                </c:pt>
                <c:pt idx="47">
                  <c:v>TX</c:v>
                </c:pt>
                <c:pt idx="48">
                  <c:v>FL</c:v>
                </c:pt>
                <c:pt idx="49">
                  <c:v>WA</c:v>
                </c:pt>
                <c:pt idx="50">
                  <c:v>CA</c:v>
                </c:pt>
              </c:strCache>
            </c:strRef>
          </c:cat>
          <c:val>
            <c:numRef>
              <c:f>SightingsInUS!$B$5:$B$56</c:f>
              <c:numCache>
                <c:formatCode>General</c:formatCode>
                <c:ptCount val="51"/>
                <c:pt idx="0">
                  <c:v>7</c:v>
                </c:pt>
                <c:pt idx="1">
                  <c:v>129</c:v>
                </c:pt>
                <c:pt idx="2">
                  <c:v>166</c:v>
                </c:pt>
                <c:pt idx="3">
                  <c:v>175</c:v>
                </c:pt>
                <c:pt idx="4">
                  <c:v>183</c:v>
                </c:pt>
                <c:pt idx="5">
                  <c:v>228</c:v>
                </c:pt>
                <c:pt idx="6">
                  <c:v>260</c:v>
                </c:pt>
                <c:pt idx="7">
                  <c:v>262</c:v>
                </c:pt>
                <c:pt idx="8">
                  <c:v>319</c:v>
                </c:pt>
                <c:pt idx="9">
                  <c:v>375</c:v>
                </c:pt>
                <c:pt idx="10">
                  <c:v>381</c:v>
                </c:pt>
                <c:pt idx="11">
                  <c:v>448</c:v>
                </c:pt>
                <c:pt idx="12">
                  <c:v>478</c:v>
                </c:pt>
                <c:pt idx="13">
                  <c:v>486</c:v>
                </c:pt>
                <c:pt idx="14">
                  <c:v>521</c:v>
                </c:pt>
                <c:pt idx="15">
                  <c:v>558</c:v>
                </c:pt>
                <c:pt idx="16">
                  <c:v>558</c:v>
                </c:pt>
                <c:pt idx="17">
                  <c:v>588</c:v>
                </c:pt>
                <c:pt idx="18">
                  <c:v>613</c:v>
                </c:pt>
                <c:pt idx="19">
                  <c:v>622</c:v>
                </c:pt>
                <c:pt idx="20">
                  <c:v>642</c:v>
                </c:pt>
                <c:pt idx="21">
                  <c:v>678</c:v>
                </c:pt>
                <c:pt idx="22">
                  <c:v>720</c:v>
                </c:pt>
                <c:pt idx="23">
                  <c:v>724</c:v>
                </c:pt>
                <c:pt idx="24">
                  <c:v>803</c:v>
                </c:pt>
                <c:pt idx="25">
                  <c:v>837</c:v>
                </c:pt>
                <c:pt idx="26">
                  <c:v>855</c:v>
                </c:pt>
                <c:pt idx="27">
                  <c:v>892</c:v>
                </c:pt>
                <c:pt idx="28">
                  <c:v>1003</c:v>
                </c:pt>
                <c:pt idx="29">
                  <c:v>1012</c:v>
                </c:pt>
                <c:pt idx="30">
                  <c:v>1119</c:v>
                </c:pt>
                <c:pt idx="31">
                  <c:v>1232</c:v>
                </c:pt>
                <c:pt idx="32">
                  <c:v>1255</c:v>
                </c:pt>
                <c:pt idx="33">
                  <c:v>1255</c:v>
                </c:pt>
                <c:pt idx="34">
                  <c:v>1256</c:v>
                </c:pt>
                <c:pt idx="35">
                  <c:v>1273</c:v>
                </c:pt>
                <c:pt idx="36">
                  <c:v>1288</c:v>
                </c:pt>
                <c:pt idx="37">
                  <c:v>1413</c:v>
                </c:pt>
                <c:pt idx="38">
                  <c:v>1458</c:v>
                </c:pt>
                <c:pt idx="39">
                  <c:v>1740</c:v>
                </c:pt>
                <c:pt idx="40">
                  <c:v>1747</c:v>
                </c:pt>
                <c:pt idx="41">
                  <c:v>1836</c:v>
                </c:pt>
                <c:pt idx="42">
                  <c:v>2275</c:v>
                </c:pt>
                <c:pt idx="43">
                  <c:v>2366</c:v>
                </c:pt>
                <c:pt idx="44">
                  <c:v>2414</c:v>
                </c:pt>
                <c:pt idx="45">
                  <c:v>2499</c:v>
                </c:pt>
                <c:pt idx="46">
                  <c:v>2980</c:v>
                </c:pt>
                <c:pt idx="47">
                  <c:v>3447</c:v>
                </c:pt>
                <c:pt idx="48">
                  <c:v>3835</c:v>
                </c:pt>
                <c:pt idx="49">
                  <c:v>3966</c:v>
                </c:pt>
                <c:pt idx="50">
                  <c:v>8912</c:v>
                </c:pt>
              </c:numCache>
            </c:numRef>
          </c:val>
          <c:extLst>
            <c:ext xmlns:c16="http://schemas.microsoft.com/office/drawing/2014/chart" uri="{C3380CC4-5D6E-409C-BE32-E72D297353CC}">
              <c16:uniqueId val="{00000000-0112-4FDB-B0CD-3BE486526C21}"/>
            </c:ext>
          </c:extLst>
        </c:ser>
        <c:dLbls>
          <c:showLegendKey val="0"/>
          <c:showVal val="0"/>
          <c:showCatName val="0"/>
          <c:showSerName val="0"/>
          <c:showPercent val="0"/>
          <c:showBubbleSize val="0"/>
        </c:dLbls>
        <c:gapWidth val="219"/>
        <c:overlap val="-27"/>
        <c:axId val="1005663456"/>
        <c:axId val="1005651808"/>
      </c:barChart>
      <c:catAx>
        <c:axId val="1005663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005651808"/>
        <c:crosses val="autoZero"/>
        <c:auto val="1"/>
        <c:lblAlgn val="ctr"/>
        <c:lblOffset val="100"/>
        <c:noMultiLvlLbl val="0"/>
      </c:catAx>
      <c:valAx>
        <c:axId val="10056518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005663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[UFO_Project.xlsx]UFO_Shapes!PivotTable2</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a:solidFill>
                  <a:schemeClr val="bg1"/>
                </a:solidFill>
                <a:latin typeface="Arial" panose="020B0604020202020204" pitchFamily="34" charset="0"/>
                <a:cs typeface="Arial" panose="020B0604020202020204" pitchFamily="34" charset="0"/>
              </a:rPr>
              <a:t>Most Common UFO Sightings Based on Shape</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UFO_Shapes!$B$3</c:f>
              <c:strCache>
                <c:ptCount val="1"/>
                <c:pt idx="0">
                  <c:v>Total</c:v>
                </c:pt>
              </c:strCache>
            </c:strRef>
          </c:tx>
          <c:spPr>
            <a:solidFill>
              <a:schemeClr val="accent1"/>
            </a:solidFill>
            <a:ln>
              <a:noFill/>
            </a:ln>
            <a:effectLst/>
          </c:spPr>
          <c:invertIfNegative val="0"/>
          <c:cat>
            <c:strRef>
              <c:f>UFO_Shapes!$A$4:$A$16</c:f>
              <c:strCache>
                <c:ptCount val="12"/>
                <c:pt idx="0">
                  <c:v>Changing</c:v>
                </c:pt>
                <c:pt idx="1">
                  <c:v>Cigar</c:v>
                </c:pt>
                <c:pt idx="2">
                  <c:v>Formation</c:v>
                </c:pt>
                <c:pt idx="3">
                  <c:v>Oval</c:v>
                </c:pt>
                <c:pt idx="4">
                  <c:v>Disk</c:v>
                </c:pt>
                <c:pt idx="5">
                  <c:v>Sphere</c:v>
                </c:pt>
                <c:pt idx="6">
                  <c:v>Unknown</c:v>
                </c:pt>
                <c:pt idx="7">
                  <c:v>Other</c:v>
                </c:pt>
                <c:pt idx="8">
                  <c:v>Fireball</c:v>
                </c:pt>
                <c:pt idx="9">
                  <c:v>Circle</c:v>
                </c:pt>
                <c:pt idx="10">
                  <c:v>Triangle</c:v>
                </c:pt>
                <c:pt idx="11">
                  <c:v>Light</c:v>
                </c:pt>
              </c:strCache>
            </c:strRef>
          </c:cat>
          <c:val>
            <c:numRef>
              <c:f>UFO_Shapes!$B$4:$B$16</c:f>
              <c:numCache>
                <c:formatCode>General</c:formatCode>
                <c:ptCount val="12"/>
                <c:pt idx="0">
                  <c:v>1962</c:v>
                </c:pt>
                <c:pt idx="1">
                  <c:v>2057</c:v>
                </c:pt>
                <c:pt idx="2">
                  <c:v>2457</c:v>
                </c:pt>
                <c:pt idx="3">
                  <c:v>3733</c:v>
                </c:pt>
                <c:pt idx="4">
                  <c:v>5213</c:v>
                </c:pt>
                <c:pt idx="5">
                  <c:v>5387</c:v>
                </c:pt>
                <c:pt idx="6">
                  <c:v>5584</c:v>
                </c:pt>
                <c:pt idx="7">
                  <c:v>5649</c:v>
                </c:pt>
                <c:pt idx="8">
                  <c:v>6208</c:v>
                </c:pt>
                <c:pt idx="9">
                  <c:v>7608</c:v>
                </c:pt>
                <c:pt idx="10">
                  <c:v>7865</c:v>
                </c:pt>
                <c:pt idx="11">
                  <c:v>16565</c:v>
                </c:pt>
              </c:numCache>
            </c:numRef>
          </c:val>
          <c:extLst>
            <c:ext xmlns:c16="http://schemas.microsoft.com/office/drawing/2014/chart" uri="{C3380CC4-5D6E-409C-BE32-E72D297353CC}">
              <c16:uniqueId val="{00000000-0382-4BE2-9B02-FBDA08D05DF7}"/>
            </c:ext>
          </c:extLst>
        </c:ser>
        <c:dLbls>
          <c:showLegendKey val="0"/>
          <c:showVal val="0"/>
          <c:showCatName val="0"/>
          <c:showSerName val="0"/>
          <c:showPercent val="0"/>
          <c:showBubbleSize val="0"/>
        </c:dLbls>
        <c:gapWidth val="10"/>
        <c:axId val="1007331696"/>
        <c:axId val="1007333776"/>
      </c:barChart>
      <c:catAx>
        <c:axId val="10073316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Shape of</a:t>
                </a:r>
                <a:r>
                  <a:rPr lang="en-US" baseline="0" dirty="0">
                    <a:solidFill>
                      <a:schemeClr val="bg1"/>
                    </a:solidFill>
                  </a:rPr>
                  <a:t> UFOs</a:t>
                </a:r>
                <a:endParaRPr lang="en-US" dirty="0">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007333776"/>
        <c:crosses val="autoZero"/>
        <c:auto val="1"/>
        <c:lblAlgn val="ctr"/>
        <c:lblOffset val="100"/>
        <c:noMultiLvlLbl val="0"/>
      </c:catAx>
      <c:valAx>
        <c:axId val="1007333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Number</a:t>
                </a:r>
                <a:r>
                  <a:rPr lang="en-US" baseline="0" dirty="0">
                    <a:solidFill>
                      <a:schemeClr val="bg1"/>
                    </a:solidFill>
                  </a:rPr>
                  <a:t> of Sightings</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00733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[UFO_Project.xlsx]Sheet1!PivotTable1</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dirty="0"/>
              <a:t>Flying Saucer Sightings (1910-2014)</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none"/>
          </c:marker>
          <c:cat>
            <c:strRef>
              <c:f>Sheet1!$A$4:$A$82</c:f>
              <c:strCache>
                <c:ptCount val="78"/>
                <c:pt idx="0">
                  <c:v>1910</c:v>
                </c:pt>
                <c:pt idx="1">
                  <c:v>1925</c:v>
                </c:pt>
                <c:pt idx="2">
                  <c:v>1929</c:v>
                </c:pt>
                <c:pt idx="3">
                  <c:v>1931</c:v>
                </c:pt>
                <c:pt idx="4">
                  <c:v>1934</c:v>
                </c:pt>
                <c:pt idx="5">
                  <c:v>1941</c:v>
                </c:pt>
                <c:pt idx="6">
                  <c:v>1943</c:v>
                </c:pt>
                <c:pt idx="7">
                  <c:v>1944</c:v>
                </c:pt>
                <c:pt idx="8">
                  <c:v>1945</c:v>
                </c:pt>
                <c:pt idx="9">
                  <c:v>1946</c:v>
                </c:pt>
                <c:pt idx="10">
                  <c:v>1947</c:v>
                </c:pt>
                <c:pt idx="11">
                  <c:v>1948</c:v>
                </c:pt>
                <c:pt idx="12">
                  <c:v>1949</c:v>
                </c:pt>
                <c:pt idx="13">
                  <c:v>1950</c:v>
                </c:pt>
                <c:pt idx="14">
                  <c:v>1951</c:v>
                </c:pt>
                <c:pt idx="15">
                  <c:v>1952</c:v>
                </c:pt>
                <c:pt idx="16">
                  <c:v>1953</c:v>
                </c:pt>
                <c:pt idx="17">
                  <c:v>1954</c:v>
                </c:pt>
                <c:pt idx="18">
                  <c:v>1955</c:v>
                </c:pt>
                <c:pt idx="19">
                  <c:v>1956</c:v>
                </c:pt>
                <c:pt idx="20">
                  <c:v>1957</c:v>
                </c:pt>
                <c:pt idx="21">
                  <c:v>1958</c:v>
                </c:pt>
                <c:pt idx="22">
                  <c:v>1959</c:v>
                </c:pt>
                <c:pt idx="23">
                  <c:v>1960</c:v>
                </c:pt>
                <c:pt idx="24">
                  <c:v>1961</c:v>
                </c:pt>
                <c:pt idx="25">
                  <c:v>1962</c:v>
                </c:pt>
                <c:pt idx="26">
                  <c:v>1963</c:v>
                </c:pt>
                <c:pt idx="27">
                  <c:v>1964</c:v>
                </c:pt>
                <c:pt idx="28">
                  <c:v>1965</c:v>
                </c:pt>
                <c:pt idx="29">
                  <c:v>1966</c:v>
                </c:pt>
                <c:pt idx="30">
                  <c:v>1967</c:v>
                </c:pt>
                <c:pt idx="31">
                  <c:v>1968</c:v>
                </c:pt>
                <c:pt idx="32">
                  <c:v>1969</c:v>
                </c:pt>
                <c:pt idx="33">
                  <c:v>1970</c:v>
                </c:pt>
                <c:pt idx="34">
                  <c:v>1971</c:v>
                </c:pt>
                <c:pt idx="35">
                  <c:v>1972</c:v>
                </c:pt>
                <c:pt idx="36">
                  <c:v>1973</c:v>
                </c:pt>
                <c:pt idx="37">
                  <c:v>1974</c:v>
                </c:pt>
                <c:pt idx="38">
                  <c:v>1975</c:v>
                </c:pt>
                <c:pt idx="39">
                  <c:v>1976</c:v>
                </c:pt>
                <c:pt idx="40">
                  <c:v>1977</c:v>
                </c:pt>
                <c:pt idx="41">
                  <c:v>1978</c:v>
                </c:pt>
                <c:pt idx="42">
                  <c:v>1979</c:v>
                </c:pt>
                <c:pt idx="43">
                  <c:v>1980</c:v>
                </c:pt>
                <c:pt idx="44">
                  <c:v>1981</c:v>
                </c:pt>
                <c:pt idx="45">
                  <c:v>1982</c:v>
                </c:pt>
                <c:pt idx="46">
                  <c:v>1983</c:v>
                </c:pt>
                <c:pt idx="47">
                  <c:v>1984</c:v>
                </c:pt>
                <c:pt idx="48">
                  <c:v>1985</c:v>
                </c:pt>
                <c:pt idx="49">
                  <c:v>1986</c:v>
                </c:pt>
                <c:pt idx="50">
                  <c:v>1987</c:v>
                </c:pt>
                <c:pt idx="51">
                  <c:v>1988</c:v>
                </c:pt>
                <c:pt idx="52">
                  <c:v>1989</c:v>
                </c:pt>
                <c:pt idx="53">
                  <c:v>1990</c:v>
                </c:pt>
                <c:pt idx="54">
                  <c:v>1991</c:v>
                </c:pt>
                <c:pt idx="55">
                  <c:v>1992</c:v>
                </c:pt>
                <c:pt idx="56">
                  <c:v>1993</c:v>
                </c:pt>
                <c:pt idx="57">
                  <c:v>1994</c:v>
                </c:pt>
                <c:pt idx="58">
                  <c:v>1995</c:v>
                </c:pt>
                <c:pt idx="59">
                  <c:v>1996</c:v>
                </c:pt>
                <c:pt idx="60">
                  <c:v>1997</c:v>
                </c:pt>
                <c:pt idx="61">
                  <c:v>1998</c:v>
                </c:pt>
                <c:pt idx="62">
                  <c:v>1999</c:v>
                </c:pt>
                <c:pt idx="63">
                  <c:v>2000</c:v>
                </c:pt>
                <c:pt idx="64">
                  <c:v>2001</c:v>
                </c:pt>
                <c:pt idx="65">
                  <c:v>2002</c:v>
                </c:pt>
                <c:pt idx="66">
                  <c:v>2003</c:v>
                </c:pt>
                <c:pt idx="67">
                  <c:v>2004</c:v>
                </c:pt>
                <c:pt idx="68">
                  <c:v>2005</c:v>
                </c:pt>
                <c:pt idx="69">
                  <c:v>2006</c:v>
                </c:pt>
                <c:pt idx="70">
                  <c:v>2007</c:v>
                </c:pt>
                <c:pt idx="71">
                  <c:v>2008</c:v>
                </c:pt>
                <c:pt idx="72">
                  <c:v>2009</c:v>
                </c:pt>
                <c:pt idx="73">
                  <c:v>2010</c:v>
                </c:pt>
                <c:pt idx="74">
                  <c:v>2011</c:v>
                </c:pt>
                <c:pt idx="75">
                  <c:v>2012</c:v>
                </c:pt>
                <c:pt idx="76">
                  <c:v>2013</c:v>
                </c:pt>
                <c:pt idx="77">
                  <c:v>2014</c:v>
                </c:pt>
              </c:strCache>
            </c:strRef>
          </c:cat>
          <c:val>
            <c:numRef>
              <c:f>Sheet1!$B$4:$B$82</c:f>
              <c:numCache>
                <c:formatCode>General</c:formatCode>
                <c:ptCount val="78"/>
                <c:pt idx="0">
                  <c:v>1</c:v>
                </c:pt>
                <c:pt idx="1">
                  <c:v>1</c:v>
                </c:pt>
                <c:pt idx="2">
                  <c:v>1</c:v>
                </c:pt>
                <c:pt idx="3">
                  <c:v>1</c:v>
                </c:pt>
                <c:pt idx="4">
                  <c:v>1</c:v>
                </c:pt>
                <c:pt idx="5">
                  <c:v>1</c:v>
                </c:pt>
                <c:pt idx="6">
                  <c:v>1</c:v>
                </c:pt>
                <c:pt idx="7">
                  <c:v>4</c:v>
                </c:pt>
                <c:pt idx="8">
                  <c:v>4</c:v>
                </c:pt>
                <c:pt idx="9">
                  <c:v>3</c:v>
                </c:pt>
                <c:pt idx="10">
                  <c:v>11</c:v>
                </c:pt>
                <c:pt idx="11">
                  <c:v>1</c:v>
                </c:pt>
                <c:pt idx="12">
                  <c:v>5</c:v>
                </c:pt>
                <c:pt idx="13">
                  <c:v>13</c:v>
                </c:pt>
                <c:pt idx="14">
                  <c:v>9</c:v>
                </c:pt>
                <c:pt idx="15">
                  <c:v>17</c:v>
                </c:pt>
                <c:pt idx="16">
                  <c:v>8</c:v>
                </c:pt>
                <c:pt idx="17">
                  <c:v>17</c:v>
                </c:pt>
                <c:pt idx="18">
                  <c:v>9</c:v>
                </c:pt>
                <c:pt idx="19">
                  <c:v>10</c:v>
                </c:pt>
                <c:pt idx="20">
                  <c:v>20</c:v>
                </c:pt>
                <c:pt idx="21">
                  <c:v>10</c:v>
                </c:pt>
                <c:pt idx="22">
                  <c:v>12</c:v>
                </c:pt>
                <c:pt idx="23">
                  <c:v>17</c:v>
                </c:pt>
                <c:pt idx="24">
                  <c:v>11</c:v>
                </c:pt>
                <c:pt idx="25">
                  <c:v>23</c:v>
                </c:pt>
                <c:pt idx="26">
                  <c:v>26</c:v>
                </c:pt>
                <c:pt idx="27">
                  <c:v>20</c:v>
                </c:pt>
                <c:pt idx="28">
                  <c:v>38</c:v>
                </c:pt>
                <c:pt idx="29">
                  <c:v>58</c:v>
                </c:pt>
                <c:pt idx="30">
                  <c:v>39</c:v>
                </c:pt>
                <c:pt idx="31">
                  <c:v>54</c:v>
                </c:pt>
                <c:pt idx="32">
                  <c:v>32</c:v>
                </c:pt>
                <c:pt idx="33">
                  <c:v>44</c:v>
                </c:pt>
                <c:pt idx="34">
                  <c:v>36</c:v>
                </c:pt>
                <c:pt idx="35">
                  <c:v>33</c:v>
                </c:pt>
                <c:pt idx="36">
                  <c:v>55</c:v>
                </c:pt>
                <c:pt idx="37">
                  <c:v>65</c:v>
                </c:pt>
                <c:pt idx="38">
                  <c:v>77</c:v>
                </c:pt>
                <c:pt idx="39">
                  <c:v>63</c:v>
                </c:pt>
                <c:pt idx="40">
                  <c:v>54</c:v>
                </c:pt>
                <c:pt idx="41">
                  <c:v>73</c:v>
                </c:pt>
                <c:pt idx="42">
                  <c:v>46</c:v>
                </c:pt>
                <c:pt idx="43">
                  <c:v>44</c:v>
                </c:pt>
                <c:pt idx="44">
                  <c:v>26</c:v>
                </c:pt>
                <c:pt idx="45">
                  <c:v>37</c:v>
                </c:pt>
                <c:pt idx="46">
                  <c:v>31</c:v>
                </c:pt>
                <c:pt idx="47">
                  <c:v>19</c:v>
                </c:pt>
                <c:pt idx="48">
                  <c:v>31</c:v>
                </c:pt>
                <c:pt idx="49">
                  <c:v>25</c:v>
                </c:pt>
                <c:pt idx="50">
                  <c:v>21</c:v>
                </c:pt>
                <c:pt idx="51">
                  <c:v>26</c:v>
                </c:pt>
                <c:pt idx="52">
                  <c:v>31</c:v>
                </c:pt>
                <c:pt idx="53">
                  <c:v>29</c:v>
                </c:pt>
                <c:pt idx="54">
                  <c:v>35</c:v>
                </c:pt>
                <c:pt idx="55">
                  <c:v>29</c:v>
                </c:pt>
                <c:pt idx="56">
                  <c:v>26</c:v>
                </c:pt>
                <c:pt idx="57">
                  <c:v>47</c:v>
                </c:pt>
                <c:pt idx="58">
                  <c:v>42</c:v>
                </c:pt>
                <c:pt idx="59">
                  <c:v>55</c:v>
                </c:pt>
                <c:pt idx="60">
                  <c:v>84</c:v>
                </c:pt>
                <c:pt idx="61">
                  <c:v>107</c:v>
                </c:pt>
                <c:pt idx="62">
                  <c:v>168</c:v>
                </c:pt>
                <c:pt idx="63">
                  <c:v>179</c:v>
                </c:pt>
                <c:pt idx="64">
                  <c:v>187</c:v>
                </c:pt>
                <c:pt idx="65">
                  <c:v>216</c:v>
                </c:pt>
                <c:pt idx="66">
                  <c:v>259</c:v>
                </c:pt>
                <c:pt idx="67">
                  <c:v>279</c:v>
                </c:pt>
                <c:pt idx="68">
                  <c:v>250</c:v>
                </c:pt>
                <c:pt idx="69">
                  <c:v>241</c:v>
                </c:pt>
                <c:pt idx="70">
                  <c:v>255</c:v>
                </c:pt>
                <c:pt idx="71">
                  <c:v>278</c:v>
                </c:pt>
                <c:pt idx="72">
                  <c:v>207</c:v>
                </c:pt>
                <c:pt idx="73">
                  <c:v>200</c:v>
                </c:pt>
                <c:pt idx="74">
                  <c:v>200</c:v>
                </c:pt>
                <c:pt idx="75">
                  <c:v>243</c:v>
                </c:pt>
                <c:pt idx="76">
                  <c:v>205</c:v>
                </c:pt>
                <c:pt idx="77">
                  <c:v>77</c:v>
                </c:pt>
              </c:numCache>
            </c:numRef>
          </c:val>
          <c:smooth val="0"/>
          <c:extLst>
            <c:ext xmlns:c16="http://schemas.microsoft.com/office/drawing/2014/chart" uri="{C3380CC4-5D6E-409C-BE32-E72D297353CC}">
              <c16:uniqueId val="{00000000-07C6-4E50-A20B-E959A6A77244}"/>
            </c:ext>
          </c:extLst>
        </c:ser>
        <c:dLbls>
          <c:showLegendKey val="0"/>
          <c:showVal val="0"/>
          <c:showCatName val="0"/>
          <c:showSerName val="0"/>
          <c:showPercent val="0"/>
          <c:showBubbleSize val="0"/>
        </c:dLbls>
        <c:smooth val="0"/>
        <c:axId val="99687440"/>
        <c:axId val="99683696"/>
      </c:lineChart>
      <c:catAx>
        <c:axId val="9968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99683696"/>
        <c:crosses val="autoZero"/>
        <c:auto val="1"/>
        <c:lblAlgn val="ctr"/>
        <c:lblOffset val="100"/>
        <c:noMultiLvlLbl val="0"/>
      </c:catAx>
      <c:valAx>
        <c:axId val="99683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99687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dirty="0">
                <a:solidFill>
                  <a:schemeClr val="bg1"/>
                </a:solidFill>
                <a:latin typeface="Arial" panose="020B0604020202020204" pitchFamily="34" charset="0"/>
                <a:cs typeface="Arial" panose="020B0604020202020204" pitchFamily="34" charset="0"/>
              </a:rPr>
              <a:t>Flying Saucer Sightings in</a:t>
            </a:r>
            <a:r>
              <a:rPr lang="en-US" sz="1800" b="1" baseline="0" dirty="0">
                <a:solidFill>
                  <a:schemeClr val="bg1"/>
                </a:solidFill>
                <a:latin typeface="Arial" panose="020B0604020202020204" pitchFamily="34" charset="0"/>
                <a:cs typeface="Arial" panose="020B0604020202020204" pitchFamily="34" charset="0"/>
              </a:rPr>
              <a:t> the Top Ten States</a:t>
            </a:r>
            <a:endParaRPr lang="en-US" sz="1800" b="1" dirty="0">
              <a:solidFill>
                <a:schemeClr val="bg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tx>
            <c:strRef>
              <c:f>[UFO_Project.xlsx]Sheet1!$E$88</c:f>
              <c:strCache>
                <c:ptCount val="1"/>
                <c:pt idx="0">
                  <c:v>Disk_Sightings</c:v>
                </c:pt>
              </c:strCache>
            </c:strRef>
          </c:tx>
          <c:spPr>
            <a:solidFill>
              <a:schemeClr val="accent1"/>
            </a:solidFill>
            <a:ln>
              <a:noFill/>
            </a:ln>
            <a:effectLst/>
          </c:spPr>
          <c:invertIfNegative val="0"/>
          <c:cat>
            <c:strRef>
              <c:f>[UFO_Project.xlsx]Sheet1!$D$89:$D$98</c:f>
              <c:strCache>
                <c:ptCount val="10"/>
                <c:pt idx="0">
                  <c:v>Michigan</c:v>
                </c:pt>
                <c:pt idx="1">
                  <c:v>Ohio</c:v>
                </c:pt>
                <c:pt idx="2">
                  <c:v>Illinois</c:v>
                </c:pt>
                <c:pt idx="3">
                  <c:v>Pennsylvania</c:v>
                </c:pt>
                <c:pt idx="4">
                  <c:v>Washington</c:v>
                </c:pt>
                <c:pt idx="5">
                  <c:v>Texas</c:v>
                </c:pt>
                <c:pt idx="6">
                  <c:v>New York</c:v>
                </c:pt>
                <c:pt idx="7">
                  <c:v>Florida</c:v>
                </c:pt>
                <c:pt idx="8">
                  <c:v>Rest of the World</c:v>
                </c:pt>
                <c:pt idx="9">
                  <c:v>California</c:v>
                </c:pt>
              </c:strCache>
            </c:strRef>
          </c:cat>
          <c:val>
            <c:numRef>
              <c:f>[UFO_Project.xlsx]Sheet1!$E$89:$E$98</c:f>
              <c:numCache>
                <c:formatCode>General</c:formatCode>
                <c:ptCount val="10"/>
                <c:pt idx="0">
                  <c:v>149</c:v>
                </c:pt>
                <c:pt idx="1">
                  <c:v>157</c:v>
                </c:pt>
                <c:pt idx="2">
                  <c:v>159</c:v>
                </c:pt>
                <c:pt idx="3">
                  <c:v>175</c:v>
                </c:pt>
                <c:pt idx="4">
                  <c:v>210</c:v>
                </c:pt>
                <c:pt idx="5">
                  <c:v>238</c:v>
                </c:pt>
                <c:pt idx="6">
                  <c:v>239</c:v>
                </c:pt>
                <c:pt idx="7">
                  <c:v>242</c:v>
                </c:pt>
                <c:pt idx="8">
                  <c:v>427</c:v>
                </c:pt>
                <c:pt idx="9">
                  <c:v>693</c:v>
                </c:pt>
              </c:numCache>
            </c:numRef>
          </c:val>
          <c:extLst>
            <c:ext xmlns:c16="http://schemas.microsoft.com/office/drawing/2014/chart" uri="{C3380CC4-5D6E-409C-BE32-E72D297353CC}">
              <c16:uniqueId val="{00000000-A448-48ED-8667-AB464C45FD19}"/>
            </c:ext>
          </c:extLst>
        </c:ser>
        <c:dLbls>
          <c:showLegendKey val="0"/>
          <c:showVal val="0"/>
          <c:showCatName val="0"/>
          <c:showSerName val="0"/>
          <c:showPercent val="0"/>
          <c:showBubbleSize val="0"/>
        </c:dLbls>
        <c:gapWidth val="10"/>
        <c:axId val="695310976"/>
        <c:axId val="695318048"/>
      </c:barChart>
      <c:catAx>
        <c:axId val="695310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95318048"/>
        <c:crosses val="autoZero"/>
        <c:auto val="1"/>
        <c:lblAlgn val="ctr"/>
        <c:lblOffset val="100"/>
        <c:noMultiLvlLbl val="0"/>
      </c:catAx>
      <c:valAx>
        <c:axId val="695318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95310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[UFO_Project.xlsx]SightingsByHour!PivotTable3</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dirty="0">
                <a:solidFill>
                  <a:schemeClr val="bg1"/>
                </a:solidFill>
                <a:latin typeface="Arial" panose="020B0604020202020204" pitchFamily="34" charset="0"/>
                <a:cs typeface="Arial" panose="020B0604020202020204" pitchFamily="34" charset="0"/>
              </a:rPr>
              <a:t>UFO Sightings by Hour</a:t>
            </a:r>
            <a:r>
              <a:rPr lang="en-US" sz="1800" b="1" baseline="0" dirty="0">
                <a:solidFill>
                  <a:schemeClr val="bg1"/>
                </a:solidFill>
                <a:latin typeface="Arial" panose="020B0604020202020204" pitchFamily="34" charset="0"/>
                <a:cs typeface="Arial" panose="020B0604020202020204" pitchFamily="34" charset="0"/>
              </a:rPr>
              <a:t> of the Day</a:t>
            </a:r>
            <a:endParaRPr lang="en-US" sz="1800" b="1" dirty="0">
              <a:solidFill>
                <a:schemeClr val="bg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SightingsByHour!$B$3</c:f>
              <c:strCache>
                <c:ptCount val="1"/>
                <c:pt idx="0">
                  <c:v>Total</c:v>
                </c:pt>
              </c:strCache>
            </c:strRef>
          </c:tx>
          <c:spPr>
            <a:solidFill>
              <a:schemeClr val="accent1"/>
            </a:solidFill>
            <a:ln>
              <a:noFill/>
            </a:ln>
            <a:effectLst/>
          </c:spPr>
          <c:invertIfNegative val="0"/>
          <c:cat>
            <c:strRef>
              <c:f>SightingsByHour!$A$4:$A$27</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SightingsByHour!$B$4:$B$27</c:f>
              <c:numCache>
                <c:formatCode>General</c:formatCode>
                <c:ptCount val="24"/>
                <c:pt idx="0">
                  <c:v>4802</c:v>
                </c:pt>
                <c:pt idx="1">
                  <c:v>3210</c:v>
                </c:pt>
                <c:pt idx="2">
                  <c:v>2357</c:v>
                </c:pt>
                <c:pt idx="3">
                  <c:v>2004</c:v>
                </c:pt>
                <c:pt idx="4">
                  <c:v>1529</c:v>
                </c:pt>
                <c:pt idx="5">
                  <c:v>1591</c:v>
                </c:pt>
                <c:pt idx="6">
                  <c:v>1224</c:v>
                </c:pt>
                <c:pt idx="7">
                  <c:v>905</c:v>
                </c:pt>
                <c:pt idx="8">
                  <c:v>803</c:v>
                </c:pt>
                <c:pt idx="9">
                  <c:v>958</c:v>
                </c:pt>
                <c:pt idx="10">
                  <c:v>1166</c:v>
                </c:pt>
                <c:pt idx="11">
                  <c:v>1144</c:v>
                </c:pt>
                <c:pt idx="12">
                  <c:v>1368</c:v>
                </c:pt>
                <c:pt idx="13">
                  <c:v>1303</c:v>
                </c:pt>
                <c:pt idx="14">
                  <c:v>1322</c:v>
                </c:pt>
                <c:pt idx="15">
                  <c:v>1433</c:v>
                </c:pt>
                <c:pt idx="16">
                  <c:v>1620</c:v>
                </c:pt>
                <c:pt idx="17">
                  <c:v>2592</c:v>
                </c:pt>
                <c:pt idx="18">
                  <c:v>4002</c:v>
                </c:pt>
                <c:pt idx="19">
                  <c:v>6147</c:v>
                </c:pt>
                <c:pt idx="20">
                  <c:v>8617</c:v>
                </c:pt>
                <c:pt idx="21">
                  <c:v>11445</c:v>
                </c:pt>
                <c:pt idx="22">
                  <c:v>10837</c:v>
                </c:pt>
                <c:pt idx="23">
                  <c:v>7953</c:v>
                </c:pt>
              </c:numCache>
            </c:numRef>
          </c:val>
          <c:extLst>
            <c:ext xmlns:c16="http://schemas.microsoft.com/office/drawing/2014/chart" uri="{C3380CC4-5D6E-409C-BE32-E72D297353CC}">
              <c16:uniqueId val="{00000000-3E8D-4BA4-8BC1-4E3E71C7789B}"/>
            </c:ext>
          </c:extLst>
        </c:ser>
        <c:dLbls>
          <c:showLegendKey val="0"/>
          <c:showVal val="0"/>
          <c:showCatName val="0"/>
          <c:showSerName val="0"/>
          <c:showPercent val="0"/>
          <c:showBubbleSize val="0"/>
        </c:dLbls>
        <c:gapWidth val="0"/>
        <c:axId val="979622080"/>
        <c:axId val="979622496"/>
      </c:barChart>
      <c:catAx>
        <c:axId val="97962208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bg1"/>
                    </a:solidFill>
                    <a:latin typeface="Arial" panose="020B0604020202020204" pitchFamily="34" charset="0"/>
                    <a:ea typeface="+mn-ea"/>
                    <a:cs typeface="Arial" panose="020B0604020202020204" pitchFamily="34" charset="0"/>
                  </a:defRPr>
                </a:pPr>
                <a:r>
                  <a:rPr lang="en-US" sz="1200">
                    <a:solidFill>
                      <a:schemeClr val="bg1"/>
                    </a:solidFill>
                    <a:latin typeface="Arial" panose="020B0604020202020204" pitchFamily="34" charset="0"/>
                    <a:cs typeface="Arial" panose="020B0604020202020204" pitchFamily="34" charset="0"/>
                  </a:rPr>
                  <a:t>Hour of the Day</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979622496"/>
        <c:crosses val="autoZero"/>
        <c:auto val="1"/>
        <c:lblAlgn val="ctr"/>
        <c:lblOffset val="100"/>
        <c:noMultiLvlLbl val="0"/>
      </c:catAx>
      <c:valAx>
        <c:axId val="979622496"/>
        <c:scaling>
          <c:orientation val="minMax"/>
          <c:max val="12000"/>
        </c:scaling>
        <c:delete val="0"/>
        <c:axPos val="l"/>
        <c:title>
          <c:tx>
            <c:rich>
              <a:bodyPr rot="-5400000" spcFirstLastPara="1" vertOverflow="ellipsis" vert="horz" wrap="square" anchor="ctr" anchorCtr="1"/>
              <a:lstStyle/>
              <a:p>
                <a:pPr>
                  <a:defRPr sz="1200" b="0" i="0" u="none" strike="noStrike" kern="1200" baseline="0">
                    <a:solidFill>
                      <a:schemeClr val="bg1"/>
                    </a:solidFill>
                    <a:latin typeface="Arial" panose="020B0604020202020204" pitchFamily="34" charset="0"/>
                    <a:ea typeface="+mn-ea"/>
                    <a:cs typeface="Arial" panose="020B0604020202020204" pitchFamily="34" charset="0"/>
                  </a:defRPr>
                </a:pPr>
                <a:r>
                  <a:rPr lang="en-US" sz="1200">
                    <a:solidFill>
                      <a:schemeClr val="bg1"/>
                    </a:solidFill>
                    <a:latin typeface="Arial" panose="020B0604020202020204" pitchFamily="34" charset="0"/>
                    <a:cs typeface="Arial" panose="020B0604020202020204" pitchFamily="34" charset="0"/>
                  </a:rPr>
                  <a:t>Number of Sightings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979622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[UFO_Project.xlsx]SightingsByHour!PivotTable1</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Light Shape by Hour of the Day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SightingsByHour!$B$40</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SightingsByHour!$A$41:$A$65</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SightingsByHour!$B$41:$B$65</c:f>
              <c:numCache>
                <c:formatCode>General</c:formatCode>
                <c:ptCount val="24"/>
                <c:pt idx="0">
                  <c:v>972</c:v>
                </c:pt>
                <c:pt idx="1">
                  <c:v>667</c:v>
                </c:pt>
                <c:pt idx="2">
                  <c:v>466</c:v>
                </c:pt>
                <c:pt idx="3">
                  <c:v>456</c:v>
                </c:pt>
                <c:pt idx="4">
                  <c:v>349</c:v>
                </c:pt>
                <c:pt idx="5">
                  <c:v>402</c:v>
                </c:pt>
                <c:pt idx="6">
                  <c:v>279</c:v>
                </c:pt>
                <c:pt idx="7">
                  <c:v>139</c:v>
                </c:pt>
                <c:pt idx="8">
                  <c:v>125</c:v>
                </c:pt>
                <c:pt idx="9">
                  <c:v>117</c:v>
                </c:pt>
                <c:pt idx="10">
                  <c:v>161</c:v>
                </c:pt>
                <c:pt idx="11">
                  <c:v>124</c:v>
                </c:pt>
                <c:pt idx="12">
                  <c:v>92</c:v>
                </c:pt>
                <c:pt idx="13">
                  <c:v>71</c:v>
                </c:pt>
                <c:pt idx="14">
                  <c:v>65</c:v>
                </c:pt>
                <c:pt idx="15">
                  <c:v>91</c:v>
                </c:pt>
                <c:pt idx="16">
                  <c:v>164</c:v>
                </c:pt>
                <c:pt idx="17">
                  <c:v>375</c:v>
                </c:pt>
                <c:pt idx="18">
                  <c:v>800</c:v>
                </c:pt>
                <c:pt idx="19">
                  <c:v>1379</c:v>
                </c:pt>
                <c:pt idx="20">
                  <c:v>2038</c:v>
                </c:pt>
                <c:pt idx="21">
                  <c:v>2749</c:v>
                </c:pt>
                <c:pt idx="22">
                  <c:v>2613</c:v>
                </c:pt>
                <c:pt idx="23">
                  <c:v>1871</c:v>
                </c:pt>
              </c:numCache>
            </c:numRef>
          </c:val>
          <c:extLst>
            <c:ext xmlns:c16="http://schemas.microsoft.com/office/drawing/2014/chart" uri="{C3380CC4-5D6E-409C-BE32-E72D297353CC}">
              <c16:uniqueId val="{00000000-0059-4E86-8227-7696DEE061C5}"/>
            </c:ext>
          </c:extLst>
        </c:ser>
        <c:dLbls>
          <c:showLegendKey val="0"/>
          <c:showVal val="0"/>
          <c:showCatName val="0"/>
          <c:showSerName val="0"/>
          <c:showPercent val="0"/>
          <c:showBubbleSize val="0"/>
        </c:dLbls>
        <c:axId val="2081242655"/>
        <c:axId val="2081240159"/>
      </c:radarChart>
      <c:catAx>
        <c:axId val="20812426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81240159"/>
        <c:crosses val="autoZero"/>
        <c:auto val="1"/>
        <c:lblAlgn val="ctr"/>
        <c:lblOffset val="100"/>
        <c:noMultiLvlLbl val="0"/>
      </c:catAx>
      <c:valAx>
        <c:axId val="2081240159"/>
        <c:scaling>
          <c:orientation val="minMax"/>
        </c:scaling>
        <c:delete val="1"/>
        <c:axPos val="l"/>
        <c:majorGridlines>
          <c:spPr>
            <a:ln w="9525" cap="flat" cmpd="sng" algn="ctr">
              <a:solidFill>
                <a:schemeClr val="tx1"/>
              </a:solidFill>
              <a:round/>
            </a:ln>
            <a:effectLst/>
          </c:spPr>
        </c:majorGridlines>
        <c:numFmt formatCode="General" sourceLinked="1"/>
        <c:majorTickMark val="none"/>
        <c:minorTickMark val="none"/>
        <c:tickLblPos val="nextTo"/>
        <c:crossAx val="2081242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A736C"/>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[UFO_Project.xlsx]Sheet2!PivotTable3</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dirty="0">
                <a:solidFill>
                  <a:schemeClr val="bg1"/>
                </a:solidFill>
                <a:latin typeface="Arial" panose="020B0604020202020204" pitchFamily="34" charset="0"/>
                <a:cs typeface="Arial" panose="020B0604020202020204" pitchFamily="34" charset="0"/>
              </a:rPr>
              <a:t>UFO Sightings Per Month</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Total</c:v>
                </c:pt>
              </c:strCache>
            </c:strRef>
          </c:tx>
          <c:spPr>
            <a:ln w="28575" cap="rnd">
              <a:solidFill>
                <a:schemeClr val="accent1"/>
              </a:solidFill>
              <a:round/>
            </a:ln>
            <a:effectLst/>
          </c:spPr>
          <c:marker>
            <c:symbol val="none"/>
          </c:marker>
          <c:cat>
            <c:strRef>
              <c:f>Sheet2!$A$4:$A$16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Sheet2!$B$4:$B$16</c:f>
              <c:numCache>
                <c:formatCode>General</c:formatCode>
                <c:ptCount val="12"/>
                <c:pt idx="0">
                  <c:v>5689</c:v>
                </c:pt>
                <c:pt idx="1">
                  <c:v>4667</c:v>
                </c:pt>
                <c:pt idx="2">
                  <c:v>5449</c:v>
                </c:pt>
                <c:pt idx="3">
                  <c:v>5527</c:v>
                </c:pt>
                <c:pt idx="4">
                  <c:v>5292</c:v>
                </c:pt>
                <c:pt idx="5">
                  <c:v>8130</c:v>
                </c:pt>
                <c:pt idx="6">
                  <c:v>9542</c:v>
                </c:pt>
                <c:pt idx="7">
                  <c:v>8638</c:v>
                </c:pt>
                <c:pt idx="8">
                  <c:v>7588</c:v>
                </c:pt>
                <c:pt idx="9">
                  <c:v>7406</c:v>
                </c:pt>
                <c:pt idx="10">
                  <c:v>6740</c:v>
                </c:pt>
                <c:pt idx="11">
                  <c:v>5664</c:v>
                </c:pt>
              </c:numCache>
            </c:numRef>
          </c:val>
          <c:smooth val="0"/>
          <c:extLst>
            <c:ext xmlns:c16="http://schemas.microsoft.com/office/drawing/2014/chart" uri="{C3380CC4-5D6E-409C-BE32-E72D297353CC}">
              <c16:uniqueId val="{00000000-64AB-42F2-BB03-B1D5E78DEA56}"/>
            </c:ext>
          </c:extLst>
        </c:ser>
        <c:dLbls>
          <c:showLegendKey val="0"/>
          <c:showVal val="0"/>
          <c:showCatName val="0"/>
          <c:showSerName val="0"/>
          <c:showPercent val="0"/>
          <c:showBubbleSize val="0"/>
        </c:dLbls>
        <c:smooth val="0"/>
        <c:axId val="1305778880"/>
        <c:axId val="1305778464"/>
      </c:lineChart>
      <c:catAx>
        <c:axId val="130577888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1080000" spcFirstLastPara="1" vertOverflow="ellipsis"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05778464"/>
        <c:crosses val="autoZero"/>
        <c:auto val="1"/>
        <c:lblAlgn val="ctr"/>
        <c:lblOffset val="100"/>
        <c:noMultiLvlLbl val="0"/>
      </c:catAx>
      <c:valAx>
        <c:axId val="1305778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305778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[UFO_Project.xlsx]JulySightings!PivotTable4</c:name>
    <c:fmtId val="-1"/>
  </c:pivotSource>
  <c:chart>
    <c:title>
      <c:tx>
        <c:rich>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800" b="1" dirty="0">
                <a:solidFill>
                  <a:schemeClr val="bg1"/>
                </a:solidFill>
                <a:latin typeface="Arial" panose="020B0604020202020204" pitchFamily="34" charset="0"/>
                <a:cs typeface="Arial" panose="020B0604020202020204" pitchFamily="34" charset="0"/>
              </a:rPr>
              <a:t>UFO Sightings</a:t>
            </a:r>
            <a:r>
              <a:rPr lang="en-US" sz="1800" b="1" baseline="0" dirty="0">
                <a:solidFill>
                  <a:schemeClr val="bg1"/>
                </a:solidFill>
                <a:latin typeface="Arial" panose="020B0604020202020204" pitchFamily="34" charset="0"/>
                <a:cs typeface="Arial" panose="020B0604020202020204" pitchFamily="34" charset="0"/>
              </a:rPr>
              <a:t> in July</a:t>
            </a:r>
            <a:endParaRPr lang="en-US" sz="1800" b="1" dirty="0">
              <a:solidFill>
                <a:schemeClr val="bg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JulySightings!$B$3</c:f>
              <c:strCache>
                <c:ptCount val="1"/>
                <c:pt idx="0">
                  <c:v>Total</c:v>
                </c:pt>
              </c:strCache>
            </c:strRef>
          </c:tx>
          <c:spPr>
            <a:solidFill>
              <a:schemeClr val="accent1"/>
            </a:solidFill>
            <a:ln>
              <a:noFill/>
            </a:ln>
            <a:effectLst/>
          </c:spPr>
          <c:invertIfNegative val="0"/>
          <c:cat>
            <c:strRef>
              <c:f>JulySightings!$A$4:$A$35</c:f>
              <c:strCach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strCache>
            </c:strRef>
          </c:cat>
          <c:val>
            <c:numRef>
              <c:f>JulySightings!$B$4:$B$35</c:f>
              <c:numCache>
                <c:formatCode>General</c:formatCode>
                <c:ptCount val="31"/>
                <c:pt idx="0">
                  <c:v>561</c:v>
                </c:pt>
                <c:pt idx="1">
                  <c:v>211</c:v>
                </c:pt>
                <c:pt idx="2">
                  <c:v>357</c:v>
                </c:pt>
                <c:pt idx="3">
                  <c:v>1206</c:v>
                </c:pt>
                <c:pt idx="4">
                  <c:v>306</c:v>
                </c:pt>
                <c:pt idx="5">
                  <c:v>274</c:v>
                </c:pt>
                <c:pt idx="6">
                  <c:v>346</c:v>
                </c:pt>
                <c:pt idx="7">
                  <c:v>200</c:v>
                </c:pt>
                <c:pt idx="8">
                  <c:v>222</c:v>
                </c:pt>
                <c:pt idx="9">
                  <c:v>301</c:v>
                </c:pt>
                <c:pt idx="10">
                  <c:v>217</c:v>
                </c:pt>
                <c:pt idx="11">
                  <c:v>247</c:v>
                </c:pt>
                <c:pt idx="12">
                  <c:v>283</c:v>
                </c:pt>
                <c:pt idx="13">
                  <c:v>256</c:v>
                </c:pt>
                <c:pt idx="14">
                  <c:v>824</c:v>
                </c:pt>
                <c:pt idx="15">
                  <c:v>224</c:v>
                </c:pt>
                <c:pt idx="16">
                  <c:v>238</c:v>
                </c:pt>
                <c:pt idx="17">
                  <c:v>253</c:v>
                </c:pt>
                <c:pt idx="18">
                  <c:v>191</c:v>
                </c:pt>
                <c:pt idx="19">
                  <c:v>328</c:v>
                </c:pt>
                <c:pt idx="20">
                  <c:v>233</c:v>
                </c:pt>
                <c:pt idx="21">
                  <c:v>198</c:v>
                </c:pt>
                <c:pt idx="22">
                  <c:v>222</c:v>
                </c:pt>
                <c:pt idx="23">
                  <c:v>205</c:v>
                </c:pt>
                <c:pt idx="24">
                  <c:v>275</c:v>
                </c:pt>
                <c:pt idx="25">
                  <c:v>206</c:v>
                </c:pt>
                <c:pt idx="26">
                  <c:v>256</c:v>
                </c:pt>
                <c:pt idx="27">
                  <c:v>222</c:v>
                </c:pt>
                <c:pt idx="28">
                  <c:v>209</c:v>
                </c:pt>
                <c:pt idx="29">
                  <c:v>239</c:v>
                </c:pt>
                <c:pt idx="30">
                  <c:v>232</c:v>
                </c:pt>
              </c:numCache>
            </c:numRef>
          </c:val>
          <c:extLst>
            <c:ext xmlns:c16="http://schemas.microsoft.com/office/drawing/2014/chart" uri="{C3380CC4-5D6E-409C-BE32-E72D297353CC}">
              <c16:uniqueId val="{00000000-45A5-4077-AAB5-E4FAFFC36008}"/>
            </c:ext>
          </c:extLst>
        </c:ser>
        <c:dLbls>
          <c:showLegendKey val="0"/>
          <c:showVal val="0"/>
          <c:showCatName val="0"/>
          <c:showSerName val="0"/>
          <c:showPercent val="0"/>
          <c:showBubbleSize val="0"/>
        </c:dLbls>
        <c:gapWidth val="50"/>
        <c:overlap val="-27"/>
        <c:axId val="1650488448"/>
        <c:axId val="1650487616"/>
      </c:barChart>
      <c:catAx>
        <c:axId val="165048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50487616"/>
        <c:crosses val="autoZero"/>
        <c:auto val="1"/>
        <c:lblAlgn val="ctr"/>
        <c:lblOffset val="100"/>
        <c:tickLblSkip val="1"/>
        <c:noMultiLvlLbl val="0"/>
      </c:catAx>
      <c:valAx>
        <c:axId val="1650487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50488448"/>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[UFO_Project.xlsx]SightingsInUS!$A$63:$A$113</cx:f>
        <cx:nf>[UFO_Project.xlsx]SightingsInUS!$A$62</cx:nf>
        <cx:lvl ptCount="51" name="State">
          <cx:pt idx="0">DC</cx:pt>
          <cx:pt idx="1">ND</cx:pt>
          <cx:pt idx="2">DE</cx:pt>
          <cx:pt idx="3">WY</cx:pt>
          <cx:pt idx="4">SD</cx:pt>
          <cx:pt idx="5">RI</cx:pt>
          <cx:pt idx="6">VT</cx:pt>
          <cx:pt idx="7">HI</cx:pt>
          <cx:pt idx="8">AK</cx:pt>
          <cx:pt idx="9">MS</cx:pt>
          <cx:pt idx="10">NE</cx:pt>
          <cx:pt idx="11">WV</cx:pt>
          <cx:pt idx="12">MT</cx:pt>
          <cx:pt idx="13">NH</cx:pt>
          <cx:pt idx="14">ID</cx:pt>
          <cx:pt idx="15">ME</cx:pt>
          <cx:pt idx="16">LA</cx:pt>
          <cx:pt idx="17">AR</cx:pt>
          <cx:pt idx="18">KS</cx:pt>
          <cx:pt idx="19">UT</cx:pt>
          <cx:pt idx="20">AL</cx:pt>
          <cx:pt idx="21">IA</cx:pt>
          <cx:pt idx="22">NM</cx:pt>
          <cx:pt idx="23">OK</cx:pt>
          <cx:pt idx="24">NV</cx:pt>
          <cx:pt idx="25">MD</cx:pt>
          <cx:pt idx="26">KY</cx:pt>
          <cx:pt idx="27">CT</cx:pt>
          <cx:pt idx="28">SC</cx:pt>
          <cx:pt idx="29">MN</cx:pt>
          <cx:pt idx="30">TN</cx:pt>
          <cx:pt idx="31">WI</cx:pt>
          <cx:pt idx="32">NJ</cx:pt>
          <cx:pt idx="33">GA</cx:pt>
          <cx:pt idx="34">MA</cx:pt>
          <cx:pt idx="35">VA</cx:pt>
          <cx:pt idx="36">IN</cx:pt>
          <cx:pt idx="37">CO</cx:pt>
          <cx:pt idx="38">MO</cx:pt>
          <cx:pt idx="39">NC</cx:pt>
          <cx:pt idx="40">OR</cx:pt>
          <cx:pt idx="41">MI</cx:pt>
          <cx:pt idx="42">OH</cx:pt>
          <cx:pt idx="43">PA</cx:pt>
          <cx:pt idx="44">AZ</cx:pt>
          <cx:pt idx="45">IL</cx:pt>
          <cx:pt idx="46">NY</cx:pt>
          <cx:pt idx="47">TX</cx:pt>
          <cx:pt idx="48">FL</cx:pt>
          <cx:pt idx="49">WA</cx:pt>
          <cx:pt idx="50">CA</cx:pt>
        </cx:lvl>
      </cx:strDim>
      <cx:numDim type="colorVal">
        <cx:f>[UFO_Project.xlsx]SightingsInUS!$B$63:$B$113</cx:f>
        <cx:nf>[UFO_Project.xlsx]SightingsInUS!$B$62</cx:nf>
        <cx:lvl ptCount="51" formatCode="General" name="Sightings">
          <cx:pt idx="0">7</cx:pt>
          <cx:pt idx="1">129</cx:pt>
          <cx:pt idx="2">166</cx:pt>
          <cx:pt idx="3">175</cx:pt>
          <cx:pt idx="4">183</cx:pt>
          <cx:pt idx="5">228</cx:pt>
          <cx:pt idx="6">260</cx:pt>
          <cx:pt idx="7">262</cx:pt>
          <cx:pt idx="8">319</cx:pt>
          <cx:pt idx="9">375</cx:pt>
          <cx:pt idx="10">381</cx:pt>
          <cx:pt idx="11">448</cx:pt>
          <cx:pt idx="12">478</cx:pt>
          <cx:pt idx="13">486</cx:pt>
          <cx:pt idx="14">521</cx:pt>
          <cx:pt idx="15">558</cx:pt>
          <cx:pt idx="16">558</cx:pt>
          <cx:pt idx="17">588</cx:pt>
          <cx:pt idx="18">613</cx:pt>
          <cx:pt idx="19">622</cx:pt>
          <cx:pt idx="20">642</cx:pt>
          <cx:pt idx="21">678</cx:pt>
          <cx:pt idx="22">720</cx:pt>
          <cx:pt idx="23">724</cx:pt>
          <cx:pt idx="24">803</cx:pt>
          <cx:pt idx="25">837</cx:pt>
          <cx:pt idx="26">855</cx:pt>
          <cx:pt idx="27">892</cx:pt>
          <cx:pt idx="28">1003</cx:pt>
          <cx:pt idx="29">1012</cx:pt>
          <cx:pt idx="30">1119</cx:pt>
          <cx:pt idx="31">1232</cx:pt>
          <cx:pt idx="32">1255</cx:pt>
          <cx:pt idx="33">1255</cx:pt>
          <cx:pt idx="34">1256</cx:pt>
          <cx:pt idx="35">1273</cx:pt>
          <cx:pt idx="36">1288</cx:pt>
          <cx:pt idx="37">1413</cx:pt>
          <cx:pt idx="38">1458</cx:pt>
          <cx:pt idx="39">1740</cx:pt>
          <cx:pt idx="40">1747</cx:pt>
          <cx:pt idx="41">1836</cx:pt>
          <cx:pt idx="42">2275</cx:pt>
          <cx:pt idx="43">2366</cx:pt>
          <cx:pt idx="44">2414</cx:pt>
          <cx:pt idx="45">2499</cx:pt>
          <cx:pt idx="46">2980</cx:pt>
          <cx:pt idx="47">3447</cx:pt>
          <cx:pt idx="48">3835</cx:pt>
          <cx:pt idx="49">3966</cx:pt>
          <cx:pt idx="50">8912</cx:pt>
        </cx:lvl>
      </cx:numDim>
    </cx:data>
  </cx:chartData>
  <cx:chart>
    <cx:title pos="t" align="ctr" overlay="0">
      <cx:tx>
        <cx:txData>
          <cx:v>UFO Sightings in the United States</cx:v>
        </cx:txData>
      </cx:tx>
      <cx:txPr>
        <a:bodyPr spcFirstLastPara="1" vertOverflow="ellipsis" horzOverflow="overflow" wrap="square" lIns="0" tIns="0" rIns="0" bIns="0" anchor="ctr" anchorCtr="1"/>
        <a:lstStyle/>
        <a:p>
          <a:pPr algn="ctr" rtl="0">
            <a:defRPr sz="1800">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800" b="0" i="0" u="none" strike="noStrike" baseline="0">
              <a:solidFill>
                <a:schemeClr val="bg1"/>
              </a:solidFill>
              <a:latin typeface="Arial" panose="020B0604020202020204" pitchFamily="34" charset="0"/>
              <a:cs typeface="Arial" panose="020B0604020202020204" pitchFamily="34" charset="0"/>
            </a:rPr>
            <a:t>UFO Sightings in the United States</a:t>
          </a:r>
        </a:p>
      </cx:txPr>
    </cx:title>
    <cx:plotArea>
      <cx:plotAreaRegion>
        <cx:series layoutId="regionMap" uniqueId="{9B5AA326-923E-4526-987E-D96AC26494FF}">
          <cx:tx>
            <cx:txData>
              <cx:f>[UFO_Project.xlsx]SightingsInUS!$B$62</cx:f>
              <cx:v>Sightings</cx:v>
            </cx:txData>
          </cx:tx>
          <cx:dataId val="0"/>
          <cx:layoutPr>
            <cx:geography cultureLanguage="en-US" cultureRegion="US" attribution="Powered by Bing">
              <cx:geoCache provider="{E9337A44-BEBE-4D9F-B70C-5C5E7DAFC167}">
                <cx:binary>1F1Zc9s4tv4rqTxfugkC3Kamp6pBUgslb4ljJ3lhKbbCfd/56+8BJJkyW/HteFy3SupuNLZDAvgA
nAWH8L8fu389RttN8aGLo6T812P350evqrJ//fFH+eht4015EfuPRVqmP6uLxzT+I/3503/c/vFU
bFo/cf+QRET+ePQ2RbXtPv7n3/A0d5uu08dN5afJbb0t+k/bso6q8pWyk0UfNk+xn5h+WRX+Y4X+
/Hh/9/HDNqn8qr/rs+2fH1+Uf/zwx/Qpf3vjhwgaVdVPQEvIhajKEvyDP36I0sTd5wuqdKEokqIr
Gtb5Tz689GoTA+H9tojTpDpknmoJb8fm6anYliV0gv//iPBFs3e9ekzrpGID5cKY/fnxS+JX26cP
n6tNtS0/fvDL1NhVMFLW9i+feWf/eDnU//n3JAO6P8k5QmM6Vv9X0d/AMI3XhuD3wMDahS4SVQVA
dmOuTjBRL0SkSJqmyicxOcyRD+nPD0Ya1fEPf/Na604DdPopE7RYt88QrcXytfH4PbSQfqEgUVMV
URP5D71EC8nyhSypRFcwObx1t3YWm3bj+4e8f750DnQTLFinzhCLL++4jWH9AktYBSD2K2OychBC
F4qqSZKkKIdx32Hxpdp4h5x/jsSOaoID69AZ4vDw7bX+/96aINIF7EzAN9AeB22yJkT1QpYRIbIo
7raww7t3aDz0KfA695D5zwF5Jpxgwjp3hphcwpJ+RxavqUTVVQ3thnyCiSZfqFjUVV3fl09WyKX/
6PnuJnmtRac5yUg5QYV17wxRWYHA8V6oAK8nGlElXVVPcg9du8CaiDQRjzva7t27lbLaJOWmfK09
pzE50E0QYV07Q0RM67UR+L29C3iIyNi5dBhx/eXepcoXRNEUgpF2WvraRsDXi+1rLTqNiflMOUGF
de8MUbkyXxuD30OFqBeEKFjU0F4PmaCCRBFg0bEk7XcvKD9eJ1dpUXkfzE2YVm+QhV9ST9Bh3TxH
dOzDCJ1ir7+JjngBuIi6jAEH9pMma4YwsUsG3Xi3ZHRyePduF7vath/sbVFu+0P+qTadXjXHtFNk
oItniMzn91w35IJgBRFZBcbOflOJGNaNhEWiI2WCyee0/i9WzEvqCS6sg2eIy/yv12bn760YDHYV
ojEd/rSOr2HY7whWyUGrxId371bMfJsW7lvU+mfCCSasc2eIyaflYVxO7Ri/hwkB5VDSJF3eM3Z9
IiGr6EJGmiYqZC+LTTD55IE96sOyjDbJ02utOr2PvaSeoMO6eYboLNevjcNvogM8RiKwk8l7lXGC
jqZfIKIpWNb26EwkgGUU+Unqv0FWHiknqLDunSEqf63eDxWFwKgTmen5Jzk/kqULSdU10Cwnq+Wv
aFOGb5DFDnQTLFinzhCL2TuuEEm7kHUwq0gYpv6xEV+TQMlUMZEABv6bQDGL0sJ/egMWz4QTMFiv
zhCMy8/vtzCAwasS6JHPu9EUEzAby4okEknaYfI3c0tZ+vBvlvmvNeo0L7lklAfiCTask2eIzdU7
qvjA6MEij7AKRnv+m6grun6hIZFJZnuTvnyA4KCu/CjetnldbQ+UE1RY984QlYf7w8j89+IXmMIU
Islgn/yFSCzCQQtWQc/cK5mTXexhW1Yf7n0Qi5O3CMYT8gk+rKNniM/l3fvhAyYYEWMZ6aCU8B+M
/zGXQSJsaSAKSH876LqEE+JN8gb+8kw4QYN16wzRuFq8Ixr4QtFkBekYzlDYb4IGU1Zgf5PAKrMr
hz3uhUEMTC6LTZyVnv8WWyWzuhyRT/BhHT1DfJZgl3gvwz54VGBNByZCTh+3IAQ2MVnHKkgAh7fu
uMvyaeOlh6xT2+ppnr8nmyDBunSGSFy+J7eXLzBRYGc6GPQnJjBFv5AQmMhEOKPnP3IY/B0elxs/
2R6y/jkee7IJHqxjZ4jHGqxD77UysHihg3glalNfIx1daDqC03ltr+FPgFintV/6b2IkR6QTQFjP
zhCQvz69IyAExh1EXfyL03od1Eesgx+LfFoc/qsI33gKOVJOUGHdO0dU3lGbZwok7FqScmDgEwav
KRcaAYFMEvfi8sTeBXaSH5v4DULXM+EUk/NU6pfvuHWBXwtwCUVWyWkRWMcXTBoDf7B9+USpX6bt
GwDZUU3QYN06wxVydfmu+xaRQCNEZK/GT1YIEpUL8MwDhVFDh7ceFPj2w+W28x/fIGcxyfdAO8GE
de4MMbl+R3swBmdHDcNR/V4rEWHkj5VEHRy/ABJRPJxHTnat6zAC6fct29ZIOUGFde8MUbl6T9MK
+EXKCoFT3r0BeIIKQgooIzJm1mOuLf5tvTSbt9iHr7Y7ugkirGtniMjlO6qHzMcbbJCgkrxcH6py
oYpgAMP6XhmBPe1Ybb/cFP3bzhdHygkarFvniMZfh5E5pZP95tmidIFUcPiSFXkCBxwJi7CVgd1r
pxvCoeNLOMpy8+jV5baqykPRqfac1tkvNy/Ip8BAD88QmNW31wbi94DBwC5glUgaGa1Yx+wEnFYl
DVwngeGc1N1XAFb9GPavteg0NCPlBBXWvTNExbh7bQx+DxV2fqLCmS+sip1tccJO4KMhFYNzC5Jg
OR0vFyNNku1j5T/W1aHgny+WF8QTUFjvzhCU+3fcw9hSAcYhavpp3USF4xUdDMIgMj+DdozN209O
RsoJKqx7Z4jKZ+O1yfl7SwVj+JYLmLmExkOrFxuYCLYXcPKCL1N2G9hEY/zMvfCMTZGC98rmtXad
3sam9BOEWFfPECHjfdeNJIN9GD57eF4XxwgBMHDuqIITC3hJ8t8BhZ0uaWwi/2davOnM8Zh2ggzr
4hkic3l1GJ1TG/vvrR2igOFeR2B7PP1lnQ6+R8yzCJy+Dy/dW+x9YDPlmzy9L0fSCSCsZ2cIyN07
AgLKvUbA2gjfP+xWwtQFjwGGYTUdTJYTXO62DJdy+4bTlCPSCS6sg2eIy9V7MhkwumA4SpTBy47/
JidcKrhGajKRyH4diVB+zPp3nze8nclM6ScIsa6eIUIPy8MovcNWBoe98OGKjMGav/u91DPBeRW0
HDC/6Kc99B788jFNSj95rUmnJYAj0gkurINniMv1Ox59ERDPsAafc+G9/qi/xAVJInyoCtIZRoeR
37GY62Lrpm9A40A3gYL16QyhWL4nc9Ev2JenIGbtV8gECjjvAo0SvO/1vdJJXiKyTJ7edjb8TDjB
hHXuDDG5eUfZmDDtBETjA9+YWvNV9ULDmsY+Xt2BNjGP3QDDL/uo2bxJOn5JPUGHdfMM0TGuD7P2
v2cqzIasa/A9BNm7EMMe9UJzEUEuIKqGFXx46V5lScHhe/P0hsMvuE5kTzmBg/XrDOG4fF84sKKC
jwTZq/og/R7DwdwoVBXAOHxfNFH1mdN2Whf+AatTE+Q0ix8pJ6iw7p0hKtfgPriTT0+NwW8qkfBd
MLiugCK5/8Ae1sIxKvBtBGxegMkvPhy+9vw3rJMd1QQN1q0zROOv7++HBiYXcLYFHl5ob0uZaCr8
ghb2fR18G3HqIPKvwh/St9jBngknmLDOnSEmV9/eDxN2WQvWJbjPYAIG3HQAH6iIRAOfb/6bqo3g
CfEtLcLXmnJ6w2I+FDvKCRysX2cIx93X18bg9zYsjOAiA6wRUDpO2iPh4xQMXl8gc+39viYy1922
e8uFIHuyCR6sY2eIx8N7ysBw8wTofyoGD2H+m7D1nYoIiMF3d4dZsBOzHjbgXJ+41Vv0xGPaCSas
c2eAyetNPGbvL2r+5sWFcFuLDHfjKAp8F3TYo47ZO6wWuD0Hg4/k6fOVyd2Cv27W6Y1sQv6iJ/9P
Fxf++lLD5wsfzU21sfhNkUf3Gr5eyrsLN1dOSF8Ty3Zjt3z68yPwEgyr5PkGSvaQPeVuZRz70P2N
bLspqz8/CkjEcBEPOJKBZVMER1gRxOUWPvHiRYCqDJcjwGkngcuT2GVuCbvg5c+PcAoKRHB7IrOH
6hocQn/8ULIzNChCcDkc3HOhYfiESZTgY/Hn+zlv0qgHc87zkOzTH5I6vkn9pCr//AgW748fsl09
1kf2FTpI+vC1OXyRjsAoQUQof9x8ghUP1dH/5AGJhtZNgnWZ+4abK05KcVYP8zDq1oGmNBHVBbGw
PUnPRUPRS0w9FRmCEDvU88vcyj35kcSeYGF5nbZFZ5ee0u4CTPzOdsArwhLi/nuMpNzGmZDbepKX
EbwFoommN8ji0dpJil05T4aqkxtCqDu0bNzUTqUutTOc3+Rx3c4CDSc2D1BZCiHl0UxXk6UfP2lp
k9g6iveB+hzjeXWMXatHgkcd34ntQZZjO2lRbKcgWYSUR6uBZDSJ1d6shDyx636AAMya9pjkMR21
huf0w8KXw9R2WYAjLTkK5Jp485rIq9CVUrsrq33gs2QryMJs8Ms1z88cuTN6V/ONvOmjiDaJB6Ei
NCHE0/RThMpi5jQ4iShpSGbvomottcuw+yRnRQZjWva5nZNsH/Bk4AeJhXzhZyFodbuC7w4rOpRq
Y/ayEHQrVUvNyHM0KjuOOWTNUxX3N0KNW1MZkoSWenxZefV1EYjurC+buZYkGVWFMKFF7VfzqGvu
HC+YI6cQF0iL72oPeTTziqsWhfK8V3NLzAL3xjOUvCpWQxIWK8Jideym8wahjROGlooF3ypa0sxw
GApUCIfYStsh8rFEg6hMl24AWHFsAiX/Eg1V7gyXiUTuOX7uMPizsCRaUd2QtFVMpFRaSNs6cKhD
emKkorIFBldaiuPXNszn2uYx/Tk25uGsJREd07zOmBzpeJ6oOziiedRYRV9ni7He//GYaTF/rCt5
MkDO2rgrD1fFEBRHbZV54yZt4MnfzysyXTbCZHB2b+QPiAtxPzTjQ3leEwXDXJD1WarOJq/aDcFk
mCbJLglaKtZlZXJir0XZvCgdO2LLxWfriwfJczIsPQdW43OaFxdJEA4Gp+Elu0ojJfGHeV+pnuFJ
VU5PPXaSN74+63t436SYJ8c6Y2uSKq+oIHWVyavwglP1xucJbq3PilBfj1kj6Zg39m3MC0vpulCU
HmY4GxNJUb/AQb478zIltYUUgqxMC9GqEWyRhSTUgzGNSpqf2ULvXgc1QjNJyUvREpGLDEVwXYM/
Y3zaJMmfFaphAIuCvUyHxRZRXr13ArKonGj3vlN0PG9HzJ/DG7J7wpjmMV5zkpfGnbQMCzFdtq3X
2JnznVhtnGR2pTSZ7etRJ+7SfqR0g8GLjqJy76Qww9g2Oi3K6kWM/XnFNnVfZZtFn7S64fsJoSXb
8xtWUnCWcFTJ5VV5mcgYx1iVJ2uFoFkfyldBHeV2xAJN1rJdUCIfdmgkFPVs6MtbXsDr8ZhcdmlE
xzQnHpPjY1q/3j/Vg+tjqZ5IsjGw0YmTvLF5jAdyqjdGrg2JcVRQlbLph31KaxRWNuzQx8GpvCqE
fbdwac3GpON8kMUkti55XjiwdcNLXNQtMtKgeVeFekR9hdR2r2naDCX+1bTyjo7nCnxaV4M2C6TI
WwQxyA88qBsHWp+5jVF5am4rjLnxwJfYpsiSvACFQh7RLH0Qi65ZioJX2jyQVLGNaBJImiXr7teO
DRUuB8/ISizYrpi3VqeVPiUI91RtYXOSa9j+WgLsYQx4npfKP8SkQxbxpcHuVGewGxYkMvQ3acpl
6WaVHZZKZfNYUDm0IWm27GtNtlsWoK7q50qt2J4Yt6LhNFIxc8nwqXBSQvsgFQyOOce3ZyBHzgAT
hmfWfO7IjAlGqyFyfaDHUgG7t5IZTtUWEeUjwQfGIdqCoESdO4NIbL3Wic1jnlzsY71Sp1ZYpz6N
46QfDKzD9iANBCQNkABTW+wKSHupSFsiBqbW5+VC6kpT7sjQfoaBSm0ZCzItMlU1ZLnAg6UXgWv5
sZDQ0BMrqxPqlJaDr9tRXAuWrwmt0WmqQKVkoFontFbBpDrCpbeQSXM8XY2ZPM1LeJAMOsh5mRRJ
Bk47h+7SY/lRJf4Qno4iQZlJUnW5e88AkqGpO0FJBwF/1lAbzzqhGgZDVGE7wSDY7ILOzw0na/EC
xQsFufJSYuU8wEzy4rESBzEIXCzNKcc6lSBCyaT6WKdQckKlQXQMxc9SmwdD7cOeyqMwyzyYzEzc
PVneK65I01QLzEkdXvsf5PEqu7dwEsdvn1zdLazxdTw2drXpWpmSPtYN3ik+WmN3J0ne0VCYy8Nt
xRjSGCDGhMaky9iXwzgKqpwZLjoFJixjLfBHC4CbjRV5rFMj4GsjzVi8e6wf4WQxyVRLNqqT1/I6
v8xTQIY3cIRniuimVCpgpvOgcgt41DTK04mA9pWmxaUsA5S/Lj966LTqUXoXPXp2J3Ww6oRa2T36
b+W86uCn6bJET0fvOB09/aax0WGP7no9C2ZHLeDRscrRI3jJNM0zj8h35UfNwdGclKCCBUIoHQXR
czJOA4vkQr/gNcb8kQBu+3CsbIi+j1kOqSRbkqMYGzzKS+pIQ7tXpD1oiLE/70FUtXnQ9XphDywI
A1JHlEd5Ji+Oqgy04bEmj3mRh8w+SnIajMVKzZRlXn70OCmJS1tqs0w0eJSX797E00Ex3A2ZHs3K
utaRNZLz2NEzxybxp/NigPuTgJJqhuJOsJpCuudrZVwRPElcBSWL3bpQmiATrbGWGGeq6fgghQA7
Tey2KUAd9rgE1DJZZwy0pPIMPalFQ+1yAqxIR5UdpNU+EJpBAlGGpeMhlEWDR/VtUcu+3elMn43Y
miFMPOuYODcm424WBLasacm8F+rSLjXvO8g+YEHosWBpZb3ta/LkACOP0nzehalryuizG6eFndbN
V9Wj8covezSrEPnu9US3uG4dwmNSfaVXOLYK1juuvo8B1/AHv/As4gKbEeokWIm1ZBahCwKuF2Jb
wcDMlUo1wjwoQDus5y1RvkTQF1nuViWpZqIIQhjMHVTEkaUptTEIshkU4fWou3JTBNdi405urVwh
LtXbBsEFsGCF2pvIXlh5HtOsL3zX2/8hlufkf+7SGP7lNGMm+zsuYwouNN/9AZhXa8FNm8zaVU4r
sdY8P2v8qyTMSPbc1InZbfcnY35hk3u18J8Z7MD7SYLDnV8b7J7v1R+tdXuaZ2sd/AUZuP5Xgyv9
4Vlw2dxorYM/uiDK7A5AcOSFK03hm5C9sY7IYJyFuzl0+Ac+4dGZH+/eWAeeJ2DOVeEIhH8sCsb1
3zLWTUx1GnzDxfyI4QMJuFUVTntfmurQIJVhoeftFc6/epWhyjXNhVnSUZnciDE9GpkTlkEM1scX
hsHp21j5sWHQxWLWtfA257L/2TVUuU87E3YH51YG209C5Yc0XLmXeJ7e+RklXzPL37pzf0lmcU2L
1NAMb93eo3VnqkuRdqnReiB3WVVqpfCp6zOIJ5qKwP1w2li40RRwkzCckIMpU5xYMXtUokiOCLpU
S9GlWT6UdsICvcUd2MsEtbQb11ONrJI0ipM7tRy6JVglYUOvc7kAsaQtbB4LXL2iblcQ05NkZOYE
BFap9sMVDxo0BDOHiN/zLOlswW07G6OhNeIgSw2elzitQpHSZ2Ye6LoZwl0ghpPnzWzQ4oyOW462
M3AMDXA2BPsANxz6YgoSA7cm8nTDRG2ezMTmJtHydsYNiYrsD0aKMt/AsJ3ZY1C7sBP2aqDM3CG9
CpkGyoO4cNA8k93FmFVwnWJQERjKcKebiAn9YiRmdq1moDLXdRZaVae6lBsrZbWVFkmeGeoA2zbh
ZsmdcZJniEx6HkjjG16EeqPVCmeOm2aWMmMkt1cKgbeP6SzGk2WxTiskLWWmy8XYA7NwyVQ9HuQs
hjohM1vR73ZmaEeEHVZNGHfmZmmeTkmkW1HnPORRvqhyUQK7Imi2cQEcaJDFS9EHAZNnVYMgRlST
sGI5mv9NE/PSdqvwp9YEuaWwFM/iwZhEefBVbpn9I69Syrsrs0EIKhesDrznHBWtcNdqCSIF7y/v
5ZGllkdFLcxm8RB8Hnsoce2Vp1WuyYm4fso8obScvCxsrWNSx9hZHkMkihawHCzOJAURlzaP+Xna
zBsyLLUud2e6Kt/zssh33GWZYdpIJQGTcikYHdMwvSQCxVmXKnem1en9LomZNtbPJTYTwKkU1B0W
47NDkkVp0ZLS4Pk8CxDXjEqHOe/qzESUM8Uld5iwjrxKoFrZqEbnCqpd6TloEXIVmoKX+zHFddfa
batC1E363PKHxKWdDkcGPoJjhJYAr02TYQG+StluEjeszXwCN0N9G8sOMN1xvmaBCrOWN6oE/WhW
OsUlbw0/Oti1izVOZlqXzpQPnueUYL/100FeND1MGkeDrSJmsgtP8qBjBWNyUiUiWUiLshdMkgJe
IpMf3TisQDJICnWu6OkcvtkpbF46sNgkmTi9RHW99E0SNLJZgiZDMXYkMDawBypoUK0sqr+Oj+cx
ZpZa1GB45qnCK2HVdX1gFATGqy1h5fcs4DGe12fMxJQUPjHCxnMozxxQ7VI51yNrV3xUsxK3QiPE
y4AJTCGz/fBYR4Ks+MqjvZugweJRHuSavPGAZVilK4BJbSzg1PmYOT6N1xG0GNEoAZ2Wjzz89YP9
eCukRbDspE+1l7fLHPjsYMAayeCshW1RKM71RTsQ2vKuqS7MD95fHki4Cee6K652pURh5hSvZ1a4
XbkHhiG/wA9p3yWWEuC106uWzB6yq8tr8XTKzq7GJI/xvN3jjmgSoY7nfRutUCGpcywKsy5gi+zU
Y8Y8qcXaYICK9KSWaWZivTI8Nk21FsREFKkbngpYlsjma+QNisnzWqZj89gYTPNiZlGAE0p/LsBo
xILgwggwumTwfvas8ydpOdlYknK6Mc1j01exFo55Lpx+wd/qmeNeaoxClH6msJtZDWO42EOW2mXR
QkjEr8TxZStgx2c84AamfGipGoGNPZs3kghT1K1oOKRCb4Cc3lCx6ktzNNJpsvgJDDLFbLTi8NjE
ssPzEj/fshtrrZ5xVzFLAyMpg84I2Jlc0lYxGB9aqabYrQuTWyh5MNo8p3mM6xVh3sF+FbFprzqi
lRAY5KQtkVn3uWSU8rAI2jyeSTpZalGdzsKi+g7D0SzhCHkdKF409xW1owlsUGLcwBlV85lckzAM
d3ZWbnNW+QrKSRqaXRirYEjTU8uHP1hBiyK0ejlXF4nvVxacfrjUgbMou4lLMIHyqIdgY+IBHEHL
1FPcASx76axre2eRNY98bMCsl6SLNMmGZSldRWxE+CgpjN+Fankd6EMwd8tStuJW/lkHOF/VYBnp
O22Tl547a1V3oYdlv9ATs0apaxP3ixfA4i2ZhNUx8URX61g0msz55KdNPuN5bDpgiUSLogugwaUw
6MtWWrcIWEiZq6UJJx+3cI3kfQWybt+7oe23q7RAIRjqY2Uuu94yl13JRgJGu2Ag9bUuK+GiqfoF
CVPtKtMS6knDXR47zSzoY7tps08+AgEnRWphykJLCydRbwNSZIZUdcjkRn0e8DMAPe5ie8wT/b4x
wigJDY8ZZnmwmwE86itgStLCtjF8rwImqwpXqqdKhlgOhVl4ZN06cOKgSmFDq6FcNlrrXledjKjc
hiAvSyC3KrV6rQxRN89EuQGGGqOfZSfGlsTtsyxAnEtz8y1LJhjM0YOizZOUPGUdukki3NihJjQ2
j+VB3FHkeYUJBu0CrB9MAA4HQOYorYuw2QW77FAHYzov02DraOQimo9ZnHD3jLhuQCQD87dOSzeV
DTiLzeAgGgI40cKDwaM1CWo4dW8qUyU1HGOLrQ6GUl41C0HG4JV4rGOci8fGAl5vRzJ0/lMUSKXF
89Q81+daQWZKltS2xgJxSOAMl6dhsiOKhiQ2QWarbJ6nCgSKs2Ld9Ehe8ixe6LltbfNYKoSu0eTQ
vKiG4w/4W31wPO1oy6SWbzpHITOYKcDSJW8ZFU47bxU3FI1dXgXf3GhgTpWYfwPPkmMkmPB5dUAr
RjUWjMn2OgMJl1AUWU1Hm9bSBBMmAIJziTnSmqto7gazCq+Qbsma1T4kWw3Fl60J3hqCNC9N5S66
ArXjk2A5uuRRs4k/9TH1unkVWBCRnFWugHhu9sWnsl0X/hXTkgIzcO2+ua+lTdOk1AvnkWaFkuWF
9yS4RsE8Lo1YWKXBtRrMKwnWzFxFK60pqeDA+l4nwVXeretuPQTU0c3YWVXCUtMNRb4FG3Wrm66/
DOMlnDcZRTdzoF8zxU7WmkEG4NhG9Ti4Zm7FP3PPKKp57Rmq8L1IqQz9/1ypSzkIDLG/7gsahw9S
QXFAXdP7org0/4EESgKjkcDdwPJiOMExatoFFEtGJcyUkBI8V8WZEi/rzHLBN6CiObnWYhp8KYKb
UvwRXYqzjK5lO9toNLjqaAZL1PCNwca2bATf+3VpBj/7Gd6UKW2s1BRuZNiJEtp91+edoS2lJ3Sb
WOB68VU0s/vc1MxuoQ/Uu8aLZlHRhPo3qqUIVLkBpbOg4lIz40u0yH74oFhWV8ilVWaFhEb+zBGW
ZUuVNW7MrJ4hkLArMxWoY/4oKb5OlvJsuFMGg1jhrXDlbvsn7z77ma7zdQeav1FY8ddEpgqo2V+q
xJSvpLvyKzG31WJYLevvzhJa5c+HuW9Ag0EOsdMbG3cLdZ71tCeW6FppCizLHGSK50lsKfnXKlj4
3qfWtaTcLIqZki+cGdx4SaN4HncF1VVD+TxEJqkM8Ymkt55n9N/cdCaIloLNoTe7mOqF0daLDtTa
wOhUGoBxoLMrlwalMSArQxUVi+/Faq3e6tCtZKkYyWels7XG0i1/iVpTcB7wsEjd+dBbsEPCoZ36
BQ5OnbW30G8lM7l0Z933SjfKJ2ntBjQuzVBfuL6ZdWb/OQpNRZ9V3aLSrdZZwoFPqnwiKU02OFuJ
w+xbFZuBdJuEiyy9amfiYyaA7diyPOCk7D8/of0P9UlNYCYaKTjvqFQVVw6Iwq2Br5FOw/u8N1by
XQO+Kis0y8z0QX7ygA+WgVHCTFo7n1zRVL81idE7RvRdr0wBs0KyImTRfO/v9GwtkYW4BtnrNvqO
tmJlgGVC/KEnRmQ3GxFmZb5GqQHSzzwJzczQ3WUEMopieOAlpFEfgaZMpYdkXjWmCx4598qP5ja+
0b7my+4yFmnW0ixZw/IXmqXmmO3nRqHgs1U/uUax1WH5ICtRDCc1OwR/H2FGyBxaCI+PWlD6DXSJ
bXyb9EbXWXq8aAPqb8XLdiM8RjfESg1Q0u6kr+5TeJf7NIfz5NpQaGU4V+FD/pCuxFt2lDjzrHol
Z1S5SheRT4ev0ZJc3fef5M/CAt8EWzCaq66Bcyqb4k/4o9GK3c1SCzwrYKMpvlTz5lZakJW4DH1a
3Eue2WzgnDNclmZHwSD8VUwNdeaYFa3N+s5vKeyFCJxDgJo2kZkjE6zUIWzZoEDcNt/jZVFQSYcu
UuJTce2asKc+EGSH1P2cOiZ0PbVi2jRUAu23pRKVZtoiudW/haZ+31mKOSzC7/FctoTM8LVrXFKx
tHQDNk3TtZPSAIcpYjg0XcNyC2ZgpFu4IRjJYB6uK58iCqYvO24prHwpmA9XgWdo3Uyed7ePzsJd
g+a5SBYDLNQoNLSbaiEuW9h5ihnR6QA7IDZEnUpm/hnGdFmtOhqGppQa4KHVuwsf+tCYkWgGsKxv
9K/s8KGjqWvkeOYoFMPMl2h+pS4c2dBgHs4dMO/MXSs08nnwrb1Miy+gewWC4cIT9Zn8gBojhbkX
G3itme4yXzuz2FbuCbR5LlC06ELjWo0NdZVns2yBgacYBLi64YI50jHqwNr21+Fa35Cb8It76c69
Hwky5KsuiltjZH8a9wPkLBLDthE3UbUA45ENfpHF3MPO1XhMx88JCdON6rbF1C+V2vIl7asSaCBb
L4jSSuBQmNUmBguY3TDlhsdcppDwWCvjKlnsorroi1YQNauQlMHcZ3Uirt38mhqHOUgxpQRKSSUH
ZlorRlil5UpTf3ppooJC5em1XT8HAXOkEnDU2DzGC8oy+y6AKxrYkbQcDP9wHA+eazMvDKVlCZYr
rRWQMQwEdkoe7USwPZZylpuqQkpilR4InG3upIarNZ3tZWoU0zjxAth3wQYR8LSjQpGKI7MPw36h
FDqI0yI7edI1OE/hscpjSsGYLsDoOPc9caU0JDKzqOipxJwmRRaozEuSx8Y8pDftPC7qG0dsTB/B
5Fd6ABjUE9B08wRlZh8gYe641y58H2NragQyiJKgZeAV5Zx7Uu7cKcFVJu8FNGuZdWEMuCflmJRa
D0apEa9HJ0oeKzINttwxkyjgzKGyUxyJWSMVqf5f9r5kO25c2/KL+BY7EOQ0+lA0kkKWLWuC5SYv
QLABewL8+tpEOBWy0nWz3rwmSJwGsJ1BAqfZ53DphlO4s+Hgbg4J2lk0R4PTzHd3hUiW6Kn9lLsB
28QJQlOVHrKlqXBNsL6qD40LuFQY4DzuP+vajPsxHTcO0cn2FkBy47JfmiyaX8a0LxZp3U1IfCES
E3QNTvWkhrvuw/Lsh3SlSR9cSXdMh2UMUykZ2CfKW/dOFHqEzTZ5n6omrjfIAeg75AE0sKw62AZp
vOPT/Is3IflSmCpeD7lW09JiX8MsGBaUxdXqA/rVYl5vvGFwzd5nR5uE8myKL+yVWZmw/uS27ZnC
6wkoi3bDHIizIbo5C7Ikw4BTbw4nhxaodA0e34LJvj+8EkJxsDpAszhKB3el6Q7wfQVO1vq7sZCg
EQjnjWqDL0OLLKwd3EIuSnfs120TeWsbVr2hZG9k3Kn0LszgGFpsxfzzejMowzHUg2NUA8lYmTFe
GBMjvHNDwNoY8hUby7m3KhIBk6Tu2NKZPETobIRVzmiiKx27ulj//2ScBeFfixp/qxX4u3DEoudD
5M7esjj/wM5/KDm4JeTwWGObK3g+iv4HGPcA1fTIqiHTjITXFTuPRkb/Eyb4DDQqVf3ER+btLRuH
L0YEKBdGgeqvzm2/UnEeyozR1AX1Ex4+mpOgE9L/JhWHspnfMk7oHYNknpvgUy4+xQdbLUL/fXos
92RTemNG/qoDdSKlGzzrOvdXlZiSrTdE/vMY1v6qmJpka6Vu7HhXqd+UwVWa59kv6Z/W2q2s8p/W
esm3lCux4gPOKTvEeV5XMAT+phNt6gOdhw88yafqb0WnPUYlLGUg0Zrjbcir5D2ZhrMfmO2SOgm+
8CovjsirAjg6k7UpgcIcBd36UR1+8Wn3Myu78R65kTnUsFa0kRuECswrbrJl2XnJl4HD8klkB5Cc
S+GVAunGDsbU7GBnUZWwQ8l41CxudMa84G4YEJcw8FlCysyiawLJV/E4eQede7TeoFgC/ulMi6i/
dxRzv1dZKndGhuVRTkId83kQDAAaBE7C5QeBJe0QpY06ZlXmtEBlYVrtEj5mRyvLNRAWXGi55twM
Gx1M8Vm2zbDhFYvPYp5NGr5ZkxC1qrwtDrz2c+LWzkOXq2ybOUItkNRR52EemJNhoLVZkKocF103
8h7p1CIqVlXNk23Qzd5iN5155YRPHj4NuPYHxjeNbsiT4NV44lX7XBcFW7lAhA6XLJPtnYa/FJH2
0rt5d8G/Y5gDg+mVZwXzu7JIUsn3lowmn1/+2yK7UU6GXdAAWDTqQMFsT3tzGOPs/WB5lU/1O4Hl
ASj3/Os3j4OzkcMu9Mb8vglS8cSYQ7ZtGHlIXkTiSQPAAc+r1XDSxm5bZ3Pgw/P7u4qOwy726vRM
tIzWZTypi6/jAGioTHzJcjhsIwAmh6qs3RXSPvlSjq38bGf526wdnfTKu83Q1sbfyVxEiLY3cJVp
SbaJYIhJWHosB7LlRcJ3g2f61TCJeuG0o3iiOoPV3gz1jms3vlTt0CyQM5E/hYYfVYvitWPGW4nQ
SU+kw8XLgyxcsc6wjUJZyKKoGPcW6KZDFnjo1abKfXUWRqizSxt1NvNQU8DvdNJUGytoYoOIlhU7
oiOLuK5+0F6fkHR79WUxAt6a1M6cg3sty2EQS0UnB1e5esXriX/QG9mUYfPYTnsvmIrDRDo4YmEW
egdZ5hlfdcjCrIMRvodlXuWy9b5HVSF2tCDpWgknWvaDI+MtcX44XaFPqNoJzoVOljGycdPnIZ+t
zzrlCL3GHBeuRxB2gHlnHpKJ6OtQhiusSN9zuI4Xqm6mLQuhquH46tA325zy9FExBd/MNMWPdOQ7
LXv9hbTNmZb1NpvPETvg1GNwPXGOWLKwh8mNxg94z6YS1mLjyWM3IJYmmpCucN1ML5y5x6j1Izj0
01M4kfRLESfj2iVMHtXUFKcUkI+r6lBORxkW6su7q/BPgAYPNZfvwBfAkgB+AiRDFM59S3DRzLfP
O/AFgEJpLyIR/5VFab5PbWrVn8O8zpy47DJ/zkZb/P8H+qPqO/of0497tWbKlk6nw3UYTO5zX/NL
TYy+L9JUPqtxyYq2QMTAsHU+/8x28KIpxBlWZMcy7678wlcCRu6sEs8rtNOwtdW7LXtbceMTf+LB
wq749z+jLpHcLcfyycQNrMJBjY+p3zRHFgm5IlFXfePZcMd1wD8XiQNQSsyKDW/i6ttw6FKefWsL
1W66VMW7KM/az6hn2xcSSIipe9J8Kh+cqCOXQvQnbmj/YoDk3E1RFK492vUvJSLDi6JpxX1BWr5r
OCrivMabw15GvA4MqdjCdfVxKGPzVGT1A535bazF2i0mtq9TUn6ZZvzczO8TSTemk/6WFZl49br7
0Wj6wkzp7Ia+CdeWzYdw38kqfeZJ3B26cMpWbOTpa+DL1b88fTEAS78/fUA+4cQLkeqHhYNH8fen
b5JB3EZulP6UXhZkKEhzHqSbTa+hO0XL0fiwGSoWXPopxlWuzKubJ9HS4V17nFoTXAR3vhi8sBtv
VBLgSJYdm8DNjkXV/JpZHrK+Dyg/4rsPfKur+0i3C6t3E8OTeGiCBv/H/7Cd5bnw5yvRP1ISqrXu
+/HodgU5Zk0s14Wa+EsXIZo9v9yEkQcA8NwvVtUX4S9VgBffqSqa05/KQbSqKrwvETNq7VWeQP6m
46FYOKEzVeUD6ur2eCU3owwlX8wzNw8zvuC9+DX7XfpRz9HpBlhGrPhdT8WtB/xxHy7jMnGPjpne
D0kFhzqImv0H/k03Y5V7tGRE1LHTBUOoyJh+cVO5rbU8osp7f8z1zi61Qsv/uKxI3AvQueNKq2zD
ptx8wuUpl17sNS+RQbwrRQjjO2oiTlPG4XNJRODT1OlRcQCwWEeS5uKlRbN0SPnsSS3vfeH6z2/U
lPDgOU3rZ38okImYqVlmKR831U3z/2ndNP8Jb7vc/jyOP8FSb7LbnzfLbtTb34yUOd1nVdovpJeK
U1zxcKmJr1YFDfnJ8uzsNmRWwPNwGSEsddX7k7LQjO3++5tMgX58/yLDdwIgLoZ/gg+DoXScfniR
tUgdXzSB8zOV7lM3NfFjTKU8tRkblvaNhknwoy+D+BGmT3qq3/gx+O0bf5hSxMFr38wmxA9N0+Sd
vuUHnP7I2be0SS5Jl0/9YoZ0HNnbU3udzTx3QtGwRHHQAqlFF4rzQ23FdrBPm51ZRdyOACwFIXa0
zOvmsYfCoHoS7spRMIrrPEO57pCUh3o2igsVuFvhBunKkm4Z5yhFkFdKzRoBQ8Q81YU6pOR16vJl
zAw55HXX3o/+nJlKs+JHTcRSski/FjCT1zeNiPxk5K4d4mhPgyBbdF4EI+tGV8G/WAPkdyRmOP+K
s7Prz/Aq4E8//opVbxTFGRT/BHDDQxqKeLW/to6h8rZ57zufLJFlu5FUzqcqjdRTar4NBT2wVvJT
FDWwCt/IClE7/NNGdpUmKW0eE25WLu4bMtX+MQhzvmsr1z+SeRbMPDuzvJtUVczZ3vTsDAGyi1dO
6XGkCXyQ0Nebrm7a+2zivwYrUH2i4RT+zbMqKOWFdToLKpJrVBfN69AU6dc2VtsqJplJ/gXtGv3z
TaFwDsMY+As0UYJP//uVx8mQOq4WwU9SdnyJwhHviJqcXwPiinhSLd11IazDiq+DLm3vbqy6xA+T
p0OwnlISnp00C88Z4IwSoMZTCND62Z8Hy09Rc79OjBcuPwisVCco5mr8dN31idPt1ZTS/OyqQa5S
v3ipdertiSLtfav79j6YZzNfhZHZXXVRUpDdh312GMLBf558lTxQmh6asQqeg8zED7OsduN3snam
wnD8pFRu1sp3aqQkK3mwMzmaX7P8bXaT3mZ8pPKQ+W2z/e+nmPcBijy/APgCdYQmCvik3tyG/AO6
V1DBcmnc5mfWlRMC4bRCLa0wzimP64fKAYjGUlcW9di0aMrerDg+bbnMr/SsbeUyS83dSJu9KWPn
FBSCDCgBUe+2sQKrm6IP/apTY7dgVSNRxzA5X4lfXlTVII2DAAmKjfFfHjxov6xfR1bxZd6V7pMr
Jr0ulcNOdeXKvZ+W9T6ORHDKcGmuvVE2T0FRyqUBZOZ13lFkFBn55hgynl3iQDTb0AFeswNk6Aca
umxroHRe0qFg68mh452XR+zBauRNNJ5zKYEtsI/r/HjqsHcBRJ2f2bE21YIEPN/0b5KbovL7fBVw
ZCnLMWgfE60Wea3FU1gn4skfUQCRJnG7sbw3jU7XGcDC7FLP/iOZRLnxGUtX7UxaXprTYlMnsP2o
9Tj5G13CU3u0ipbnJFKuJk+2j1Zw26uwjivq+xde63R3YS2QFozLc881/OF5Rv1CnStSkoNX8/UH
vtWwwnmlVb0tIvPKZl75tq3VsHyr5qf6uq1lfVj++7Ztov7lzo7/cdoTP0KzKoLYf4Qjf25B8t71
66LUlSYrGb4HUq48j0bIrk41PHQXbnqEFgsHS9aEASrUyGmlJviACyv+oChjgQLNq7pV0vMeVvOm
bre0pN0yrsh97gfFJpWdOadhUPmAreT9uTpYzjQG5pxZNq0k2/DR1Yscl7q/uMkRte0XlObZdvJS
c76Kf+0CoP4AvFpB1oqvkenoO0RM+uboSVUXKzu1Q+vk7FDwtSVcQP2O75RvamaWCHxP4uDka6D6
sJ1lXaesT3EBUaR3WJurU1uWZlPBZl9QxN5OlmcHgsiCXthpPNJj5ZpmH4lO/OLdFEXS/drB8pKK
JNfqHZTLoBHNn5z/8IPzT1G37aIB+ez/44QK4g/HHQfEjiRV53zPWiDwEbsIFg4yQitP9Xpl74jb
XRIPiT7Hr5aRlhVU7Z1iiqBeZdP0S9/y7MopnfR5+IGTZN51vqWue/2+//UPTSX9D8VDkOmifQT2
rX0c6EW4Yf1wtRlmwwEu+I3D4yJ7qOQx7P2lxu/yCBQ0eUqcga/aUIVbzhLyVE6RPES1Xy+sVHua
PM0LQhTmXhcg4ooF47TI27bcWtvGSbJ+hXdG7SzJi7pf+bmndu4cTAc48JfURt5vUht5t1J3Vv6w
1svc8lkVY7GfKv0foLCLB+GK8jo4fPg5VZm3tywr7ON82Eu/+U/hteVD7vrTSqMjHf4lhSr7jQz4
apgtRzm0SCL6htzXxu0PFCncNWkZf22pA5CYCF6mia04r9WW6V6scLmIp6EOxJOXAW7BO+fesnSq
FQzZSqxGInHH9aO/Trq+3AgHuUPiqeS+DpP4ns4zFHdw1J1M+f4m0FkSnmpnht9B7ca3m/RdiQYB
bwLECqcF8MowNlIWToehqRHdyGDNobTlwXWiH52h+sUMqtxQj6CUvarMC+vVfdTH4yUT4l8OQvp7
TU9I0a4M5VQuvsWOr/TAhfkQA+uBt2vcetLfdYNIv7soNarLo1CTE+y0R0UKhmKULvxPMIjkMEkA
ZhG2bXcZBcjAknYYqk9ROdUXS/gpnhu0N2UbSwqvJCcuyaOl0IBoeBpS9p8sr/uDPzjVGbHV8Brn
MsZZq3F0DjaGdY1V5XEikJeeARtveoGNYiU9WyMnuXKA5ZmNsCKBpZxVQGhYu0v9TiYmKVYdrTZI
e5FTkKsnG9y3Q5UVD3xoqrOlAFDX6zygEeo252yAbKKbvvJMsBxgoN6FUgcrOysiHX+qTXMc5ziN
5YcmQ1eAjsWfurj6yA9GF+aQTAHf8lzO/s2SI+hb9ZtDik/04cuj6IQ119CFiG/+frnFtd8CuB2p
7y2ytauSsWbfFf1ZosTCLHQp9AkIYX2yM5WV7T5q2jP8uZbcWeWZLEYGiE8SXHI3p6dEpcWuShKB
ms6xOFE5RWtaFvoJN0uyaNK0+EYLfcj6qoWBlccLOmT+T2rMnHcGWg4xwROC+CUiXLFBXgkWST25
cbyIclM+lKiBTei07QvmL8TgZ+lffpl2q9KIYjnNV89tiNAP6xjPw403oFmS6wEHhzaI3jqBeddd
1BDtS9bsCl8HXwIp1MpUIdmT3Am+dFF8ZH5SXfrcjBd0kTjgCMw+V/Se0gmImnmwMzvEU2PahRy6
g2pzb2d5TTIgQ+Rzd3t1m5F4+pRXLdveHG3rm9/Im9/9pmtZViNyqjUjQ4fyIW4Ot2EaKnMo8mJX
FJ2/CwJe1Yub9EpTgUc0YhOQnGN4P0Xjqi+L+hTMlGV1uHUObqdPlsIZ84s/KDfdGOmOyxvPqiCH
8+r1pt2OiPE232XgAoPZ6WgflMBa5pXhX4ugBFYqSs1hLvD+4jXyyleMqb0REuV2iEh9DRSwIgUQ
5fdhUUaPXtg9RzOfIECyyRLNtqVDSySRjEAhAqu1Zw6DHqOnMlDpc6c2NvCEqnVL2PhRKGIxSyyR
z2p8eKcGGCoqAsUVXvB/tRYCd676hBeGRm9zmn0+JnE2onscjdHPBC0E51fuXapAB2NZJeUUfC8E
3hfUwcdHOzgxShVrk3eLGy8UnQHADYHwq06Z5+4Rbx55W2V1P5BWn7imBAIU/yRad0/CmcydHBIE
RufBoMobFav6fGNFaesuUPpQ7mpfhVc1EUQZOiu08dLygjHzVqRO6o2bxHpZ6bbYe7pOPtWRxZJW
yOjOZDWFzS7rYgG3A6Q0JfKBCohdS6K3inc/uOHJUpmY1CdOrgstp4iGHZOSPvAk/SHdojwUEYLO
fYguIjYFZmYH5APPnXnZ73o3nkOQub7m2j6s64PYHMjoZyh15V/7rMg+t8PgrD1f4EoxnJ2iCZip
nGTuV3fie9fro5+/q2YUt084q5J6ALxK6xHodtSuMjWIM6A84ly7COei3hxFQrk4R6QG3tNKLT3G
+gxnL9w7DUr30KUPOslAxLlxsm4ZCDPX+7ytqx3UKeUxcAC1EPl9MHWvE75u8FlGMNPCAsExSzbV
GG5pJsq1JVs/T9dBPLLtVTlnYunnAxq8zWuBA3uhBF3jIt54n0XWAnVI/upZj2QiCcgTKlXSUxV5
L/YWsyzk5g7wb9N7qhJ65Fl4CY1CntM6ZF4xAdDqIZZ089RubpmV+jXiRh/8NYehc5T20hg9qxhO
n6438q5Ow71AEcUCbYGQcjftIZgHXlQtEoaYTSpD54wK6PU3lp1ZNathSTu4HW0PjHntFln3dCF5
H299RgNgqtP0JVLKLNLJTKds5OxzYu4FHdIXlxF2mFhZLi3pJ0UIgJ9b7C2puvIwlB67yEZ+ZW30
LfMMXfGIAQeGTw4/dyI/NPlgXi0/nfl+6P6RTxFTv0udYEJ/JqRDdZRka0vanKjNhlrBLW164/VT
t6smd++0bnBirlAbXH4ukt4gb0PyRjKXFCjSClFjNvM4Yh/mqt3UvjxN6Z5VdXCSCQptuQ7LdTAF
8UnDDV/wcay/InAwoVAmYocBkcnnqmd42dP6a5g54RZ9obpNO7nV19oPTylu9qc4FMl1OYpB/rEc
PYdWlg9TKVyTVB7TOnbewR8CVcmFLGhwZ+EPsAS8+3by8DsANGFKCsTbBCsx7nl2T/vnVDMKcNls
JggkG1c6dZr1IJHAsjwSechg0OekV7+pleQlG+H5oFuakzyG5jIhuKeWXlI6q8wP0g0JevHkJjWb
hfWMfWBDhG74b7iqP/mTZI4YvL8hfLjwtjmBhxazBF7l7zcERVemeiiH6rVi4bAsYH8d3CEtUVEB
7CZqE+w8YoQcBjo3JxEAMhMruipY0XVoSLWVI1CXSH7W26Eo82sguprJGM/m2rpcgOtWW+W0+do6
ZNGAZh1WKodCPSZ4VS1+weIZ7Kxv++eG9un+xr9BIca/hVbfYiJuaok7PsupvSi/XKC7ZPqcSb2m
QzG9+F6Odwo9qRDiasxLMk4osUGM95wl41XNmehwQr8Uf2kNHlgX7oYRL73mxyzPDtYS+pDRuCl/
MKc+kLedcU+l1yzGbVNfD8cukPF9oruzzUsW6fjoOdn4JWxIvQ5l3h3R+So5OtyItePI4qUNmjO6
CphvaBODADFaN/MLw1268Kquvg8JbN/Rd+9wa5uXoCXFrjUN8gUzadV8QJmOlTeUC8VMjbC2Lh5u
zzI3xfNQaReNw+aHOYgqvQsK+LhWxQ7d/OCLSD33o3Lvbvybrt3z+tI4RF33k8qkS3Rfa5ZwUrML
ItHeSrckWaMNpbzYwS/S16kIzcFSbPTiB5a9WMKuEZT5+6BLWoBlsOZP++gyc//FxCLz914/vEBo
uYuoDEBG+MzSP7yWTGdtwYSqXjvhFyiFLsUpDxN+0q0plhmcjxVpSdmuLPNPYivoKvK1bcPqYB3N
LrnvIz5cLJE1TbvyWYxesbMT6ujeO7lMX65Obpa5f9WK8uPQxGSHkjV0lNCajCuZ9HwV1JVajY2J
drXsv6RwfdYqFQDwTFNyT1BATRE/DL7EZSjvLC+awwUSsOujy+qtpSYT9jPWDtimcahwAiqFRgEl
S8LHWExr+5cqfEQe3CwSa+stM9WLRySyl5Hi45PVaMIcCZwyV3tL1jSK78Y50GNJL8jDRZ2l4zYP
p/JYhXrVwVo6R2i9eZ7qDnFGT7jjmvcOqp/jvoxWVgTI72tSxeHOJBwdwDgXO2VKFL1o7V0EbYfV
hODOhWdmWOl5JmeeYrF/cqzZTjMvwR2ZIpWeiwcifKRN5qGtkV+yfDh9D5aaUBeAPHZyiKOMPkzO
8NUeHa3i02aonGLrNSM/9J2M9qJkj12u25OFrHV+me1F0qCX6nyk2wEtkh8z1MyeLHXTsJA3u+pt
D6uRcm0WAd74xe1ctIed77Xi1LGfH9iWpIMvTghVWeJ2ZNrz0cpY//N2WNpZHZ6GNm5QlYP3u4pl
dkQPanEHvxFgGEnGk+spgGXiXCPeJ4BZd4n83ItwWBRdrb7VRfeQ5CH7T9R9H0oTAQXhVWsFBOHP
tvNeyygpv/Is4ssSCY+7yodD7TsBPRlf0pOkHT2lBB19Sy97jLMymFZi5llBGT9FAjbg4DqzA645
KrMHn29voTld5hs0tjzhKXiMuQh/vE1yLq8c+fdkFnUevXfEkB0iN49P6AzZo/SwQWixJw4q22Zm
AnT9tAImvNqU6EbxmEqCskBXpwvRd26OUlbCV46bJRtrHOD0aR6luc+deFsDxHa8nX8U/zc2sPeK
5fXoG9pLJ2JnTT3ALMc0yz9B/8VjYf+9TyPUGnlI9pAwae+oWwXrukEOiRbtwmoo9HxcdajrPhV9
T88RCyv0nqL+3okVLt04IYcKnuuhmQdL3oamdrdjkIv9jdVH2bgN0Etq+uw1bb9FwHuN4Js4+8hG
Pmhksh9iB7VRnp7odqChg0qmWA4bUUfu0orDWTHVQsLz4Ehk1nIbp3myCIYg2cq8me5QLlIe86zz
Nj06eDwOKF5AcQ6jX2pKfuiJlH9VWbCgCWB8i4mbnVM3+nvmAEvh9y1bGQTFF/GgmieF7txosxQ9
5m1cPynZp2u3z7KNFQZpR++Zk2ys0LK4VzqLDgHJvSUdNx8PhBM4+GPWVYjT5M+5DPLThA49q4oA
j7tBB9wC/SqRDhE5kivo4I4cip1aph2yWXyduT5RqKdD8uWmY0kct9E2DrVzlzHh04UOmxT9GOSL
Vjq5Z3WR3A/zrPZTZ+lmlVlbwZgpvWMNRzFVMaHRCUtxrMTavPg+MmeafqkG1OxyXbXLEiGeugjl
9HkqXRcPri8vduDOc89q9uAg6HzpSKkPnmleb/IAvTzW6H3hryzPd9tvsUJ5fYZep0Zvc5MiU8Kr
bx0polUS+eqYji49e55BleOMr/yDRsVdVOtU4UsA9+zCEf8M4GQ8W0oS/o6aZbA0kHKeNZXnrG/U
LDNRlP1VIIh7yFUvH3pg5q7vW50j6K8RCb2a6xZ4XLbDgYUA7LGqOJvOcz6TuF02zYTm4047XFyv
3Oe5cj6HJdHHOsi9xThryWqkW1mLam2luRToJNBWQBdXgBDYrX2V5w9e179zDoZxUNuGyV9/A8mD
YtvxTC5adBU96gntSAo65fhlUpRrR0j1emPcXuyAfOlZV4qsO9beEwtcaVpkyETaIXg/42GuzNwQ
tD/3kUplXOIKixz4Zn5WPlTBUAIK64z3Uuwt58a+qQqPFA9WkBeenlVd6iTboUJtxC5Vrr9GjLxd
AF2a/9UCXOYp9hctYtQhRl33TPIEkH2vn4668rwDdRYaJUxoHb26gnny9C6JpuHZ5RQtJDhq0d/4
oQ7kSU3qe8GL4ILLZ+nmQfLJRlpUzJZJOlYXS0lGX7yBsWtcxkcQdDn0Nbp9zjGcgXfJCom4fGvJ
NIi6rUypv7K7RaYxd9R36ILErEXrJrR/9P0EuWLWkKMbIrPSUC9ajKwT3/HuPaK5E38OA1xglV8E
GzdV9cnMGS5409u2cdKfNA9QmpXl/RObuLPthUEzyTQaLvkU9wurIjNEW4ACec1HB7/IIABe84vh
X2Lg4R+MSepSis95hLgwAu+DNxYA18m9pMpfU5RtRkPdP3iB016yzs/QyDurF0AtdRfLq2jr4dDP
+60lrWAK6MdV2vF2RiWd80SiAZ1xUViaFKiB728TYCuKx8Dl/hrRKEACaNC1BzuwgtQbRdxvk+O0
h5KjKQt61/rtwZ0Hq2LJsOywzk5vi9+tsfto03z9F+/VgjvUu/imT3EPofoHOGjgov/x/6tt3FaM
RTB+9Yey2BTcQ5n/bE+g1Qc92Vkl0G5qkbrdpUmp3FsemnrT01gTCJAHaLfUQfsAy+yzND4VfkCP
2UDhAikOZzTy7j/MBrQavvL02+x/rzeiyXNH+LS1eUoCQPBChAisWbfYkjyU6C03ZzEtmYVaviOt
9KZ8W9upIV58UL6RvG3wB+UOW7rao8dYKXUfm2xXzOgOOyBeHyyLJAi2CMCKp3xKynt8nWaJjzTW
35vMOOhCV3aPqNPwd1UGJ1LEYQa/IECRuB6inxm+y4Ff+2eU9c6iyLW8qzwcyVHVVmhLk5cvHN/Y
WDtCe1tLlpp+chQtH0sfyTig88749Enxkuaq3QmnR6mBJeU0LaKRmdMoB/M5KP+SxVS+jHlZHoIQ
LZLsXqg0SFcqdlu0CYfUhM4yEWUDwKir4U7gb2A3c4uUb+zf4EqGyScVD+Vjj++PXNqBnAsuyJoQ
me57AOtWjaYEKY2KPaRyxshmdfodL8fXNFbBU+DKYB+lnti0RDavMf3u4EMD3z8sZL335b8//340
Z/vfP/8IUUU+BRYEfXz8EJ/B/D16MwU4NZ0kKj5HGrbI5xDNKzetkPgeAM9XaLvCDk4UsIMY6kfB
Ocr4Z8rykVmj6FX6RqOaBpF3wMB24xgWexNJ+HgiVCjk9nsP5aNoQxMMRF/qOqoeFFqY8iY3F8sq
lR42g1N2K0taQegnT1HTAzA4L6Iozjm2Ynq2lB00QylwzhBVGQD5XUsfdUt0aulW9WxaawmoJIxM
dP9wu/xIAEb4olOgEuLCPANJh7pzSeVSDAPpZjgUGmThM6Er+xJfX3n7Kqed2oZhc+C96y8IrqUt
ehS19yGSXtfh/5D2Zdtx6traT8QYtALdVt93drnJDSNObBCtaIQQT/9/qJKUl9de65z9n4swUAfl
SiGkOb+Gp649cSEP+akhHrvoEf44QncuOHmznJCAP8PBj+sgBLY1aVpt2z9ntW7RZSR6g2AaBP6P
nlMAvseORm8eWpOcvsQBdPFex9RkAIptp2tKvI7295BBa0cVsmyhO4mDIt6AAWI8QT/2m4u5/6hL
oj1mbhlcczvMz6YfH5F2Mp5sEfdb03QhROUJ4wkkJbYkCLU2EujUCwg4xQVzdXJu8B8SpyYUGBIc
qhgaA9B2rra6Lud0WcL+ZRkmvNsaoSG2Rqm6Lc3sgEPz5XdZn937BGNvXcS27xAjyGx3sAK4beJA
bgezOeRXDaPQwAl95saigigoBdIcVOYA6oEjA/p3P68EA6wxYDli9ZZ7tJjnTUmNFZQzFvXBbCPv
WLj8PCJ6N6r2mD9puzTc1104+dItqVo1ubHjzCF0t2lTx0d9KPo6PQTqpAuIBiLsjMjyUynsYV0M
MncnusVnY/LJhYyPLlL8mLZBm+wx4ySXvvEnWSmzky5xkubIX7BxNkou+pBnSHEN4FdhefG7zuUx
1vI8mObQ4tsXtfrZhJ1zTQkPdImzxLkmxvCphJzbrdTktn1N0/BTWwdS1Ayh1xxaIGTYeHFibvRZ
K/vhdqbrwMN0oLsENQ5N5tbaik5pQbCM+AJKGbdzCwpjyzzJiomPnPc6qJRa97nIdnYQgo9nqPAg
ZD7MDaQ6L2XOoVxYxO21gADZJJTIW/Qde0+wn/zhFRZ+zv2o/MIS+BYxbDoaCHH4aZRHoHeIXV4Z
wRuJm48Qnj0vBS3pxOVWfi3BEpuFAchI/z6h/o25CwHfwMTmEZPq6CkMP7y/TqgpCeNCVo1/jdvQ
hKY7Xr2SiwrKJ0m20eFraI5WU26a2Ua/enVrzppfraaV/Wq9j9WtttevhV3y838ary+nB0AMIJp6
dW2rbVH1wLW0cTH5wgggApB7bIY7G2IRY+45SKjcuTZrptgvyyuvw3oaUSKvLjbtAmBXw7CPrsv4
8xCw0aGiHDOyKCJSaM6DyFGYJFEkkQ8ofdVW+6G1oFrjQbZWVdlSeNDKidqYrMD9qZZeZ5OrGLyL
3giqdognAQDPDwlUwFdNZFbLqE38q9E5Fwaq1CryYnfl9NXGbMri1TMAzYfDmLV3ncLextT25rQk
3VPekCcd5f7TNW+KX139LgRvd+wa0P65lNyYgTHp790AtOSZlYE7lZRi29IYazoBo6y9jRTs3mll
8Gbnw4XgoXwznerdj3vy6nCoENM8HJ7BWgMlkpDuCg8BF2seWzxkSaFmlUCQwjTabh5UsXssCqOD
fF0dH8Kam8teuO2OQIV0ZRs9hXqGn28cCBusfSnNbVBV5UoRkAEpK9lS9Nw/8MQz5iRQw8kGLBgp
QCkuRVJms4QF7WNT29jL24V8wsTlTETeWy/MNyAZxKXxzR+GF/wl9Q8sAPb+UPnvHtwpIM0QbyIk
bVaVxJ/TuUV2VKWqzgWv3vrEsV6tyDVnTWRBF7UBEdLKJGSwUJ/3rb+sgW2DvJ5vvsaRt4qzIH6U
4tjj4V4PVCUrDqo0mFIQKEZSK/3hVmISVykk1qsAji9E8CsLs2hhe4azbasi2geRl88zs4qeU0me
JB3Eu5EmCyE8iK+Vib1S2NNMSycVl7wMnYUjzG7rA82KCTHiC1HH/KHJE0yXsZO/edWwsHjdbtOS
ZVM/5QFEygxoyowHXSTIxmEN4sUzXWf50BCc6FPIRuBUd7qd0nG40w7FNmWfLqM7B6yVU98ss7Vt
UKgHSbM+hCazN4IU9iICavERgEd4nRlu8e7Er3KIhx8FXszTvi7Ms10NxcpIRlcVI7JPRhzg0av8
6q2J6qkeUwTBh7DN8spzN10I/PS2Hgy89hDk9wHhjaGbDXs0vBYTWAbx/oHp1cd4cMZViq6vxfAA
5Oevqns9spIPuiRDG6SIjDW3a/xjnb6IvkPfZS+5A5gAYYE3A8o+ehRd1RzaPDjZ0F9+1FXEg2cN
kslHc6wKaA2lPGCQoZ+G/okX5ICTIRmgi9RWiMeRpeubUPJq+m4Oet3BgR/bkbRG+9DGbBtlKcJY
VpetKstz5t0Y1QJ1Opl0Nm2OleOIB1tEn7oJBaRlTp+d1FcrjjBdTiEUMrGroN71HrBr+qCLearw
/+d5xQzhI+cUQmDylDBoMoaIV+oqQ3rfHJO2v+oGggcdMIBqrluxyuD/g/g44gx/XaBDKx4GjaDL
Ew8PJ+xuvwBwKqfIhzIp7CsynEjGLDDXQoB3CJYEcbdzNb7IBwrFmKD9VRrb7qWxTfdsx9d6/5ee
fx+nezbjNf/c4c84lhr1UtYQDQq7EOmUUEikV+jObDpgJgOiDrpGHxTAUksjySBF8NeGhmTYBehA
cRDk5ozWxSZOPTAZxpQbHvDy4NXhSpf0wW2Yt8REUU8tL5YpEIiBmHY0UMsYmkADcEvgAAp69BUL
N8xJzqxI6FFX6TODIV0josHAG+N3A6Jb9aLII3VIaDN388E+QWARwJG84jMCwWzATgrvIbYSc4v1
A9y7cvutRpz3kVnB+9Da8bW2OrlQRQg50BAyQ67rxEAMR82al5LOEY0Ce6v1Lj7P+UPKi2Wak/KZ
FDLZeQKxQV3sgVfErOW1i7ov+LMabDY1rA0puTgYGSQlEZOygb8vCR5z6ZUHyD4OVgPIaGMYaywl
2nmXgwS7VMPw3bNLOVFp184RmQ6ugtsXB8nWH3mHFEpfghICaBBZZQ4y6f+hB6Kb5awNLXsJIo+1
GHiLpIad53vsgfk852b+hHfZTxBFwnfbfhWtaE4ZmMXuKvTrCFsn7iF6k3knmZVwQEGkZA7Shfdi
cmMR917+wzKyXz3w6U2YXpb+3CdIXzUcit9xnmIJPkJ+EVIX06zGXtnmALkAc8qMQG5vELkwFhEs
7vpdb0bQoG2QRWmNBnzQJvGg3CHtj8hyDwgzp281eMGTDlDY54BXxRSL0vRRdcyahfhjThmj7aIA
dHzvxbla9S2gLIp18TbsPQjUBmWwR7gxWyQ1JAHwPwZRBgcJZRXlpFlgDT7snUqBG2GXzjoyDfWS
9ngH8J4iZg5h8B78g4mud8NmmDlxj27jxNVDxvfezUyhWd6OM5ihClyt9X51g7YWVu70A6/29NnF
VwgRhfo1gtzBPCNBDN29qj5kVhpOIxD03iwoj0Qm+cFMiNYN0EICMoram6atGT6sXT2nZX7ISUp+
5Fn2XhiyfvSriv9PS1/vC7MAUxW1HNe2EE4zPRd0t78ufds+tXyID6sr0Dr0UrtPgSMw8UIuY+N1
FIyBLK1ec5ZAs89oxbGTlXPubQvSGqhPh3TeKTmLwcOYOryHEt84Y+kia7zPRd1KynZbMX6mQ5Dt
QgvKWXHd80tWp/W0R7Tj1cmHM9O4XBqsuedXHw3h3x2VBc8GKJ7TXFqQXBTso20bc2uYDZI3gqtv
sV9cGigGPdRjfQww/ixyHfWt21VJWB6lidC73tGX6WAu5AAhPL3f13EBJLj6PbM5dF8z322XXmkW
k8pzkqWfdVhZgjiOXGVQ1L+C6b60ZkBLdzs/KSIskMxe7nQ5jEq5i3pPICsB6dEvDboL4QRDdMeW
1v08D/pr65KTRhJq7CFY7tlurDJAGjjHUHCDxEQgZyBfmvvAb6u5b46bIdPkWhv/Z8vAXLUj78MP
qksSBsYLBAVg45nU1gnqYD7mfwuxuD/DWQjMmB6Ob67Xw4kXuR816y6DA0dI4YZy5bO+ODagFUA0
kBQvdc3aReCTfGnUTfES++RVhK48sWpgDxS0WV2taBGsIJ4AiZ9xEDT8/Ylr1+HOhQPcMytXrhPm
L7TkZIsscT3Vxd5QD+DfHJNREKiow4OfeNVjJNtsKy0ooOr6qIiOANVVj06rZgUdrImZ8YXbtliC
YyW/A3j88+FeZ/qthB5+DY3Dscu9QReBFJVzcJb8WSEbyJTaeXamVQGNUCR68aJk3ZIlebWLKlWu
UywLNzmQC1sHD+jKSYSARkhuLcyoA5cigUOtypP+kmU0nEJaurlCDzCc9JYlXsy4SSd5opzvdjjm
gHn5XvNmodIwhAeKtww8YFEnjoIcZxqxaGKWSMKEfvtDROzB6YYi+egApljrjFnfIC8QivRsjtm0
MmCbEPPbWbcho3Nrc0ZS/J82nZP7+zia1hDRlIV9Yw9Ql40CoDReaQQmuLHOpuQxyFkjR7qNfGPh
yowD6opfpHigZrTGMj76AFNxHYcle0UsxMJE0aeHjGbOxoS0zSJPbP8hqJHFZpBmeYeqJp5+/2dt
VeZksAvjElhDuWyxGNj0EeSSogrrzcrO1GtZRVtYerb7xkyh3otIHqxZjOgDkNO8cJ0Pg7evJZLL
z75IYa4SiOHo+FytBsfmaycU7iI1sngLEwq2yOLG2joQqdubbZXNAfpKnx2ZPUEHQLwD5bIQqRt/
Vyl0OzhR8QnECMw0VRGvorpzzn6cxtgW296bL79hyQy6QVY4cs80TYH0XG7H/KQc+Qq6AYigX2eu
BeXN1iuHiak8cupk+1pz2r90gVILGJcg1jgCsVrLnZnCoI8qk9UOvCY2NVuXvYgyAVwNP4+VLtKh
3osmkjCJbNuzLNMHe+xFSydb5a2CKM1YRPAOkU8j/lF4UhyQT8BXwUFGuoOkBqZ8ZJoZYvl/wFZK
dDMDklNHXeUXPlvVWbxErsDZZmkPwkXk06XLG8wMZmbMGkuIx5T0BNK9nfzWRvyc4NcBHWljDpn6
MobTJt8qp4veWrhKTIyIuVdzONwWBkb6AxP1U9i6zjNvrWElIFw510VKOwFDcTxpt1b8WbKIyOHf
4z7kb+8+4jgIENtA8MNg428Mbws+EUSRyniUtLCAbXKcqaqG7mjKPN00sg4XoEuWj2GJZYlr5/5P
Dlxg1OIhvvdV4DWuVXrAsgDdGS8eeQVvBV465N49hxnU7dIZCK6bW9/x0t7IJmnC1p7eiNrFIACp
z7Jti4jve91am16U6be26dwpa5Pi5Ka1vSqx71hFpZWcIrBG4dhbRt9yMLIjLMr1oE76KaKgwGkM
wE3Y40zAvZxBVDKZ2GN2Pobg1WMqkfwdZxDd9qek0uFr2zgOKBf/f5CVAWTu60YJjBMHGgYmcfAP
CPS/rj4QvgldwAn9Rwep3VkqVMqfMy+cAGKWLgEUg5qqKcHN1Ke1QDqyHQ+3lsJVdKorZdYgEzmo
YBrlHpCkZNhrnIuGw+izL5iYL0UpPQX1iJbA2g2Pz9oVEP3tkU978C0bi86gE1vLqPxdm5Ju3kBa
4wqpkgj66PjCc76DGIP3Uw/KDYZBfiIWpoM9vx7UpBEeyzhwrn4G7XEvO9o2j38KCU13u8FTUkFk
lyiAYcDu++63ZHiBfV4zBZfFu5gwD56XKSP7NnGNFfiHUD8203jvAS6wgPmqsaGx+xTDAG+eAWSz
Q4gOtnZjEMbIB/lYgBOHd6VU7yHgza2LHwjweMB7dMlVptSbM1r/GoRAOLsNwra1+jNIaaRADamu
OrPZbVAy3mncNt3uFNqGfDRDghQJAEDLzqX5vACwkz0NbfTd8gJrJ5002Qw8oVjsIsrYhFjLNn0f
rdwxBlk5JlTeK0VvMUjIS03G/eaVZx6snoDfNAyLvPDuoxlx7q1o+0WNeMoq8BJ/rK6cpDxFbvqS
+3kIeTRwdZvGfoaMYXjQVfqgizTPFgi8J7sv9W5j21ORy3peqEsqHLWNRwFEZEBAJh7P7gddl0Yd
X6XFDjNU0GHfZj4U6Qg4zkJvZ40RZJ8AT2sHBdnZHbGvulUJ09vV9CGq+2Zt56nznA50gSQdeTB7
Pz7XsXzIRhJY6TYUZrMpmRmD7cwNAT2gktfFSiL+PtNPrRWoYkVVIG5F3ZoTvg4ttfR4++GNW7Me
QP0FwjgwxBiLRmLtK+A/L2H501G+sWuo8vd6gRtbC+ab1f625rUD0g6IztsdTM8gjoqEL5tLM4F6
WhMDXY2lGnaZ0QxyBfGOJ3H+4A3J5/oBu76+8PKHsb8ncvrq2rtMAeGft+DYplDpd/UnYjlfY+kf
zKTTmSsyePgPyONhkrdtsG/TuLwabTTX+0xVCL7OER+eytQWD6qP+ZIHTrLQicIwzR34Arh0l+Ir
ey6SEzct9QT02eMNBAOsF8ToHcNcYG3sb/JQGPuga7G9TNrqxWvTUzTGOmGCuSF54b3KtE8AFKfs
WIUMqvlG0yxZRN1LVmT2JABW5ScsENy0+SjAdXgtYLdZYtcOw5ZfJ4bxteZzUwH0QjL53KeoWv/V
BLlPpxyAfRlzRD7CrePPqWiQMrKZFS10aweaZFWqt8CfFAp79RD/nVNQCdpDxvx0J7ySQXut8V9F
Xs+brLV+5KUwJ9RKh3OGRRKAgCRYZEzSa952j7pHnTNsWFl2bXlWLUVQQHc/E9VFjME33cOH8AT3
OrXnmNNm7ag3Uo8HaYJMY8a5NQusWGFfTxJU+sSBg7WfXPOeHRw7q0765VOihAH8pH/GY9u91DrR
p9KfcWGIH+K/v/2p6f/9/T/CbZD5sZCo+7sWkuPB9iwye/U40E1tWFKsWQ5MEqVuN+vKhGw1MUKf
RSLEBsgFx2mWNKEBLFkXLkQB2R+QU8DDR2xiW7l9gOy5+Zj6KZ0TTFVL5bbJgsDiY6rBxBpknIwa
N20JfaIKhDUGUaMtwcz65Lv0qQhS+6hLZtTDlTB5TBmiNhYpwg3m7XoWFb73Csb1Tx9AuTOnjXFI
B/iD5GCYHRQ1KsQg+nPcdg3If+KnB6Xa1xqRNWAXOvWcOIJNWZ2dUhXJQ5mAhc6CoDzU1A9XiSWb
dY3daY495FyJqnvobXPYZUx8swa7e1BVYU8TeGkvCEVWgeNd95MSOFLgu1ulVmKsqrB9UzV04HI3
5/g+ImcmLVp/t/C0Fzb3n13lhkvQgYslqbg4x4TvM0B5X+HIO9N5JbOFLpGSZXzyk+osjThZ9z0j
27AAF0Uf8PoEQrGsILc28oRGXlX3IW28b5GhYRV9icsQQpuOWUOJXbVHpMTwKhVMzR2vrxZ1GrrH
GrPTVIZVsAgkEAUTsLah2iRS/xKE5tEBDO67BcDMpORlMQl9zrHhUYvSDJ5jr+jegoCVk0rWzTwZ
RLIk0ASfYgaQz5QQGBO4cfcjAh2+jioYXArnsStc+uF1xhmb4lWL7PxM+WAsqBTeJC2ML2QeB8vU
bem27Jt+RQID9uxlMbcUWOxZA2sroKufh0L0iw64uEUZCuzAi/ZoQ+4cFiSKvYlUngIkW9+RckLM
xqfTKIyDBdgg7SYDLEaz/dDhNy0QHu9wAVLZro/i5KwPVWVaWyMFhG+sSg2jnrI88ObcK6299BX4
B5K/9AE/VaTgj0DlPlo1zY4QUTKvpWE9lZHlH+yEN3vl1ScQAQDpz5MEW7j3xBTFzmTRhYLXvY78
nLkgYpfuzkAAms6HmOSvkiBqzIVZL3TRUOQI5x7jQuxOHgRp+0lkFMWrayRsVpsi3tpU7AHTDIB/
hoqYZtDEFGcVNJtSHkfLXMlf9boxRRAT4Zqxiy5Dbeyb4ZfFrAvVFZmR4lhlyRWrk+ag+gRP0iAt
2BE23RME3ZMJoOH5EkGSn3jvynMedM6+7/0VPEZjNoWgFgJ6LiDoY6OpQnnuet/f8CF9Q44RPSQU
EtaUQZfsVmZQxJ0osCYnYV90c47I8hOWMWIO6D1ea2OROIROTWoJMHoGvmCUw9CvbQzIvxCn2N5O
fVdgm4QVVzCVYy38iS9ZYBvTWB44LAhgRKFOlUo8mN3AQEO2c/jI/iylhRVe0r5J1+tOQ5vD36oM
6kXNXocaQN8EOx0lkuZDug8y8OW1SWO6q8IB3OEqA60iFSCRwMfuBAm/cAXp+nzC8TifckPwUzGe
+a51yjHpw14OVbqxK5t8CbeGaKqLADflB8Oq31KkhMvG9x7r1OzWsiH1VBd9Fg2IvKXfE6Mgj9AW
lpdclNNsLPESjE0WdWLem72xG8YD0GS/zjKo3y+7mHy/V9273ftSh1dIbeDuf0b6pNkCxftRhTzY
9FWTrAMRUlBC+3zFXCvaS8aaZVw76QGpRPgBcac6DkHtwxUF0h5SRieKN/OqzMt8Cz3iFp6aLl0J
VgY7B0qpC1uZw7GHb+g8BPjjIoYU0tOuNB95dq5rD6iDYMjP0LVOVp1b1+vRfvaomGCIe2X1qx0W
e7PCk55mwBbAaeFbUgtnCqRefnKQdl0BSGWuOi5g5VHaoNshirq2CK4mPWN8ZchqGviO9Z1gY2Gb
NXkPeP5gYQ0xbRAVPEm4akNchH+4IJXFmAtfow6fUMZpefJgZ7CqVXsI8CgtUzuQy94DVsb0A8QW
SGw/m17zZpM8+SjIHihNCCzgYT4R5J5f/djh06qzmgvkXsSiytpyF/T1libICYaR0ZzAMBIw3kMm
oCr7aVzW2bsZY5tFC6xJSOAWC9ALy+0wON7eBo5kFlNpvbhS7REDCZCopBam7EVjkuo7i71hLgOz
2iBM6V+KRr6DW4GJEll77Igbcs4bkWwdFkHJL+/UIafj9sXz3hKLR6BlwCMOdqViSSIskSBZdBZA
6f6ggMlNrCJXMNNyJRDmtbmoi048IzyBBAl6sHHhHFRlfrZlUwIH0KxMP8rW/kDJGl7B5Q7/l+lS
mS05UreiMyZHuao+oStlM7UrOOD4PaPho+e6zcmH8WkKZqp0JGwKkO6N+jbbMwjwLZFBbuca3BXh
u5wRyaq1hn4JCJsDKRK0ELUC9KsRwURA0/TRNLviYsK2z+Gtt/XqLps6bifXQljRfAis4hVEjHdk
XfpTRUHtKJ34JxvnXC+lE96NLjc24rBwlyfrjnVqCWuM4hLZkiJeKZofhMKWhgnr3UDKojKZf63g
tjG3rPQ1UDUskQqHnvLxAII9/HQS/FBDYtgGTOVhizjUPp/HYU1PuiOlxF0GCdxu7nVQdgO/xcPE
Ml5Fd8u8npyC27VvF8uItYyAaujk8KyMKJ4HJS/2RoQAIPiBWD93TrajCf3mpw7dMwf767h5GByH
Te3BhmAtBcu9Djc+Daw9B0FlOkBfG9ATiOLTrLHXRZepIzx41ZGtCpUXC2yO2YpjpzBzibCfIXf6
3an7/gP5uQFIZSxUsNuuDTh1NC38GSVi35gus2jYGBkmatfwzj3mkZWpjGSWVcS6kiSCN09qFBBp
LPC8WtkLgDDZbAgaLLhMrnZDCPRI7nj+IiFODz2gtFwEpvJ3ZSVEByUl8eCVfr7SdfeD1QS/uzSB
jbiaD/gXViNQJGya56CRzaTwXfbUQdQdnnGec4K7H7aowEIAz71MnAEUARASgO+BEKS0KzkZWLuX
tYMtICJUDznyTBOQsvu1rrNyh0y6oQWp2AhOicP8d+Si4IIwbcMouEQOVsnMNr+bhqE2QJ4OG9cA
02QSQjuZqTE0URkSC8H0xWhY9irNGIB1wIFG4HKAAHi8ASq9gwCaA/udPqjnBBh6L2ZISEY525m8
L9bwEcbzwE1jVvmDjdQeDS/Kl5eIRHtwo6MY4kAGAiypWIZWXZ4RTwMlGR634LG1oI0TrJpAqa2v
pFTJvkdcA6GQtr6mHB6SNHUf8fshj4MCmwd08N8McVjcFDcWreaDVdjFzaoOCWBNENd1SdWEh5b/
0AUSx+a89GU68/16OKWQxpo4VtuDmeAMp1sd1D5gwxwAezF20Q3YLUAjxYAGDGq4TNKp6RVYAI8C
aj31q50Q2a+zDJ5Ac8hGepD5kjAl031up5iJ8LvKzG4ByXzoInqQnDRMULtzi4Z7fcDPgK4FmFYO
tEX2Xk3wAsiTc1sZKR5/TItYwfpna+ghjoJvZu3Vnn/WdW1Qbuy0gXlbEtgQmAKzS2QEWfgeanAw
ywaXRB2QdXJOplLe1Anj6BzjUy+Vr2AHi61lZUcD2GhqDCEcgWCddZ7p4jUN5CblNrg4ifvagdS3
j7ufyimRaBWKL2iAwC1nqb9pwgZrsfHMSiGfc6vUZX1o/QOyvGrRCVilImyKFAUHE1Ia2WuYxuk3
mAmMiihG+4T53pq2SRg9AIvC5m5Sh0di4kfB0u/YXCEBL+rRGN7Dq2Us6oOkNlC1HkV0ALw2NNm9
D9tDWNrJzD45zYW5DYiNJoH0SogvGJIIUE42aZ2tQwJ/qWKwDDblA+IBbuplMzYYzlkfqhiUQKy2
YBIYmb/q6lYIJGxsuL5ltXvrJy3rgIQe2aWlRxc8GXHivuVuWoZIC4WG9aMVk+YiGzmB30356Prd
nKamcR4X6qForGcHiNUdAgThrejxPJ8mSiaL3OZJDa1dOGBwyP8vIcGUIRdb/gjCpIRzgJRwn0ek
WbZuf/agpDFVNBuWHg2DbVobT3FSphcJhqQr6uYxUqp+LIFG4k5rHXhk1I/Ukd60g0Y1ZlgU4cIS
Lq0OoZmwDQ9eCVAVqFvhoUjIT2sYkucoT+o1M2NkhGiUPhOwZeaubNhKt4IRAe3O2OVAr6AVNhNQ
uU2NBzNwzQveH4CxoLr3O/AW45JMCDaaW9+A2yDvPGflOU0GJ0KTgDGVNhBsAnoMPHByzRFKgH9F
YM4Q10erMq0lL/F6N1LfQ4glhn4nYKJzPdamXbTkFhfz21gB0Bne9ojzjZ2xwmsW5QBkvG5NO8T+
XDVUtyJgWnhhqd5c6M6FhD2f27uQMxzva0ZpMa8FAmO3sX0fznwktJe6s9O19qyOg/DWmpFGQN8i
h5ujHsskEm8dUkL6T0iH2ICHW5suYcaz8nzaHTtI3y9yNvBdkG6BPmGPRjPtLFM+GvBeeszr/gks
Krov3aJfVR3Im4bTy6NoIUHHOgrukMHgdTbWtdb3aoCe2q2qg1jBwUWyOTQ5dG4T7JgBNI83gQzk
UfcvagZXPVKwZVD009wvJJZ4zJ8BPp1towjEb7DefhQITn3nPIYdROl4xzz0YFzZB5u2HfKT8NKr
MNPoGXxkewNfCyhe0z56rtO2XSDWrha6FeCBZoocId3o1tKtH/Km7E4RC5wn8b2p8mhlxyVMPqVX
QzGE1LMGvNVlkyDJCU8LyCBRDncQ2Ff7v0+z8dSFObk9/dTh06mbW3yRKoQPIu8SgoT5RPDnPVAX
MN6eRk8Ofm3nMCs3umR40j0mkbroUjIUkEAt5A9dqvFHg77NKqRbq/hpqKEdFPTI0emrJu0AA0Ag
U2YJMZyjCs1fB9dY+wb8hu/VWPDDqzeMrrrTvT5zhTWHyzmBkSVG3xvKKDEnVQi2wL1Od0E8Ansd
6JjJP7cLO2wYvdqyruDDL5hs1WswkHA2tAA1K6sw96aNcBew07MAWi/gv9fxlI0uKPoAX6VfZ5kD
91sXeVeIEsEZRbfCu/l3a5nTed+BUPKlQXfOxlYpjOhTK8g+sF8hskFUArHX21WbBlanzQDgngCp
GAGW0ZwOcmG/DgmWCrALxEGf3Rvu/e4NX/r9L7rcLz8AEJ9O9PXv43Tx3ud+p/9Fly+Xuo/9x0/5
j3e7f4J7ly+Xb7RZ+ZfmL3e6X+b+Yb5c5t7lv/s+/vEy/34nPUx/SqtT1ULE7HL/E3T9vfiPt/jH
LveGL1/Ef3+p+5/x5VL3L+y/utuXT/Bfjf337+UfL/XvnxTyDjVWhw58SJXC0o6Nj6E+/Ev5UxNS
URhVZMGvUbeygBX87Sq38m3Ap2H/8Q66Ul/q86h//kT3u977mMg7D/N7y+cr/V/vj80Mtt7STbA6
v9/xdtXbfe73/Vz7f73v7Y6f/xJ99xYcCK+S3eJ+1/un+lJ3L379oP84RDd8+uj3S+gWOM4XsLv/
/f/+75f50u9LUY/9/6y7DwOmXswUHH7gWa6ag+hjf14DET/VxbgbJQPcogFyB63AaHlTs4JlsxE0
pb3MGpj6NTXFinJs1h17FQETB/DKDiR1GMqX8Gya6eaom8Panu6B+QWDTld1A822FcUqkNvcXtrK
8WcukkpT8P6mSDMAejnatd3M3LSv2/+j7cyWGzeWbv1EiMA83HKURFJju9XuG4TbbWOeZzz9+ZCU
BVn23v9/Is65QaAyswoURRKozJVriaQbvXhQesqpNc6Jsl2F3nTnbeJqWqXgfN9ASLhu0t/8qFFu
TSift3mWJUdqUuSj1Kx4BpV5Y1Z5ew/ZUv6skH05W177KD6JqvjmHjy7Hne0hefPEqYnSImFJFvu
JET3VR6REJNfVpWAtCzAcJmxtlkX+l9eXXf7R8fSfZKo/3Jlb4J5Sfd/BLlBBi53h8sMEmtC0BbB
MxkjNhlux9R7c68O8z3ENhVCipGQYnibJnPlIHHe+ypWlaCTatK8q5V0tBh1TBVATuVAlhCS0nX8
IShx3Qvoy+n4YQ7I07/CP1ghV0zd7WioAzR9cPij8mbf91rk3MtZinZF3+fd5ZOdB6Jox/Mpn6FP
E8Y2PPdJAFvDX2tIhBxKtrewQNn9cbXJWZg6/Q1tkH98sssiZeOe6nK278QpJicdDpmKEG8F3h7M
JHVChJws3iJnm9u1d7WLU+xyth6A19knGc5CeienLsUUv47f5sq0xoz8XWQgfOtn2XgAAtBvo3hG
Phx+veZxU2kkSRA1UvjUAqEmbWePh9gr2schUNvHWiudO6d3v4hptUO/9cXKWpe9BqFyyIAjH2wz
6LfTMlNs12vISqtRruM6wXS9jjjUcv6WFUgqS5uunMED9fTWr/updRcSPq/cXH3Xc+nZle5daGFB
O7Q7D17OkBrundoaRgqveYVwtFIpNue+otZ/O281o1a3Eu63dT+eWk23N0HTZ7smNt56pxOl81yy
G3RHrwejbCDrJJsvpg8hnzuvxR/ELu3YH0INxR9kujRiQ1+wieD5RziNnLVp0CjdpK59ChdQBAqR
6vesgB1oUdJYI0Jb0yANHrKtfvsJ9JNkgM8PYnQWtVD6Xy0SILviHRsEp9EptwMqR0sGkG/Kc0QV
FeJKaPHkACF7hq5c219J80rhk17iWqph1zigFsMe1pMG6riyeVoYCg5RW8e7EKr3cAtSMAcOksW7
wffqp3KY6iexaYuto6kbySFytAcZi/vTOqMaPzSdH9z2djOce9Xqz95AhXgj4xgW+pOr3xddMea7
q4PkE3iA0el+hIjbULjXe/iXg3K3rtDl8dtan2zhsp6v338y22qkHBV9fOreVUI/3FfeVERrf96S
Q9A+3GGutx1KgKdrjIw/zLzeZAY/UrcBoKctHX7w4ypUTLM0eh3oCzvmi9icHNL3s0lE5daxuPsh
uc74ZJchO+j+CPL/WzN07rwh8UnXlEcTc2ZGymU95H7zNjSDdtMBEzmLU+zXuT3dONtgruf9Oo2s
ur/ry0rbXtluTRoOaYMaIAM0jSgCBKxVe+TKfzWmLgvu2twZznmcszGNmuo2ntPqNjFSV30eLHIH
6ujmW4mpl8BEWhUmD2R0R9WNPOS9mNxQL7Y8jA7QgzSamm093YaveHTmG25z2gPNrPqDnGXogOpz
1F1Wu4502znTLbiLCPVUQLUbbSyto8PLpsUP43ogrcdfAup7FyneUhlY3JHpQVX5fjWxNcslx0Kh
JMPV1hcQ1nlz7hvzerUP9jytQMegizfM+u2cRtWRPLX64nUZRJWKb//UkfMIu2z44bb5sK1p6n/0
32Mjw5k/xQ7Ot5rLpBV8yoFGCaBrIEdLvYZ0Uh7cGPA1DVd3ZUdkJEE6vNkKGquKsUJhZ5lxnSzr
DOGS1KtCd9MsnhoeM20nK9pjeCMhn6csa9NaG8H6zgzxFla1S3XHGe0HMOv53m0gGuZfZ/+0Q/pE
tKT6LbRjeD2sJn2o6gTtX8QMDxZ9Ll8kVuha/h6r9rNFmQbog6LXysbRuCVJz0CD6gHNMAnDBUas
GvCqiVe6DcTruAAdxCtzi446pOoZpldvfdbZmtTJN/WiJ0W+ngx8BX5qHYq3WpSoxJsVqMrUJoCm
RoPl1+s2pp82DxCV0MGznK2O1RYuXhAc2tGO6VaQODkMsDFfHfRu/Jyp8M3DQBF1nSCX+LSSXGKC
7QRGaBaW4PXa6fKiQF81lwpYk+GY5d6egONF9hj/Sh8UcjDqrwFvAMXCCKrhodN+rSwNkFU5vUzF
QH+ekqRUwgPtVydXHYqfqn8J0llFAJEP7DJdVs3bvL4dyff+71b1Rx1uDEVB34eHx1trcK2j5vd0
ZoPP2sAf1p8jPQpew3K+DSqy/a0bz1+KqtiOCzEa/XPFvd4hGxUsUTQt8uxsozEjXi/RK/4UlhSv
LElX3nAWb2SqH5bMp5xCMWu4bfGTkkJKhcErQNA73bMK4fht54b2AbEr+6syR/dyH14jUoCft2Xk
WIewsSBdNmGnGjb1bFVHeU6e48g4mU6+/fSsTFMlT+CzqhonK37zvtnEEzX1B880cvvZXB/VKfjc
GEXzkizyjUaawqJjNnetOijD/fuQomhwkcOcO7c0R5cXW0HPjoWKm0Zzo2c5eAA8ygQsnozgttAv
ldmejN5EACabsvGYdUPPjywTZr7/z06WtttFf+tYQEWHSEyr3pVt51wkZNL94d525+M6Qbfn5IZf
ULrqZYKvFta2hT79GnO97pw8lEURXhcxoHd8CCcKn/IqHGD4yLb71kZi5QBqOt2BbRoO5rL8rLjl
dkQV4UVJd2qMjkrRNcPLFNT6NhoQvhXbCOL2DCrqp7fwvYqpKkyogjL14iymAXT6IaltniKXYcmm
79mwvolPws2YPlIvo2WnVX3zbsr8X+EOGU5eEAynyR9BocupHPh5VxR0Ld4DPkdV7x6JkaFftEG1
kTFUZ9Fet+b+uuYakxXx5G/X2bKuVU9vr+O6hIzLzPmiDnVw/BRiNyp31MD7JbRqlFQ6z7xzeyUC
OzirnMphHYtfIsXtQJX1Filje428uiSUgsS01QJ4RiRI1pCz9ZJoEyjG9l+vJpHsUUNYB0Emqnoz
PjgQDO7iUUv2Muy9EFtvjA+9OzubAQ6KwyeHP6Q/Q+ott5/txXgXlpl2qvM6tZFTYZHRfdGncrgP
9KAFnJQ5B4+d5ROk9vXGr+fhVoZySDr3WTX7+CyjKo61p84adzkCQg/FMvLMIHiiMXOdUsHCcek6
68afmjnael0Ly4CX/abR/h1t4XiZ+YrokP3J9OXCoxkOhybKwClV9RZ4z/BUO2r4QiMAuEr/RQ5G
bLcgiCz/Ll1sbgNQdZ4VxF2WIdX67iEP9LvK9N4m6D0QBgshQTHRipbtnbmHNnaJB3ubn/vC+XON
pzUQeJeNut0SUPXVtA36cLqR4dyWHWA0O9rKUHFT4zkvv2ZJ+nY1WJEq0pe2c2ukbQLqpjBI2riL
bhlcojF/WRzsoFgvLmKLCgsQ8To2bw0a5eDqJ8BfJkmUDOVgRHYMjqYIdp8c6xDtFvMQWjYYwa+G
5qKTMxkBUikuxaYRHnsL4OOuHZr5QBUe6no3Cp/UyN3EU5n9wytzTSR5JDY13OBF5tPc/3m+RISQ
014j1iu8X1+c6xqAguHyBYTuQfV/sEI4vJIaCb2NTfPOxVXaPZ0ZAUQC1vB73cbBXbxgrDcS3dmR
s51CY3yUQwtr6qX0G2jt2+kxt2nyyGI/O8prgmIaSQarPl9HLmW0RrHGTSJvx7tXXl32L96UlNiH
ud0yd1jeulxNrBtq1QEdTimtN0lZ3wEXhFsKAOzzGG7TaCn4L5ZCjb07e8z/FNc1qPa7fVq50X6d
EwxFupn64G0dcUBm/P9xnfXa4//8erp+VreGBUNZlVrGuWj0Yx/r1m3rGzxvpX1vnKeKZXj0So1z
ahvx3UgLMLKQxllMg3ivMRJe0ZSz11qPXpJlikTK2jJURtQjdlUA4VObVNNejOK+XlHCR5qQ9jRf
1ZvIjZK3X+lyAuezKU1jukETY4/6XWRuSWqYd1GVWUC3+c1vA255SEww9uT3XfzkciZ3X1Zte/P2
XOOP0S1ZPuWeL0jw4HapexiL1oDr+C+bujjQv6Mzp9av9hzmHcSSlxAUzL/1ulXeynwxyQSNj8+O
Twq0KMt8cQx95p5tfVIOcTbSzzGUZ7AS1XnWrPL8b0NxSMgEq7Vdz7TW/s+xslIaBb85Noxotf1S
KoaylTMT0Mr1LF9sZaog/vfu/e9x6MEqoIJJZrrp/hM3lgx1YLxKHgGYXZ7jxCSHOuyDDzLcKdCC
1DegbcuCi+YENJ9RXzbNDIzzaBoAmOMXYzH7WZfcTeyltzK0Klrv4UhSADDPxauukYQnCwTh6BLM
E/11jZlnmsfYCV8CmpVeOSR8bU2eY1C4sDP03o5F6Tw3vo2a5DqEd/62DyA0OSqNd/UGkJU9xbZp
naEIHx9naFKsyehOkKBNj77JoYkUWLCrSN85fcmP1xjbyXl23ybILDm4RnqdKiOZP1pJvHeA0uxK
t0rJdXbTsdAi46mk0WrfleTJTMtCUm+x+YrZbsvCbq4h4phYYAMzW35X6tMfXWBpd6SGjSdITe/U
OFQvWte60bZ4negVe2oX19S1ykWzx5vWcLwIIe1suksU/c9rpEmzFuh0s9jKNdcXkwZwfcfAYkow
7Cexp63XbiskPo7XpdYXI255gbGTXl/IulzxqnmJc5vHegBhAhs7Y9lPupHS3wD1p29LYUu/WY3a
NIO7lf2ihIP5JhLS+mvMusTqWG3rMqj9xJuZ7yla9+NXUmivNFQqX9piso5FZ5Y3bVanX2Dy+6ED
fPz97wFjhOBFHZCWWYg1xkmlT8aAyEvIANXQNnZ2lX0cmstQgsUrwetQvJ/mFjbw9BaM9XboLOOS
JeCBRt/9Br5V8+8CDbp0mnhg+apLZSJNE5sXcrvGRaKbsd0ltTGcivbPtLDMuxCKpxOdpPyrKgWd
SjpDixoSMazomI8nUkLinZYQOZND3dAkdfV8HttRa9zZ/e9Imtn0RS9xspyMSSJ1tEJXd/EUQNce
JH1GGzQHY9ZC5WasSNjP3Ee2vVXl7p9pamYn0MAlqc8oy04NiKht4vjaViY1burto66LeLbKHcW8
oNVM1/ow0QG4KKQvQ1ijpgcv9DtEyL03r6X29dOMNMCFBrxXdp3Fty6L541WRP5r1wFH0vpievWr
yNp4bZO/+g6yg0UReKgoNMpGsejZ7Qw6migbeHca6rTXPm0zjv3rUBOqB9hqPgxXr/TV/W/npmkQ
bZ2BLXm7dH8aHfAYo440nhU852IvbCeUz0CxT9QMT0NQ7cU2Armcd1f3MiXrC21fLyuYNHTtPU2v
926tlDfQp7j7hLbdX/Uk/trQYvCk9pX+MGRVuhF7nvXmLlOBkXsLqJf2Zx7NtG/+XLV3vAENSiVZ
8ivdbc2mCTz/Hizg/Fwq7ZPYAz2rDqlvWiTGuEjUtIfOBE7UwrP5Gn03wnj8OcwBcgX8rD31ZTvf
oH5S3ahmFjyzHQRDb+f2z+i73sJ/IpHQm01PdgwtzNuTNXyTdD6h6biDwiKlB+pdfl6MtBqk+2ly
0gtoPOchrxRlqwQWd7P3syAnVSq26P1s9V7P4rG4dDnkWFFgP4U8vd7yWTTu5UATu3lvxT6qjSgH
bj45ZDjF/lNZZu6txK4R8LyTCbPAnPZp8Ay5X/6i1Wm891Vg/0VD41islOXW6p3093aMt7M5jd8D
1MX2c518jGiWEsl/jRCeqDSOtlkUoiYaKDR85FBtHmG3yfgWKWr44IvOcug5O0uFE+wqohzK5sRZ
NZcD+huUyDp5cIZ2O29xiNdLXb40aX2ZlLKmKWTZ03yYtqxNDXg8NfWlXaR29Z6Er1F55fMEMPF2
cBX9MM6l8pUM1jXCoOlnk00QD9kxLVE59WFt4VtHBfw3Ss/aCWbd9hkexeke7vMbI+dlb9ViKg7W
pA87iZWDoaa/QWGnnWRUddFMT2V/A59788jmctvPNWVJHzE3EcptG/JwhUF2ZG7a6RdHz3fSAg09
Ktth5FR20uXs6o62cW1bvdCguE1DrVdeIn+a9rDuFzadMtDiyiG0VfVOsZYDWPOMXxFOwdaaOi0F
3Y+M30YqBYtHwpee9v90mgeIQNa0w9L3Wk3jU7T8XkP2ZVHDSS229TQu5H/MfpsfVknPGdwt6n4V
WoGTcyP2z6qfEpLHxnhKp9DczLBw7CRQHOtSchYkzTF+X+pTWOI+KJ6WNdERyhU93rWZtWtbO3+0
ypSNppnEx1pv012jR+w01ZTG+U5FZ9Ssfwxl5h30Xp2RIkCfWrSrxdZ6/bwdlbF5Esd/tKnLXDr8
aE1dY2RKWjfDtptGbSeFx5Ug+lq2/FDHDFEvOvjD8ItULa/uK3f0P8+v5U3TQJLuyjndFZ196Ivu
FzfaQX65sfQxvQxT34f7RKHV08n/MUyWLuN8IEOX9u1RRu+hLY+bD/VyeLfLijISu0S8x4vdXASS
3uPlkhLqfbcrCJjKhbVaDkXp2/umr+fNapOzhT/zohceNLYSY7nwEtKv/zavdQeagiRySCqktIbE
2RdV8jFmXbGFeO1INeonegn2XVVZ99f3Q4awXtEWzRuw/kVU2a5hYnJzhyrA+9TrUDyfbGR8f/OD
utpo+qDum5ZfNmEXKBvjJ4D6/iEAWgyGVdsIB0ETVNnZNOEJlSiZ5AQ97AsLlfk/J7VNcnkrlWiR
htK3mdPuViYTGlLIM2+S0h4vMg6Qxzn0E6VEsSlLzMdAuq73/Fo519niJiesUVkk/wb22oB4KP7D
pPJ2q+ST8SiHue2dnTM0wX611bTXUUJUg02WqybbYqTah0U4TA5kq+Fbrcl556MPg+MiHBbaiYEY
9XcJ+GDueu0AnW22Fdu6Bjk5cE+N41zXEIeda95FD3jUXC7VvV8PFFB6mGdz+OzgmeN3Sq/97bp4
5fE1KM2OD5+n38CgBCXMItoKqWH9ZOgFfdaO+dDkqNCjLVk/LQFikgA5xM5Hk4QuEwErW9eJf19r
Xf7va01F+82LYu3O1cONY1vNsxxirUDxXvO7N12btoAUSZ8987ZT0/a57zPvsc/CJUeFlswQoK/q
q0RfxySuqMXn2lu0QzvOY8FW5nP0ej2ZoS7ri20yR+9xZH0ZdaX2GmXh65hEztM48LhXJUZ4K0Np
3fFm50QXWnORHp4s9oKnWDvJQIJCmOnpZTS/REvfj9iJ9o9JD2qqtmgG23ZI5+20hm+OzJAYOpDf
LrUutVzKIYmL7DYvRmuL8Mmv6fNb1lDpvDoPXCbzlsqW6ueHQA0BWYDTfwyz/r6e0+kkJjmUsDod
EcXWIXMkjMwjXPIxcaoFeCBRnOquGs3YQUkY2e0b2UokcouTUznA4ejvWk3TNrJNEZtsS+Rsta0z
PtlkAZOq30Z1i24f0gAKZAi+sA+kYTSLOre1mqLMsNCJ0e76RhhWTPXesnQoMnvEBQ8K/ZOHeimQ
zkmZHWgzSA7VUk1dvVOg/z5qIGgo6UVb+pSc/SeYvAzFW1JyvHpXmLzA6anShte5nxzXpRZvMvNJ
RtuQ7BZdRGgafZ1LmLp8DUZ/t9esr36nf0eQKX8QZ9fqG0jy9C9VVnvPkx4exRxmCPEZA324ox7Z
X8dCbW5ztUx24rWCRtkHXkwdbbmAj/bx9QLXJUfn0wUoJn64QOQ27gEqU1CvtLm0ZytMtgxJu8gw
swD0TZq+TZP+DgJP99z5U7RrrCj6UdHIMevwnyIEZx4GvbAhtSiSX0alfpIAAJQOZBeB8bDORB4w
/FFpbII93/yWzpl1QNyFj5UFa306ZvDDLJiVfgG7rAex5QivQG+bH1e7F9XDoQIoSZ4LcbBPU2Wo
CJhymUufLnpR7wtPz3HEh8nqgrrcdIs+hRzsoiNRJad1DASrXQ6rW2zTHIS7eSARJI7PS1zXKWsK
xWShd4Zew6P4fhi6vrnrS6BL76YANNLZGCHa2/11SsthPzcfYoo2Go9J6/3og7G4hytZv9TKQQZQ
QyPzbPM4frVX2VHsYpGzdpkzJI1+4dlmNQcISsJpR5H1b4t+WG+1/23RAEGsPm8i19nqdE4tewrZ
gFi+ax/HMfkupvXwaf9Bo/A3RL/A0y4zwZfphygeyRYvwzXWWVarwuj7dQck3ut+pq+GHYAm9xQb
WUVKJ69fmpQGPlWZaUbJKgce4cr5Mtl0pkNY8ycSdu4vGr+f5PA0/zzHdX3SDYCQ6BcZL7znwyZU
WvWn0j6Iztcyx6r0tzm+pvjnJoiQ5k6Kaa8N03bKCnbFZLS/t/w+b3pIXB7qpofOQw3YfYXZ/L1x
4H6AL3Lapg1cjs4wFTsqKvED0OPx1nYn5ag7TfHkal7Fzoc+LMODbnkhD5ui4XHsG/3bp0laWyuw
rZrFU1vDe+BOunNrDt6UoTrBAyT9QbVzSKzc+JrU4306uenviZHQScnT2zP8mjU9pkSEimp8rYf+
XvJn/xbxvsZ/jKCJzd3mdAHv3C75BV6K7FGADt1epbr11Zqamgaw8IsAKopQte9GOLauMIesNIB6
ooZxMEbYqzr4do+lkffbojBR216QEHEeXReV+e1OFp1AS8qigqGgsdO5LtppU7ePES0BWsxjiuoM
j4Fa5We0DdiBIE52HYpIvfDGapjIncCwsjzuiH0x1bGan2WJ93XEhKDn1okVjbcZ+n4b0CONV5B8
BOfZ1pOHZhHS68Iw/70LQUy1nvd9mlV/l7LRukZYrdpvQkA6Hki7g93ENFC951OhA2geijLVcCAj
N0n+dDVa8GAjc6mwdZHZFG2qjQ7nw3JDDuxdMc6k16Yse8hKuERF17yr4hFA1T8dta2wl1gcARm1
64yk9/gUL44gLs2zbsBDfBlJVWVFozYvb/mdwXCyw0iBWvTudn4/qb+1yStKodnvZPrUbeRN870G
vulMAzsUYW8BeR/t61QBz6fE7nFqu4Olts7JnnzL2ZEuSQ45RIqgjNCYF3ek6M4p4u+Bfgi9ypTW
u9tUp4ld/jJg1nsD9P9rN8L0sdrhxtmbaRK+/ku8vdj1yCtANjZwkRXQe6RJzbd0yUnKWHWDekPZ
2ELQjtyFV2rjxrSzFsnYynhtqLzULUlIkgP3Yd2VG2HZhGcFSisFvkMZmrb53ydVmgk4L58uJKkK
6G+XgwJPJfBC9DPa+S/b4oiRKUMRZgD2pNr7CXbjUnOrc9xM01O4HPLR2jdlAbv7MpIDgH8zanjo
XCxe1qkPHbViGUHpCB8HyD4kkYPTaorHOjsNvfqrmORgd15x66p6e53ZRHV4m9fWH0j0dCe4P5Ex
6sakRxy06LYQoVvUmIaSfPtiFI9Eytk1XMZmkP2Rp6oKXiYZz2yZtH0198NGsJbaQPcNz+V4ZCwx
ciYHWNLgLUjOqxn6XgCcZde9TagbJLarWX1IdAcpI6X1HH6TFZ13rqv9/VQF7i5OjOlL04fkUS3v
SVfBcoVjCXuorSkncc6DqtJQidC6eF3on24Qrfa34nW51VzsyfmNzuLpiwUX9AtyAEVd1922qJWH
aoBbTCILi+7sasrVW1lHr/nqNNYw7cWrN91wp9HvChsmrwgcR/wY6+WdLCsRICEh7FOqZxlFOUSU
bDmrs6xGzqqDxL6aoNGy0Rs10cOztJ5t2Bzqv/g0s1LwiKCJQon0ZuCDfGtAo3uhK5uf5joov1SQ
Y2zUAWW2gjfNJ+ETIBfU7NQgHm+6IAdwseRU2U5r2ygKK1jxGGZ6ERob0AzJhZsSfC2lSbONYjq7
uI21bepnfwsMHUQA/Co7qHmFCvBSglOWEpy/lOZSckBeP7b3YhKn3UBgo3rmcJAIcdgdRE4yX2zr
IprVgdHNunuxq40yIEmDZhb9+tq57qr8pgz9J39WTKi/hNIqyHSIrDQ4Umc//j3jXg65yuIJG49T
tGCSg4128EaMcDcTLqfXUKgr833XUZZCnnrnea9h0U4PawpgUkzaAvxIuZHEgTiixhwRwm7qHT+w
xqM4Ur2h5l1orxBkpHdOUeT88Hn60cw6775s0TXIrAhBBX+et2rtxK/t4BYbZ8783yq3uh8GEvKb
cf5esuHjXS1aOkj66o/EzL5aQ5J/7xT+tfQvT7+wH8h2YZ42T11fkBAwLe3ihuN8MwVOd1ep3oAq
r/6PKxej+fHK1nJlJSzvy6kgz1Kk3ynaf7xy3yVf4zJTt3Fu9g9zlB8gMYONezaVo1lMym/GwOfc
6xIdMuza3UPx753p+e/vqKNrR2OI1ccEQrOt01TlN6vpXhfQNvP/hNqISuec/KZoivoa9E6y0/nS
Pwaprxzp347voiRuLmMbz3vLm4svTuhDGB2a2g+ENN5ehsbLUPwg+NEZJAE/vYxp9v7xMiLTLf72
MmoebC4Gz8nbbuT7XA3IV1CEyL5ABVs8GS0/K8vI9FQOYPlyZ8rvxcTTVrPzGqM7ylCmhzNYJRm2
xnidTl+302yXqTQG0GMOKbIzm9GuN0LrxS+07ImtFsCE1npBT8B66YMlCYMI0klsdRAsqN+F6wqS
4xcQRtmT7b9NRxKMemJkkU0wO/XctebboVnOEuDvttKDLl1GdtTP5FZSg8Tp4oGcB9UeTb1VYanc
ia6DqZFdoAQyn2GDRVNP/V3MqIsiFbNEiU6NROXzNJ3LSn3iucXfRmUJH+Y0mPW5X1hW5KC3fc/z
MWTQEfSPt6sDaQSi1ffoaaz3RevfINfZbQ3yZ7dSvEsTuK9gmHAhQwVnLV44r71bKfxl+owcrwu9
rO37+ytwYB7CcOP7g3ssIq02dqL3ri1GNBXcowi7i1i8nIlXh8Vt0y7eqgU70w0tquuQhD3MofFF
F5baZTTZ6hehsBXfMlp9S6T6Hvn3eQgMXyNLozZoJAMW5g/WtE9aOJTkEfD6NCjGMSrRCVkeFqVU
LodrtNkadPlSml8P3qRM+6nk6XcI7ZvYVAxACtH0HWDXrky95HWK6pJWP+zCTZtEHkwWVXq1u9PC
MOb60/fFvsZruvkHj28Dv2HkXsaFsV0ObaLTLTJ0Eek2bKs3WOIyp50BO8huMU+z8D7QuHG17UCn
xeSM3zzPD3ajkel3Ut1xisd5nprXT1GDEy+1xbuUHfyTwj+tM2wKF27kmDs3DylwLsKsg9GMT9XE
v1TKGr3Onk3Ka6OhOE+pqRovsOzsFe43aKZY3VlJ2a+JUo2eajzO6SFNRIuODbIvOdD0sDmJt02t
uwnaiucgCE1ZQ8w90qLnMGMNWdIgDwYeKck2WVgkKFh14Us5VRX0OwCVKiMKXwqI+yFrcbfzCPvs
tjJ6NA193zlUpv3mTdhWy1Qx/dv8JUKcDg12ewtNGnoHaqctlz+luRKYO4VZnflTmitnuWqF9Vm8
81IZFy/VcYJD+M1Xr3ybZBg6+se5/xYs3zV+1ZLzcMojZ9zmtqd8UYLpH2fTqL/ZhvezT3FKjJb7
2NTjsckT4xSOLqQ7y4cWHMTzVI7Ti9W3xqnsphRVQz6cNXTfBruXD3b5MPt/xQ8xXKBzXwy2ui9t
hwQRJCanuQn106S39g5JeGMjttXxb0NyCXq1kXmr28hne9eGKGR/cmjL+il33F3rGkh8KVr4IIes
SL/Qv+qAePzLJGfwunlbOOXTfSF6mWIs4wbaFNuFAu3v0VEI2D21f6xmYwqi9QqZU7xdwbHAbi2s
cd5WD8J0LzPWYFvJXoIhu1UUWDbpXoo3VTbGhxaVT7TkXP22ndXqXl0qvUqYeSe1A2KwVHq50zbP
DTknZBYqdFuXCHFkjXmr0UN2nUR7cbdrEDebtNm/R4603SipV/7alpQjLT0LT5nfl6/okV3t9YRK
EYJE5r5K6urXkmdVTSuKZyP3YSvKJpDGi71fptMBFazTKyRXXwK7+4rIRbFDey95GVTSLXImtmGx
TYtNzv7fxCkF6YVchWt6HENt6xkzdPvLL5p1nPup/Wbq4XSaVDDLYk3STNuOA78oZWigX7HvZkiw
PUR4FAjyDnUTa0cRupgd497SCvU5ycbkMWr0n2KWKDdy1WNumtO3JUr1nKORgYcpFPOFZ838pFn8
CFCPt17EVoThbqTJ8cmwDOslRqh554C6PkqETDAn0p2LAOyL2JYJvQ176zUP4OpBBIgv2cPaHb4C
l65v/b7W9+GS+nKwW6310V6wLfq+xP+bfZhT1GcrfxOOYXef5IN7SPS+2Bd5mP0CjaFxgy6ltw39
NvtlCGualp3A2Sgew3j2SUqU0GNKsGbA59Nnw704kzKenxNIyAIenQZ0tnZZUOhf9G6InganHW76
xHZV0nB2e1dys0w3gxb4t6Zx1Kym6X+KQymguzpl+tjeXcOR7UNvBhEq0FMVJDJzOd6bUdG9tjt7
NIdXVWlaBKfGdCPDoOwWhkkFGdjFiyppibgCrSwyzEYUzAJreKEy7T25nX0RM+8uDEUBIPcyqVnS
RQUtQwjmRryONn33zak9JCn7u/V2S3YknTYRGRK0AD7chuVuu958/XG/NPV+CBBfKAosOGdkXq73
apmok4OOIEM6m7C7s4fUhkO/VNmybmyfo9k/tF0YPIipU130jsP6p/jEtE5abX+f1I5zddK64afE
/99OijrQYrA98NK6xiVP6owPXhwA9Sibwah+THVwUmKeNl9yvy2+5In/p7Y8dVVOHW1cHiYv0Aka
16H996F412AyVs1lHQ4JHWdaGlQ7T7n1zaWzeDTc+ZFRIH3G/b+ODCfPN0NqV89AQvStlYX6k6tr
0wFZ6foMEVx/NzSI5XiO2zyQXzZ2CoCJX+YKIY2pqOofbhXeNhp4200BnBt+AoRCM+MHyjvhN1t3
9G1Cue26ZK8stI9O/rbkMANY6gbrbUlays8Bn92obYZvSqH3UDNyNtGDt0HnYPiWN1xTzobF9q9x
hTFDE+tBWLod2yw8iDaYT1rlYjtQXFQQJ+9lWHc1QuEocopSmGiGlZnuXN7tIi1mk8DgZpzEPAte
3BzZ4A0nps/9Z4NUx/Xko+u/xKgAfu76OTIOQWd0u3B2/NvI86ZvDnLW3VD8H9auazlyXUl+ESPo
zWt732rZkV4YY+ktCALk12+iqBF15szdGxuxLwyiUADZUjcJVGVl1s/MqNJzDobohYSuxxdyS5JM
24MjGDqbtreozT7YpZkZbmMUK65QmGyvE1Hjf13nI19ZVQ7dD2oPnc1BK2LbawlRIeiCuuPa0r0t
sEw/QmeI9sRbD9BVd6WzD/tsIvvoGJM/UdyTyVGAEQk73qrRnuxkos7/av9jfnzHP93PP+en+wwI
0fExtzCdTYCqto2huTa+kL8PPYhsB5NfeZmB970RPlIXZfqttbwwWwPbjvhPy0EyogZMPtaYQugl
9aAKk+Ip/e+pZsvHdNPwFJS+riygEK7UEOzKUd8iVi8Dw883ZCPtBA7m04vI9YXVm+DFxqvUsiNj
j9SoPuHGhJ/bC4f5/OyBZf4paaz3F3Bav7tNMDLlFnQVP4M1xH3KfruNnfzXbP90o+FVGOFf7OLb
b43YGEOB6drVDjTprca7JSyxb0B7CtQP44te6ae8A7MFeTLb6naua/ngSjSxKVH+7ZiA6jBuwXVL
PoPmuIuWAU1nIscy+agrgH3Z+XQFfTW55yIcT6CNuCNvmlYGeG5ZU3JIZ/IgPaBW7FArdjl0MJ/1
GimJ0AujMzVB9bdtiy550KBI91AM1mpQNa5ZbpmoemLVgprjaFg7kDHrU28uYwBhZFnuqJemjCG4
caammnLIwclHU5ag18l51J2dKAQtihYgWBEvTYqbqANrC8DEIQd3olgKj+oRmnhJtKGmkcXiaOrQ
LOqbuHyMkDd6sPMplEIObQPK53k4Y42+DDy+NjoLKoVRGtxkg1I1U6mF1qIH7YTXAWjMe7A//NtD
+N2xlXjV/+EB5BTC4irl8Zc5POzfVzKxoA+PNUthroHEQUjFtWwcR0W736fahoj0J9vUD1J9kOw3
LVhgnVIztk5jIythgtUUebDm5FETKZOpSQgbwtTEwplMM6bmYxChdcjrw0Qtcv0YaKIc4RRHKKVO
zerK8+wI+UHvAdBg78EzzWeUcbVnkMR6kCxv/DXi23JNnZ2nBecBIatOdZKpLPNL5eUmWGkxOkuc
dI2S+nZDw32dGdiJtt+m0WoQpDS2gPcnd2TS/R6LKhA/b+kOZO/zYww94AX10hwmcnClbvY3Mola
QwWR8LId3QLUtZuDY7o6ACC/7wikP1D90u7J0ukFVJ/Gb2Ga9HsKwDEQ5G7HhtdTAE8kVnfBi/ZG
nfQlQzYWou9pfKMvWJx1KPv453BW1PUqdk3QN5eZv0/wHgB21993QVM8OmZaPhZYJ1kyk9eosfAd
d0x76Zgx21EnENLjzgJRwpIGfAzH86oAievgrX23Si+W9UCgCRMvoRUgvSPYd8B3nzVIKrdCJt9A
g/vV5dD3AdFIsC9iqDF6eW68YSD108Ch1vyVkwI0U640PTX3joLgG1oz7JAWNxT0gt2QF3YWYd3m
Gx+sBQIySF94llhgO82RwciVkpSSclF2IGvNT/Z/+iNneDaDNuZ7lC5LQFgzIBVU5O+PGGDtJfXS
SpDQmDs+BQtbigR6AqyaZYJneN9X4NIQ4Q0qXuHNNZBlwfI42PaQsb2BIwAxfxelX8IPTuRhhqlx
J/nXcXCcdJkHsavow3+GnnDTpaPYgVs1JfnSHDSl07TQ7FNXaHoTwVsO9e6wR9Gb2tnhueRCxi/q
9tRsTX0VgxX2KcHOA8uWf7vRq6J3oKAdFN1f3Ro1GwGZP9zUPmaajex0UY3bbL4ozcZ7MCr3mQBw
AsJk227MsiN0wfJjYWj2dgAK4RqLCjD2yvAfeIjQdWM61auZxK9JLOqfTQq9u8yT8cKSgEC3cfWT
B83roMXla9GUKaRxMu9hMPFjrrU4v0Kg4v0qjSE/X8W1k3SNPFgL+uO3xtLfWWOgNC2OwGwRR8wn
M7QhJ1qZv9lokKLg8CMDEhuBv84Re3uASEx1cJCygTCPYz+QLWJfOmH398LA6yBwIDvcjuDCmv0h
fQVII9OxSm2N9jYdXvpuhGhpZd85g3QPllqsusBubIxsSJHGHtkVyXYJtOs/jZN4PBkt5Zmu7YNk
vv+jyvSTDpaT+cRzjckS/D75h0+VBsNz0jVvtEam1TItlIceYvMs1PdkF4F/jS0f2Id8fOURZAfm
8C6FgZXdNiF2brvRhioPBvFcR1CqgFSEsUqQZ4TkXDperJDpS3Jwguesa+xlXKJYvWVRvmSjHm3G
xLEvGhC308EIzPgUMHvdFyHCW9RBLgJyS8sSP7IN2XrU/610J4kgTMfZtRegC+mcTG6qkuHv11Qa
ApBsOGDROHwBe64HiUpHO3DVNM1NE0jvpQZ5zdHxod4XK+1ooxi9JWeg8B89rQQTVv2zHiztTZ34
Wf1+YoAfN2MQBHEMZBdLIzeeG7/rVjFn9lUY0BbI2qQ4IGEARodwDNa1CVWE1AjLZV6DfCdS8nSl
OuM+0N4A8qCtG0j6pVI31v/ZhxzpkKZgO4mV9zwZncXF17LsAmy3rBNtOfsqHu9MbTyRDFmWmsOd
6qMdJvW1Jr4tanP60fe/jQMfCljupf3WQpZhAeKj+CG2Qn8z+MDYCNAYns00SNa8YcZzpfGvRSWh
Zp6ABw+ruu+ge7YWUg3SzN+DAL6VZxT0pGDW1PTnUcppEGRVp0FthYAW4CZa2GfHpHG0ZT6KdImY
U3aMQgmSdurpwnR4P6WuMdMRQHGK8WBJJNBKVVZZaSgETwwIr0MLLDkFIRg0tIK195qd1suqZvHb
UIir56DWa9GLrz3zu58omfoV+47/7OUWeJh9aV8zT8+g+8TiA/6y9TkbLHPNbN97MFP2koTRdlT5
IzqIagiArYlRN07t3EK6OHPkwaAM1Cefj+7Yj4cDtTodivPdEIxbggRVEjrlfYuI3oQQUvAhULL8
3cZcMFCQKDU5k5/8GEuoI5qP/P7jfE6LNbqfdSfwb6A8Rfe01Rxh6W39ESzpwNyoIE1pAxRYOS6o
yhQ6Wh1oUAhtp/VsG9PgYmhvDbbdh8QPauySdU3ibxitpqYUhXsdRJGicjcJEC4AcVKiDtQBJrtw
YTllvP3kjdXyqh3y/jw7O54i9s7qh09uEHJP1tIpWnCBv4AgJjizqnasRYd4wD6wwpfaNMPLwLBv
WQF+v3EtMJBNLqi5GhdpEmp4ugzFCngiiBrMzydp5jXIrNf0YOrIbg/cvpR5V6yEcqaeMEcGbqEz
AARTNjn/8fCj2QvTMkC2iLJ0xXboKnrEyCxRl0mnOhEfzl1kFEZqA9UHbIYaQhp4n/zi3qjiFTk6
iYHyIKv2rL1pi8k2zWAN9a6FTJsdL4q6gNyEYdh3STY2Oyfp8n1pOcN1hBAkNOLS5lVC7tHTIu2n
L5qdW5neW+cVckmDCjdtdiI3wDwS8OFqYcppUKG7Z3oi2GW3Q4zInQaFwLXdBemwNqHQtyhUpYKr
KhXoUMtmiaBVcLZsYQBXo7b24NqIQX+F0gMQMr77YdcE5hJWN8CbI+Sz+BisV4nYQh8N8sZI51yB
GZbXIhPN2XShUM/MwoX4DihQ9KQdDlWg36jlKhOdgbck33FXlSeooTQJdZRalG30GvA7L2zL91mC
PO9WJkckNTH8MFmXNjaaMjNBSDhfCrkl3A0QNDuaTQ7pLkxTdmEgVVj7vkjW9Iuq1M9KT8oHKLmZ
J2q1YdCdy4aD9w99dAgaXaxdIC7WaRW821C5egsrzZ9+i6iqLc/1aF3Jn36KII9n6ygWzXqeSITs
zoJs8ZnmQXAY9BuDlyLIBEqVWvFfGVnyi4nUu3N6iHezEKz1ZGeu4y2N1jCPbVTKJzONt93gG6+5
MKBkXbbDltwypNBzAxv7duzNw3+adjS1euEK0HDRtEUoyoNFsMBW49YOVYPhunDGbkMsZNRMEVv/
1IxVkyjL9LYJ13NvKBCU0MtfEV4LTz00hQ4sw6ekph0jWl65PgoRVG/qKI7IuAYuUTX1FNhDpmj6
qYmUQXLO6i6bmtEg9HNUaz+nmZDxuKRR+ZVaEXOcS9/pz944jk9dybqrBh0x6osNK75r8+BCfRLI
xbt2sMAZgCuCUaO5YYG1C0Gw8pRoowZM0bChvqI3jXsXhIE0jju8fRi6ZEl99Rglj27xq8Y3bytS
YN15WPYPoigz0HLl/dFV5E6ADVu71LRraOmAL2pyQTVNYznOjVppmZvAACbGhpq9AQx3mQUXatGg
Egv0BQIE/ZGaNKXn85uXpY+Doj3J+za711TUtqxje4sFRg+5m7jeS9TuX8gFSZn4Ag2K/TygK5i+
RSEAEBRqEjrwImHTJFHR9HsL0OUFGCYCpLJrd5E2AdDMtW1rC1NzYohssWBl8zG8q/MqvEO1ZL5L
IG+00MmnMVFmV9b8Qr10IOfhUAaRezc5ZS0eLi2+A9O8WQCmJN3Jot08aL5WqS5jpKCwDbLSWaHg
ChiSINLNo4M/zsdaoBAJ0NrU/vT2l8mQr7mHIHjd6duU5/3ORbXQQxQ7P+J0LL6XeoDMgVc9FaBL
+5tD1npPwVDVkwNevP2uHrDpUjPk2Czde+CRWSQuNO1LI6rPXq5ZLybbjGGRvNSNbC4yiYDTVmZe
inibATi+QTLKepkHvTexWk8RyRrH6ji9GaUZ4DeSxBXK+yCP9OnAQwDe4n6Ayi86WvVupTPIvHsX
bHgSSwYrsgSmiXVOVlXbMC+hhufYAWRdc7Z2mJk+sQJLwaSLuh8VYlWaadu/GNJYtTekr06HoEYO
fDZ22hzbQyy/D0bdothODQ8hdjMNH329fULKo1+nOVb7rcJCuAofwVobr0uPX6jl6WBTGLuMLY3B
AL5D9XJfvPdGEcrlG6cCYkoN/Rgf+LLc6AEYTBNQWCMWgEL4XtWo5BZoVfADeUDe3gdXFPYCvWfq
b1w8Un8IbreVaQXjkQbmamBHxS2jfGzyZDh4qqyi6fzy4qgzakZuiN9p2J+MEVrbYOEAP2NTiRO5
kceoRdW24yCL3QN8xJe+UzTIeA7aVBsQ5mm1SAxd3Bm9X1+AfdGAZkXq1BV1he9nrcRJf4+woiy4
gRAQHOa5/d1jPjvSy4m3SXCBDNq2i/GmX7Zm1G/ApNeu5qWeGuCKvDuSSYCmb6P7FkDSCI+y1JVv
YV7vQbyj/TQc4wTh0vGVgVlg6aHe/wreLG3ncL3fobwUqE01yHNQt5jqzX6UcXUdQ7tcZEMZn3NV
lZolgEcLSAJNrQ+7w5ySrQpRHEoLXIozyQxgodD10bgHdlW9PFBHjq/Xuspt5PjNEEquXB/ODRjS
XvivWhj8JTJlBI5csKIFTWC9MPB/bVJDyA05gbX1fYzpNvaL8d2O8p1oyuTGGyt+MAsLwPhcB31V
myYPOavaE544r9Q5xnF9BkX1uZRufrKGLF9BGRcCi6oZcLwBF3RKh1BL8QhTPYPM0ONBuFMJ9bhr
MvbON0Di8ps9eM0lB3500fWB/iVupbaqGrPcUzNDxgLqmOIpM9QWDDjbRQxmmC9h2khgK3R/78V+
ekTVqbvEcmjBM8aexyKKz7o2BCDQBQwAQrLdSqv86FCppnJjyk2PmviMeCU00aIWyTCgsFagsokP
1PxwM9RsAIuBG41ABWP7DZUdYNiqq6+Bi5i6ipineiuAtOL+RQZldUJFnLv68EBKAiUAqRBLV3mE
HSjlyQOaRNXXqHmfgzw0KM6BiwgcyXgg6fcdkmnrsUENiKwa4x6l9MZ9zoJNiyjllTyKJLWAOAjk
AtEp8Ox6qTsu8LQZ9uRsW6jJZkMLzBWG0ohWzYlwZLu2KzEWy9rVNrJ3Xk1oau0z0DEtOsUM44xh
faQmRGqsJ4ez92Ykh2SToFR5JRvm7uoSgmG0V3fxqXesEsmKNvLUS03arc/OdifCI4I66YKyWp3d
gSo4LftN0voaQMoFPzDb8o86UFtTdiwLQcklkWGlAWSn1Fk7yGQ7AAM0zTQP+HNORIqgSrjKYix7
zBxAt7jos7sgwxtNjt6tCUuYgCE4StN/m0196kISwS7EMupyni69uGCrVOuyzdSuo1FxlifWfmob
IV6+TVVeaIqqcLO7QXLsD9Vg4O2m+XOU2IKkTh7y5FhEIjthtfN+GP0UYJ8/23FV98eiPZKdRnRh
YIFGVSeqGeviKbD52IcQDPZQS2mFmrkgm6M68O+vliVAUeuZBoTOEEZHGhVIuzgpHkZncB4lA0xm
SK6cac4jWSxt3IM+gt8xZeotvVmkNfeO5FEiI7FqGZTQWq11saJCqSRrwCFFQ2NIyR5QjBUsqImS
WOPyX67kWQ2/SwBxaZGFD3juoFJ6bIpjpw6JtNDmQ1wAMzQWRzqj7srmEuTElgRv48eYiNypnzzr
sQafz5+n1K+1fbOGlFaytfMoW5Fu+L5Q1WE1vicrs9XFmQOAf3byPFvlumkdpVv9ZGHGT4bg74co
tfmJbK4Pfj3Hzo/UOSoPDrYGxNE+XKhHooIOlM7gVSu025ymGnsvPupD88o+KsttpBnIRGkqOmgd
KCqVF7XIlQaOcTcNnDJav+eap//nXGT/uOI8l/n7ijSzWZbWEbXYeHziYdRkqLwlBK//0cR2x3xK
OzxW5l4sJz43qRcJ8Tg327PtaOIsTRbu8Wo7dGYKxA7ZplMfAJV9ahgHstGhdGvUM6sDygxAUvoS
d9hBgLeLecOTBvi9n2ovdddU30rLf/HxRfgGKujpBHjS6eQfXXoovWdIZRxUd6lG/pcp/t99IAGG
Ki/wd68d7jinRrr2gogeijiPNy10aid2CMuDsktd686lw0d+Nv3HZDStl78NCn2zndgh/j1IprX1
Ell2chIlii95ock7OnSJl0MrczlbRgTi7txELcizWIm+6orNsqyNrZFgj+oKY/g0NOdLLWyqcJqy
N8DVoUsVlFBXUDG9uyaMjW0WggiWbDYylIu280pQg5b1ukdN/T70WP48aOO2bEyAWpVdt7Jgtouo
erd7YGzbN8DXPTsV9pAf9tn/n/aqQf0aZa+mxJfKXoHyEprMw5Qsa0Bbe+JB+zjnz/LebLa948vl
nD8TSGEiCpv4mzkpxu3oNY9seSTTZI+XVYiKMsq5jVqYnWKrfpwvzfHA2TZNPCznadqw/zw1dQxG
Pk1NE+mgcr7jrrkcDVQIMndEYDAHJOWS16671FpWoA5AhpepB0+oYY+6lqdC2civNUMoKAJBsqUZ
prE0wccsAuw+KGhSk34csDydZppN85xNkm3xvvGO1Akc2H3q5PzUo4x/JQsPK261kJlWHnjx1YON
1Kwy+eCZ3lX5AKou1aTlilNGyLWJMDuSzfVBcABQ+JU6Jzc1r4tU+Ga2leaveVpt8D9PS4MCDcGs
VLAM+ygsg2jaHozW1EmH7mPakGGrMNRYVclOc/Z1h5UdrWf8CDgIatJ6hpqu3wsUIiE1MTepF7Vs
+L1kJz/CrqdHBfE2lOPXoMOWKPL0/gRCcazxqO0pI53RIQlLSMRm7ZaGhmBZx2tDDaH2PENYgeDf
6tv7P+zTzJ8uMuRBsvD8UmwQ4uj30oseTLvX3zwIsQahk3wveNovW5n6Fwj+difQeKCccKiCr0Zz
JgcHqsTLygOnfCPr+lxCR2RFHe7WgsbUNyg7Nyu3Eck5iKPiEo/AHiC1lXx3zce+NsavForSV9Cx
LdWyOdwiRYzYA4NwJ965w1uh22yRZFZ0V5aufaEObAFQW6E6NJTYTR21Bv7l0EQdhWwOnhGDWtFR
ECjJxD3ZROcAZTf0w32DyODGijRxDfPYvBqtfmNqUZsilUQt0WnxRgNjPhSBIe0YeZ55QFRlT0Ut
c6ELNaHu7BxAfj51kj/Z6TAgtXRwEnf3p11NC3Zo7VAZ3e6Tv7LTBbJRi48oyJk6/xiO6l3kj3Ux
3d5cb0NugESWx7HOt/O0JjD159QXy0Zj8uy6SOhIYPKvfYjXNQrNknuWBYD9VlBskG1QLg3bqF88
1qKMT7T5m+8DBSBE+T3IQJ5UuvwXt8tVlhUe9EPvkQxKsUvJ2bIOrPAXUmeAcefZN5n8QI1e82Rz
PqxjPBpPjV5WRwPZ1c3o21hUgnxgERV+990yo6U25sUvcHA/c2ewXwJNIriPyPvF1XR9X9ko3few
J7ulpd8vRacbb4Pd74Vr5L90bzzwIWjeANqEQBfYDz3OFrHoxwfdLNNtaDfZofFYdrX9OFoZQS/e
gKTfDnWW/9SH+AvP0+G5F3LA7tMoT4HB7RN+2dXa673qxeMIBypXqxv3iefHx6ZNnGUdpRwU2A47
Jr4xPnTMeABPh/MGjWaoOYV2d4J+WH0PmrZvZMeHQVSmb8S5BG3drWUxgNSJv9ICFNeBADO6aEWZ
nBsjxmbfsvpvrbN206T8DnANZLKUg8ncYYsaynidmll5h+KX8q4KUeCFgEONeL1T3BnQXvMXdYE7
HvMrmVDDpSEzLQIrXkit2kVal26EAn3gX63dTD9PFggbi4Ol3ntTR4hqgTGs7qgVu2F1Lsz4PA/K
K7z1hzgBiefHRCUSxiv8mNKNRhARLKjfJyYfLzbYovDb70T2Nio+zjrjw7ErFqWjKN8m4rfpSD50
+NSuZTQeGbCu3PAPkLBZOC5YPKrcukyYhRHSGAgOpBvCOESlyc4o0HimTjK5sXE2rf7dnwHhjjRZ
5By11neWREdhV+2XKrGNexNBs9Nf7H1TfranZvfFydm7fwMA0JLYK/C9+RKEqXkvI1RTTZGsMuzZ
O78rkiAnzwU3KGESqFStAP9C13bgngjtO/xhqqcekky7DiXcm26wjC8jHrwR9+JveIWBPoVl2mng
zniFSrUPogwUJKuRyOlWT1KNZBUCQ5FbTyPJwQlRBEYjLSAqrjyF6Lj3eyRdU/cAUaSRTuzrXxjA
R+SAlR5qL6J1EbX2PRDi6Qb/jOAksgR8wxCv3lnMqpEXiC2ohXMdetQW6FUtM/sO6aLNUHtjhJrE
eA2OLuN7aqOyEIjZ9NkZdbEKTGFeKxFp237su4PbdMMJeXaIj3tVc9/gMY/yvL58xTLiMcwA7l3E
9yNvwRhWe7VSFbFfmaaXy7/d28itf91bVOuf7i3RNIjsqtovKt2KJSuWzIq7w1ScpZpAzXcHKvti
pnaPOhK2r0WWiQUiq6CQo3Cd33rN2krAGDAZXaRt176MtQXS2CV2rZ23kRAzW8YyxF+djKxK8I6O
nNOoVLykOpRc9zYsgti5V8utJb3yoAESchYul2c6owNPKzCUha67mjuaJvyWMD1cFK0nN1YaWXvf
q+N7f1AlbQOofoE8OaHEs34hj8G2TOQ3rSdU/4gl9Nijg8SjxJrT+p9i/NMpOY1wohSAlybORsgY
236w0Q0I7jqejxqUMF83ClbMLNYtjA7IwB6woEfXAUTazsYv5BbqoDl16hoRuB57jSTpukun3PoI
tXxq+N/cJH752xJQRMhYefypLYotSrmR18Mvb2M68bgtVFPk9TKFbshLVjb6ITNdyI5ro/6qO/Ln
kAb+HRLN8go2bVSsK3/LCNwl4x4yV2ragpdb8h9S733aCnHj3Vigsh3U2mDY3fjAjC2RXUz2tLWl
Zq2n6X7a+KpeVGwkn5qIZSb7tNGRiW5QXeoTcDVKnH5hGL2zDspAPzmEdsVLonc3KM+4e78i1GmO
UYc4TT6a3QlFJqCXKEBUfYJAZ2huohpF5ZUnxYb66aB5ydfUrc2tLE2OGhYckjLqzxVrKpTy5w4Y
ZHxXLsiYVOzdx3I5X9aMIfurvKmDe5EE/yWUFrIayVtorfMzFyHAhNCXWnYVJBpFBjQ/Uvc4xcqr
24DxrVv4CE3KBRlb1UNnPpAy+6rxrrO9NkxQf0y93FoZNYCGEisDB6/xI6MfGn5C8bnLbPzm6DT2
H2orT6Fwhrg5HZCjygVCur/bHfiFSvD6k+XTSGqPWWJAs3xJc81jICSEULw6mIVnrW2Zu/kF9GDd
RgcX+KU2Quus8ydDwb3oQGY6G2NhLd10KNcJVioe9iChfxqjYkkuGdmGoGyh3xPb63mGNtGfsDuJ
QdPn83KhQZXsEKgDnUWZ05VgUnBhxH4uWJO1G1sb8F3l5Xg2lM7ZsCMfMtlO9Xs0TTm3yYeaVVU4
9nLucQ2vWhkuBCVbgYSRKJP3Q4poZIt6ebRz6TcgHIp+Tracesjdab1q0xfaL4pAfgpSZkkClZ8Y
5Okd0Own7B0/RzP/CG7SYN+JnrREewYK2jqbGvgBhRUPUIof0nMz5CW4l7h2QxGauWy62ESMJ48W
YIwsf8goWwOkWAL7kUC4xgnjnzxtvlWR231pB+TtNTfW77Hg8cE9yXT8H6tsj5dWDxacFtX8XrZ2
8XLF78Ep8bdIxXCaTjWLawejxZqqzBpUEqkeOrgCyKwBtHgSu8EuMVG0BzqMVwAvbxDrbB/8sQ5O
KBZsl2TXOMgXqzZurllojXeBI7F+UQNicAUgY1Q5Rxv1xY9+BTldoZdPUTW2CwlGvhMdBqEVJ10d
Zhs1ueBs6eTmphoBCBclOzM3qp4CoGDvmR8udbONgWtZtW6ZPzmyq54QeQW8seb35BhV+QUoKf9K
rTZtf8iyGaZJoFcHWtU8xu9QzVmpDS0eRGJPzXx0xhWwQPaWmp1fIz2IAPeGmkMSMuzGWn9lqYuC
KzTZI7thLakXmXjt0FSgt6Be3+2Tc9dhhUq9ujTbK0IGN+rE0jVZ1M6g7wpNs0awLWctCjLaQ4fF
AUJJRRae8d0Kz3SmifoL+LLFzjQqZ1yYTdgjAD+ACd4osDEsoMyszugQQRXgECY4zM2/+c3DaAS5
0LC5+X+far7kH1P9cQfzNf7wow6PCb7vjYcwhsiyBpWQakGn8wHEH86qsmq5gFBCfpw7vASU9E1V
/B5C7bnbVzPOTTr78wJ5h4yk4YHl8H+fJm4+boyuQncyGeerktFtG7tauLZxG3mCvZu6iXkINScX
OqUhdZ2+QHmz2WtWUt11kIZ0kAo6lYqxkw714AAFooX1cjCtd5ugszTbaBA1Og/qFwBsNGeblmeo
lfgYSyOqFGg56Znn2T7qqN0eczyJ6KpzxwB6HeGK7FL6MVbmPO7ddVYnwXK64sfEiFKhcBsc3oKu
nfMSu+TGSFfTVDQ45q+5J+LrNFXOjXodJ1ozuQRacLFAQrQFwwQ/uFznh+nMy/v3s7/YyEX6tpfj
h41xdCg/zmabq6aZZ6WO2daAJXSZ2vjFg94tuK97D9xUMZjUqRk6WXDPTUhoi8y8xsqjgbzaLu6c
fkmdje0H9xXiLUUj9PM0SHAoBaKIB5EvQERLzsqrb1kX0KQ0P+rRuWiuXv+wuXeJPZyUsPhhyk5e
koObKdDDvdfKJwKkEww9Ulh0RAIm+2wiD7IXzXhFlflCH7AhyJ30DgR69i1NUu+CB9KaWnTQRrA5
51b3ox+iDJm+Doi8OmjY0ndDsBh4RXRsc1vt5xv3tfs4y1Lj3UZnfW67r3E85Au9KrzXqTfa6kbw
kHGe3RzHyW7gvXZPrBuPZII4RHbrAMS/hniWQTVPRkty6/tbDDKmO/KiQ9eyXWZV4kwtmaTZrS2r
l8orwaShZiaTZOCscDUz2s+2vrLapZ/q2ZZcqCPnBYouKhTxkI3mjBvIiUadna3mq0Yet7aZBAP1
PF9k5ebeMyTwWoaPG06r0T/abnejYfSRgItooFRaf5rdaEDDm063MH+EDDtKAfavy2wqw/ZOBl58
mu+Me2GyMECTiJpU/MHIl7ltuNA01/v0qRozBIzUBF0VudAhGMEBwgxmTJ+KJvX6AKJ7RcGX82X1
rvR3WgPc+vxJ+7bXDrovvsx/OARIwfvP8/18d7J0gmsVvdJc0/8wkLWKug7XqTnW9gEMG0IV04i9
Z0IkQasK+TVl3aOZF9ljCsnGg6frQOgqO/TsLK3qLiPW4QB/+mzTgcpo7xe1/cRBdEdOumsay87V
23NiOdpKc6piwSHA99BL41l0Q3kWquXWwbgBVgTMyU1gPLSubO98kF51fmY8kKk3QO0VFVFyJJvs
o3pXJJW+nAY4ZvQgjU3IuQEmTkD0sK7u0z1NDk7c7ICoiLGgJg0I8GXRXEPeyNSPCCXmsm+3NDmq
TYpTapU/qZNuV0uMI1K40XW6emcJoM0Sd02T+V4mLrpdX8ifDkGafq0yzzhRS2J5uA09swedCD7Q
qMnoBqTKijrJVEEic2G3oTxQMxtra+clCNaRC92CQGWcPj6QQfOg8RI0o76jGwCth36IuMRWEnsq
kbzoidXfRtvjd/UofoQiCL5A2n1YQxFw2EUSzZhrK5BuAaOZBsGpbgso8KGC+gt4Cm1Q4hbdse4T
QNfM22TuocDHmwZ8IYjRLN933KBQ2004vRmbnyH1cezLevEJqGelDGLihnWv4bbrKHyh/HWkl984
49VjjSTbjjNI/CBKGzwqB0ptYw34zWZvGoKc31IHAMhM2L8yK792+WC+8rQboAdqljfXSvqt35jy
EDZuhjhFpoM10JaP2QBl3BICnd/V8P8h7LuaLMW1Lv/Kjfs8xAgQICbmm4fjffrMynohshwChPf8
+lnaZPfJMrdvRweBLBTJAbH3MvAo5T8iDPdSBINxiwabwFa4NRQDJUHzyCNhQNnCTEA+U3J4hkcF
tJxRf+3Wa/a58j2kERFQm7u54N5TN7Aj3mcbdbfrbFH8NSChA1gej5D5Br3DWKTjt9STQJf61gts
h0uAEs10Vw9N8lx2/OQVpvwCPo9aFoBHX1rPYufcHJFas8foy98jewUzChqZuyFg27bNVkYcI0EU
ZuqZ9rLQTea9/g91f+oXMpPhuVmoD3k2w7XHI5TBdh+yenOOzRkfDGdy95Rem1s9ZMnWjlGCZvJ3
jo460yyqrHdUP8RqkU1I7F6Krii2LuQHXqy0mPWsXCXMdWKLag8UEsx5VT7rWWEtjfq4gYC25RvP
ur9AnAwsNcAUnDGHjrJV9NZaY+eX0vWhg13K5D+U+2XcLoKoDY5+AtsRQGWS/JJODhIuZr+iBuQJ
80sED0F7FU/DChiq4HjtFoyO3Iyh8pYDB5uzB1Dj2KZd9yh7K1tDpWzYzMUJQmzcrXBKltc9tr05
QcBVnaiRNr0HwTCQuu6oRLMNifk+Gzf799lC2wg3XZs1iHgJK1mQZhbsh069MKsLlWqm6l3sp9WS
irRBkBfCnGF94aUPwKbuUUNAbMm1lQjV/WGOuYce8PMcfzqKXcL7teigPSlHXjwYiXkkbYYA7qS7
BFyr9aB/FPDoi3Qsur8pYdr9wPvpyGD+usbD0TvKOpTLRkz8VCe5/cwglz7L1rVZfoAKZbEKgZr7
RN0CVfKTycKtsPIOpHr3C/1i6hrGFSViFncNY82xCTuxYmESfWnTc17a/ucugezq1EzRgaUqe9AD
qb1KcnjoWIAL2VHi7hOFedzacr+FCPhI2fRfkC3tlx335W0iTBNmrhNURu18goly8t7XgSNLCzvG
bGUiedpBoRfaH5ytBtqz8anaZ61AuAB7c6ves+Wb0wxwcRegCekNRDHbcFsD0Lt1Go6kbIsnUYNl
BPT9vWnr4zlzV3pIrWu9tPmPIZtxVbsIutLfUskuvoOznPbgunV85nxW0NqFmWL/2ZoGtmyTuIeX
XtjvGrczdgyZzpselPAl8nLTazkMJ9LQ9jOod0Z5/5mVCnaQ4F8YfZw+ZqDeg7qNvbAqYBuKR/Kj
EbfvdddW2ssYq9d9VkEZiONBCYpGeqBTDlylTm5Zvc1nrP8pbgGxL+qRynYHx4L4yU+LU54b/mMM
wacDnij6V9iPn3W9YnhbWFLyg+tBKuXn+gmJjEVu1uUOj7/hjAX/cJ4ct4c/NM+3iVVEi5INMCGg
Fk9G06IpHbnN+xG+ZgZ8EISvg1q6eK3zEjXugG2r7jq9qSGsj+wF6qhIDde6vPbqTRlY3ZJQboR3
wzfwncfdYE/4tmu94cXTlgE7vFAk03p1tvLt6g65tXqdtXh6hIZp3WSJY6wjvRe64/se1f2pFcBS
yOcAK7mNcfccBFIHm3ryiqeqyr7ZiDJ+i8p6g0Bc/9lMg2QF/NR4aYVAZM/M602mPHdpZZOxCERq
ngQpIlCgmMoOInJY54QHqqKNp6PItIc0BbxciwlGtACvbmKvBVtZE+4IxEV1EACA/43tnhHIyS++
fvxmrfVqTQ3bxdzBI7kwhmTPmYG3RJnAA72rQw4zHTP+FuBXISzXeSt8Ga9Mx0kvfsLEUU55vR7a
rAXXG3xxuHl+43X6Y8y75lHIqNkGQZ7uw9SBU5qejHpMNhzXo9p5Q2g/XgXelK08JsYdJAQJo04b
P8vKdeA51pqKPch79+57B247WzdNARcfm4cpC0DtT6J0j5wGCIZweLiDM8h7XemdjSDeZ9Jd/8mz
IrDxqtWNk07Fe5lkK0AWe+MB0TVchT4KixVx/xOkrnbI9Vp4hcHlCUKK1Z1EMGauoyI1AN3e7Oyl
4UEAoeOd9QQaeHfgVqG1qQXChxWsIa5FFwKKuK72ObZDIKSF6y8TrTAOq9Znt67CB89p1Kkbk2BJ
it7uX/VtbqtTbmt7JkTg19DyVTAlLBb42ZpfoLfRAvNvqVuvdUdoveAPoZyoe2CiguCQftSO8r1v
J6FobFutvJcmxKvbAIksfBtOnzmDM8/Qji+wi3mvJyAGNDLneuo/ZXGwDo0JHIOmSXa8j+QGSQ7k
9cSE5yJy5VC3ASkkUWpnJmnziXrIJuLbGOZ8Cyy20uUsPd8YbNj+sUzC88iXgSXjCH9nuZCGk24N
9zO6pG31sUitiPj3e7r+ZdT/1vrL2GvnTk9VCqPdTuF06EckXWGFXh4HRAA2WWXaDxkgYbA5zqZv
eXBTDH3w3Z7KH7YjxFOrTHxZhkNwAgq8mse0aWGssxFMJfq9sZFX29iQOWJPeg3U6gVPrzfKn+wl
Y29XzvSVV11ATGKfljD34WBe925aw6B4bN+Z2Nd+8GTA2rxLnzirGe7TvoI2TWpvlANwcZSUxRkk
+GwN2FP5XHnmV6I2Gu5XPLaSb9cxLJrkygic19bFH5NYa0AYl5tr0a+HcgN7ZLlRXhienBHUK2d4
IfR7nnewppPBeBFc9CerxYdMVAbmW53MHezhgQ3mAtmCEggR/CRyrDARFubFiWxoUl10dJFa7Q7c
TmrFt6L1RK1/Gpu4EpmLNIOAqpFdsEzAuhIGtFY5iGPZMiw1dX1fuRAMGJvXshW5/aNNPHEPP9oV
FG7D9E6GmsDQRicodTv8awYO8QqyGvzGKOD6Nxpe8hSqvFrDSWo6g/KlDm6RuNupyO1bOy6cZee4
8rWzsvtU5fwHiP3AN/rtN1n+NdyTLeAbXWJByB/vCugj+AjF+OnJaboA6IHhmX7+VG/xzN16RTW7
D/mjld6C233MMhgjXQ2J0kI2W6eVEMOdYEh0bTALDsMP4xYKNlCiKoDaR3BlUTpRf6RiM+bvRaIe
4u3wsXX8uUitMQM97D+OzSdgdMosXUHa9uTUXrb39QILaEQ4sokylWcq00Z3CfIp28eJF51MLD5J
zyBu+++Bk8tbtx/4PZuSC4kh2FlvbwEbjTfUa0yn72DphbdY2869qNoabfQaFHrplevfc0G/Yu6V
1YW7aUVtrxGhBEB4qNhLZEMbDr/r4C6TNfS48fA/gyODHFTQSQRdevs8ASoOc8Tavm/yulnmZjZ8
in37rfO95LtVNhiu81COKvGpxJJvrg+j1SF0GAzZQvymwxraKP2INElnRufANN6UEfB5QdklZnrK
Y/lGyzT6QBBguS6E3SUHWqz5HPcgyPDFmtS8SNerHQJ1Niq8KrTyF9U3Qwtqh67nvVheu1I9bDoV
Xgx+uYBg77QFaSZ98WAvnplCfkkD0KA9aLFdYiX7iwCBGlCDRn6JYQ3gMGhvWF4UbH8emZjRdJul
9kuGlc0ZEkzZGave7IwvkHjnDMazsKPoaMfRJrTS8kGpuLt1Ew+Alh7OoANiLssqYGxHrUbnNKcw
FJ/nVja632qQP45YHOGrxeUGLC8RIaO+tIFw3cbpM+OGSlHpu6t//+t//7//+3X4P+H3/BYw0jDP
/pW16W0eZU39P/922b//VczV+2//82/uC1s4DoeGheNDfcR1Bdq/vt0jCY7e5v+SDfTG4EZkPfA6
rx8aawUDgvRbnAUhuGlhidCtz3e2r1UVwKS/b5IRNNy29b4hdY70efa1M1bzd2zYy+QIxso2oRVW
7zjdDlAzR13cSaZbQbpysEvlCzmW0XZ2GUyi5qcyeMQXCSDMdZkRJ068QjYmhUEIlIloEybBxzrq
XKZqxXCPH2BPDPSs3jhZOpxtvRniptrkeOhBkemvVlW1nyCmn+6cjmHF7qRuBTyS6OYuNJY60wRw
U2CLf7703Pr90rsud3FnOQ5y0C7/+dJDHi83+tpzH5o+GndIAodATZnTOuVG+VolSJro5UQ/gQdd
Cl7dUg8XnCdQtRlgYn/uVWWBcUil+DBPz7TMhj20MCs2Do5Ty1cVVdYqtpP+7MES81gW0MkYkZt6
niD6jMvrftNdoT8NjLfuygI4jYRqPNHPzKzGm1bG9oFzC89cUBq8/3Jf+vavF4czRH1xdTigIa7j
Oj9fnF4kpQB0PnuYF+lu4YCXn/NnZCjyOzjKdneg6j/R4zCqM2NDjzwq6l6Aa2V3YwGvYkv6b4gB
t2vXSTOopuHBJLMaZg2O03yy2urs6TUiXor3WczyF8coYBlU9Og65vxYe7fSyKtbAO03SNg7D7lW
0y+hbQu5gyQ4Uh0kw5JtU0D/kVppQBUNG0fr8iNqBtfaKuLg7dnpEsGpeD95GVT7gwyUxyGAZobd
J9WyDsAilM0DvOudh1/6cvO2dq29gHPHL0t7cpizWsc/6Eayn5u6EOykHkEPLH/ZyeTR96r308dG
bxApLConhgAYCmnkdosO1MND6hfZo9Wa1cYwp3xNrTS679U8Ood4780cb+SFxdYWb5IP4vJd4+mn
stlsqKG0mPwvdwT3f7ojHMaEif8dOGZ7oCF7tv45fXhS4clijZCSCR8cvKJgH8eGS29CXpl4hlH5
bPq19UaLMG50wyl0guFiSB9LNKOCFWScnMlVdnaJJfPY2R6Wdiu/KIpFo93eIoAA4b1TxjCXScoj
DaIGKv7HunmykCXBtq4FUDajLdTO6yfzyLgwj7THh8QuF1k0Am2FRBHbcRHvr82/9ZkreNVu/8uz
5+fHvr6YEIByOXOFb0GIznd/vpiJrJipUhbce0M9IhWb+gsT/IVbKzJ8gL5Tc90pP3vNmbOmtS71
qCoJll7PeyjcQngWacRCgHvcFbsaeQb9nK300/XDBiSjc9fCvA0dqBoeHwg6mRLhtHDKllViQt7V
Yumd6SfRgoIt1MBS470B2ZkIUQLIuhu8zZZxUUDLJvDVnQucyz9fFd/77Razucccz7Qgucu4/ctV
wYqKh1mj3HsGu9yzrQ0zIG2SAMKmXW5JEzV043g1FHeRO6nVB+nlHIYGJJdMddDPAzFWQEqepJUD
bwQObnCbVV3FBrS403pJUMDcgTwHrJDDo6MRg3G49drCe7n2ql2g0zwG68Zeh4aKIIYoRmSEOyq2
uq4XYCjJ0f6tjvoVOtQ0d9b9qG6sBZba3HittLz3wgsn/oDHMHxFrDCGUpdb7qklKuGxFVSw4aLW
D719XtcwyOX+SbaWvgXGz7idik1s1dMucwBU0fUsH1w8IxBUhGoKvvgh2C8AxnfEoqv94cHSBJIC
RGSkbvGlpEu6rR/hoKQahOVgESbDDPLOvRnsYe5dXNomgsz81ARHkXqfVNY291SV49W1UshhbKhI
DaYChYqZb/98j1jObz8dH34bvglzAd/h+ArX7R+eQ6PP8Lob7fJeSlNHnbOXuK6iL1kP0GEwuOwW
mZ8I8DwAgKGvJ78UUMRAfj94LZBW2sA3FSoZnhs9/jzSrzqGD5jx5KdGBI4rtFjcPq4Qk4JcLRVF
NK1l0U4PnfSgKhJmm0g74hW5kZ8hEwuoqS7iC6PZCU+r3OhiWkF8tBTOsKMiiEbvU1IRVsjrCFCz
tbBxlxMjKAqseh1NbvOBeg22OFZGVTUThxComvaKg+o2U6+dFEIScAIzZ+o13Obym8B2PlCvi3Co
122ftvMh6DgjiDnAfVuJ92pZXnvnWn54k3Tgvw4g8bzarQWncMbSExAK3qMZlvtAFuYrVEWaDZ6p
wZa6xTH0zwvkuvpGAO/U4QuC6l3evF2ntcMJEWA9nKYt2jxEKL441S2fgBuFdeNYdvIRmusc+BxE
6yqv3o81MgKgFXhLqF9E37B8yhbpVAZPSTdZq8AY1E0GbOiuzTtrTzM5DTKA15l6lob3fjGAnAyf
rC4YlhZM4xCcBjdZ6A3VO1UzrmvHbpemO73XUQP1GzDKZsye5xDRFiZW9Y0IEUHJeJt+hgD8gZwh
m7g5OsPkvwLE6C5jb5TgT8A+1WsqczdECNiblm3jDET6WUT1oQ6yJ5AZkhuGx+HdiA8jeF7A4NrJ
u0fkuULY2YX5Y55ONWwCim5LRbdU7b7uABynIkyY7du6Zpu4tfM7RNjNVc6Ud2+Vubphpbc1x8G7
p6ohCppVYAXTxtZ1Fi9rOHfM3YNeZReryPYUrIVpENQNlbungJGkDJmuawYP2OiOgRCOxZKAdNur
kZl3UeUgqJfXezuoyh+dlbzZ8STAea2DJT7T+W1p2vWWq9oAHmiCXANYnJsiavP7P82jkv2QFuUW
AYtuXXawxMui4r7QbBTAIOGSrIkomZHDtLFWGX5SqKONA+MA6utOeEqJqEROfhg/iTxfTWM+PsUJ
CBqidE3kWvDFjtUtB0Ejx4tUixs6qliBWDQc+qqpkIHruz4513FeLmuT+XfQJ5VbWxQRHGfy8ZRY
iM4Dkug9uBYSBW4uxRdwqtYqDfmPsPWPXYOMDA0HHMC/46GMtgA0TZt/fhLav74tsWrgzGZ4Mbim
aeKZ8vODEGGosrEGo4NhvIkQax8gvUSUAchN3fqyNXeQCkNEhOo6eEfJpnucGreE4Q1U8l2vMO/i
LsN6oC/TrznuSoDL+Mu1BzD8IRLVQbTztMQK6ay0EFnF90/nr0lUpdUGtrQHC0cY4y7Duk7ndYQN
9PGy5WNyaWVj3VIDQwbk9p8vg/nrulRfBodh3aD/c136wv7wPvCGAThvwdrLO6bd8zWTFD95Budj
iHghDGBbE/Qyrz96FdorPtjlrw8DGlEogPzp1y8L6NkhUxYv//mUufnLOsczhSkE/nICDw/+25cn
mKYmjAaj+DIv6KfAq6CEHkafERNWOigPtZ1kW/oB2/5VTe/4ygSU6vfqELqNczWz2+gzrDauveu4
8VZOVGbQaFpTmDP1/OjJcqDlkqv1KGsIByPlscoSU94bYfm+ByMEvupb0Dyy0OSrUe9d+2WwyPsv
n+P0/XCNhDh4p+MzmOPDwnZ9zlD++Xbux2mIqslJdmMAqpeztGHK0k2w2vaw0EQAybvvpx6Guppw
0rfJLUBv1fO1R2DwCfkha1j0YQDXRgtUhmgYYOUkITCt8M4BCzSXDw5Ly0OvW6lImxCJ4NEdwpPk
DF5Vf4/PeicBT9g0v7D++M/3gKWjCz//c/HjFR5UQrjleeBk/fzPBdUiHZHJCnczh8sulnNEBrF9
/2yFGRKX0FCp9CaZwho64KjvxgycNghULxIXKo5h20GYj3kIW4eWvR2h5SzxvQDq7ofytZ04YaL6
L3cz/ki2jgZ8+Mc4zMK/xPdtCxEeLsSvUSwGV9/ci2S9VW3CDy3swpdACgHB1jvhpyj1IYEH4Lnw
KjAl+RAtqB4IIG8DLUYkoKNMfvJZrmB25LgXEzmHpxR5UeqW5U52DCXCLlTMHchS13HPIOoYYbU8
NMUBGbMvAFvFP9LigkUj3khZaCMjFYhXLTW8RGSwveeBajYpK8tTozrvgCRyv20qPt2Cmx2u8Ci3
XvQ8XRNEP6bpfR7LgNKji2RiUVzMUOIFAgXJ7gKg/VmESX6w8Os2dXiohQJV2J4n46mC7saFelE1
Fce2nHZgP79RPVVRI23GrgxWJpb9y/kIVFnrKWtz6BZtloVbqvtwMOE123aM6+OHurTL0lPDypXT
l/CbpCF0KAfkr62lqvRjHfUxnCrXHmgdAha/nzWsqPFNKJi/xUqr3IcMKogKzDG4OJrgZwqVrcD2
s5xTXFgI1ydmAJm81uiOVM5FHi6b0Iywuh3XKqhduKpNybiEgDLeKG6TPnit9M4TD25cLlHSVa0K
zEXdMAdeIU6K/E3IjwZPf1x79A77ARFsD492nmC9iJFIxHn7xoPNMs3h64kgnA7RgtY5Uw+uymSH
2DgC0LqR6uyErxG6krfzkVJ/3KTjOK3mOSKseOMpvvGqbVQnUIrT46xaZGvTN731PEMelHc2/C2v
k3rmFK1A9Cy2NCufiuASqfAgHObkS9AB4UhRBONOsfk4TRjwE6xbXqg7zTMgrb9oIKR5oGIgBdes
HeA69SnQpgyhp6Fc60SjQhEau6rA34TOiupsC3QE5Lov1D/iEcQ5AlOu6NqMQ/DZzuvoJKANh2dM
t7Ek5/cQeuT39gQpLPhJ+OvGdWS2HIxkAceW9I66AGNgg8IGN9LIsvK1FfNm63dQE67Vm+qV2gwT
j/bcsIpnNQVYgHjqDQjIeuU2uXWE6+hwb3TdF7MMkjfgorCUyBrzIkI/ucHq1F1QQ+YOP7rSM+6i
IE9OU92oFR0AkfGj0HDGvBsvkOqDjP2APwUdRAWPeeHbUF8d1FYVvb+tuVF8gvX2cmRVsLFUDWqp
jzSO0Rz7uETuoUUwcImnS7w3E4+BY41LhsgjWxRDxMplgIdYYIbZHbWabtStXHz5b6koDR94Jhiv
zlNVuIdLxGguwm/ZAwwxok1gIZBHxTKr2A0ojbu5bzOAnw2rgHwT1PZXms0rPGMLk11nia9w88Ey
Bn6f2kdqm2syMCFSIN7mUxVGkx3wzQKrFX3mtsL3FUREQBuq8dJEPPb9nHVMNEaybkvn0eaMn2ye
vZ9z74obwImz+Zz17bCBtkG+pqMqBwj2yfOQSdcH0Bs6b8Sb+/m8/umcadBQG7+dc5hUEOxH3u2m
yYZNbyTOtq38fYHcHDhobQFgh9FhaUG7o2orwFaREykiz9n51CKMHGzFTMHWbe7ZgNQROyKEa5vG
heg5eiCqN0EkXhJbwkia6hjkReWJdufaorPYAlC7IDOSlYzwArCTh7guweeooPKGJYh6AO9SPZQp
HCl7/446ADRgrxmoVGsqFiyx7jGYOtIQOICJVS/7bEN1tUCyuI2WsEId93mnlu/DMG8tG+By2hK6
21anHljoNDej6W6vPdJybPHPbPMdzdVOjX/GFcm6ZVkUR+pHQ6twgB0bG+o91WUD608jj1+ncmr3
wi7VCpHdeMubwTmwJEvP4VBhpT6sgqzYiySHvRXL0oWSxfhdThuVefWPUU1f8QVtPYscyYW4CjJg
wiF8N9UcH5ZWE94NAXRkss5KP1umQK4YgwCYxZdOY73Fjg0h/mZK7+nIw5g7hzge3D2kAbeFcCEv
ZE3esYnld7u3SqRJDYhbusI5R3hrbHgRmmDTwTJ7TEp/yQJgHox6XXIIcyigLN5EyC6Q0NbpT0Rt
xICLHAMoICMr/2a04dcSzq6f3IElS96PwUMNfcoVbBgYaB/T+7HB4i8Ovxw3akNxBz4EaHNS9s9A
CYPgbAJR8NPxYNENPl9eFxt/LKBgDvXzTQUNkFWgYKGTdSYW3GNnvoGYtwg6q371a1DtJVTjdgyx
jGefu4cy1bNWvrkUE4yO7KEzb7IoQS6HRiIWGchyfAh8szh4MJNe04A0205WLD6DWqJgkNPXe8D0
xePku7fUPrkxYrpm2V9kgfA82I3wO9dHSv0QQl/ce8TPrtkPTCab0qqCz0G1mQfaoltb7ZQfTIYI
F0z+Ps0nAtTswshw4RJ8EJwt5G+WuZ4QwKVDHrXZ8yTkuLNABd+kTdu+JsW4oA6GDX4evPvSI8SX
yntfwHyKDlU7IG/XWDXchsBAnFwoYK6owXDqjY+n5ksrbL4VkCrdymQwXnKOv7w+JiTuytUkhUIK
F4gfeCSX8+XKYay+AN4lvHcNONQE2kSYRlQxED8IJL02kxtuh6modnAhGZ+nHD4r+kInKXQVIICZ
nt3J8AHBi63FhFfSE5JVT+UIB48IeIJdHiawDZsT38h+O9BOQDzLRepSC8FQgxl6D8YAc079Nq2M
2Lkv9EYorO1KOzbW9PqM/A4N4qt0h3p+oRZpNG1z6P4saRD16oDeHbGcPFPJHVofrhs9XsN5bm2x
zDUPYFAtPKBinhQ3jLskLI5m0IUvg5fj4oDsOcciq8oEzImlw5pa3TRUKwOpuz0FH4Ek/aEKwS5U
0jNaQFE8ZXpGyNNBWB3xS6fEcf8iiysJv0mQQk7AnopT63RYnXblYO16r72xdAO4biCRfWg2hmKH
h767n4oYHnbAZYlT4Fh/7Y7ShcvONHwLzc89DyH23XYpgmC+nSylJ5ulwDtyW9qMJ0vYMW6tTtiX
GnyT+6li8myn7Oa9c2Yg4Te06WouW4gXgqFZNnC60ZPVGXxIWXynIl/dIzWOgL/0v7euQpvVinRt
NTVuMzpQzfOvbdGYayDR2Rp4ZxtKXG78okLDXaeGn8PYBsWyhyR7IJPiRMXBtnbAoGEVlQfOQzYV
63zMkpdQVshkaFMvLKSTF7gliG3FgvfWWA3JCopN455aO+a98VxWNzTUCNeTzcBYUGVxi+DLEx0n
zXh5oJNK9fygjP/5pKg1RfSRTsqAwicWC0m5DcaJnQjlOeM9dTFDAnwR4EtmFgugLrOMwAdkaGgE
CLDrTh6JCVwnmjvRnJHu5KTptCqbcI1P+iVgSfEDcCDTkw20e9KAHUwl1udYokGNnUrCtPf2xJK5
pIrxZId5f0ttQePfQK9L3FDJCtlDCWnJuQRU5Us7eOaF2rIw/WJKJ5pVwxkc5pEb4f15PgSr1AK/
jeBE2uAQWK0WmT8CEKJPLmhzaBaYShypNcN7fmGmHHkaaoX/O35TCkjbNmRPruerZcrOjVsle6TG
8sfJ9eJtYjBzRcVQseYsquCTx9wIdzF8SsMRamPUyBocKrdr/5DVRv44JF2+yWKE6Km1D+z0VI94
os1jG+ikCPVIXdMMUuUI1GPhrg8q275bw/FBIfuOiXwoMByA/ldVX1+UDWsBlaTmCvn1+uKU8PkF
KAe7sQTGYoRjw2auLKWPprI2b+O043uEHkZYwuk5GIAgqZ1+qnq5HyZg1CGOmD2Yfp9eykhemGEa
OcCiEz7YTBt2QrrViermGIxAnAVpmT9QHYyuPjupBSCWror8Hqbx+kNopAlGE6wFK6/x9MX4wQR0
KpAwd6QijbCKjUw6dk81psRab3RUsqE2OSb9LcIgc3fq0Q8wvG4LRJKoKBD2hHB/dz95w2dI5TQn
qm4MwBpxg3YHKoZ1ycE0Al2AirTpK+vRbpQ605H8CfSKCG8vUJZworRhzgreGyvcKOq25wNb26zt
1njSlJusyb0VDexy07jvv8//2rr0p9UIsjlgeZhlim3rJlHx1pJj9kDdnQyJWYtN1vvpi5DjG8h5
8RP4TS3BFwUfP1zC2QnK3p5t3yaeRmYb4nCtor1k8DZA8g1nKs1VMNxA2nAYtiDUvg+Hzr8N6PjY
LaF0sJfF4K0VB89hBAr2totFOm+CWmjDheDgtzlkZtIacnfDkL33s/2237QejP18WUSrPgnNM/LZ
zRlIwHSVDEp+DfYUZr62M979YzuNx6s5xcefyjfIcnmrEimiY9uAm0/u6Nciiehci6AOQX5GdwZN
EZ2x/H66ttLYGrDMVeWzYS+QwbqpbfMHpYRdISHRVlXullLCWLWdRxgR3DdYhVKvIPaexh56xWHa
+5vZQ8kyn7o2au587pd3ylbPhIQp4lBsvKLwNy1enUjJLkYXtEqQjPPtVWdLGVV6kvhsSZJIFkAB
/dWFNLaSQZYrSOEM67HPk3Hh+dktdA/jPQGk5jqCSblDU69mczd4fgMgUgxQQHeZwEWDkLKcOCC7
GYgz0P2zn6gVFmMwOIavg0r6cDOEiNMVRg81TdPK2Vkm/tpEduzW1psR6he3YVp8Ga0qOVCJ6kVr
vQ+lOtow1xhWIz7abhwbWscRxKmPo1d3j07S1uumlPWm10VumN7ejcNoSa05j/2bsuIHaqSqoutW
vs3MOyrBLwfyvGOaH+HB/nE2Zm6isHLv4JTd3BvJubWy/s7U9ud9ihS6HzRsQW1U54YGbKyiHgEh
3Z/q/OTcVK116uL0ch3ojgNbUPGXgXbmIC2OQeCD9QhTTO9HogFxmgW73BJCXTKsEyC6YCKEFXo7
w8isYxb07m97WOFvTC8A+qtB9AiRNEQpNAsB8IC+7JwTldrBcI4wxnijEm0A+R+XMZzOt3baQ6i7
E+F9h3iqHkzTBFFj6F93tOrqBKrbesZGOs6p7w1570qApFQGD8jp2aJ/UgxZ6xWXroAEKi4fbeKq
OirbNs5UGnvwaIfefKZS5fXdqcrFtFXInJ2iUMJRUm+Sv/ecyG+3TVK+Ug9llu89qDgqtXR4EcOW
kDeQoAUJaIJl7cKHWvalL5V/w3RDqhtyDjArBGFB0897/wZk4/cRYLv+mAoLdB1H7TsNUbDNid9x
qF9OVn2fapiCh0f7ri4QRqEOVNdrMSADWNh5UJ0b/M7zN5l3dp1h6SZWBLB0xi+06f0BNmzw0N10
MFTCBz0apNBA51G3cPAXBxshNepHrQAXPnZwZduRslbmu7BEccWRhLV8Exr7C2qgsm41gvArMJ/g
30t4CWV+bz1c90JjlKtC1xkhWnnif2y99hty5wSzmy+y78tXBGeRDsGf/4K8q3VfIhtJ9RU86BE2
q4sdG6LyVeIzKR0K97lrseCBBCc+uXX9dXgGl5pjBWj2bWNBsWaCj9MLPiQggK73Kl1He1RHrdSv
7yr5a6vw+/exeRVUS7+X1v+n7Lx6I8e5MP2LBCiHW1Wusquc2+4boXu6R1QOVP71+4iebzwYDBa7
N4QYpIoSyXPecNAWC5JcJxBJQon/DABlp5q+2tVR5Xbxfe/b8hA42fJi59G9hknHr/UAyOSoDjCF
/2zxWpx8P63II36JPu3FWWuNhzxiD5GoX04dymDBrMefRwIk/KbuWqgOazHFOfjfGT6f9PpJBfIw
bgHjYS1bs5q6w+g3xgs/pXYY87jcqmouQRo7hG1CVZVTxjaNlULcJma/sTRzP45pCnaIUwMQjmHD
nXfROst4URdu04bA6loVLhcOSmLtERFedIJn/wGBsV0tzOkarOSgbMIiVHfi7QDriVR21NnWNxTD
kDTMinpjBLn9TXNLorVa2cBza6xvbS0/ZsfKH2Liny//cZJmzPq2rEz3vsRWW9PSjLXSNo5BXXLH
bBN1MC5bZiz36Fqusy80szzMYLyJjzP5qqolbXZW6+Srqh1+qpulEM3jPOf22cwDbYMM1PyuI5q0
GXqnuCPkMnwDk1baeCaoUaK2NehmwfQe+Ij2IvhU3FmDpkapk/9rlKXBBSkNVxANyYZvtnavrlB3
/V8vq6r/ellGyXys9o02Glvyh8X1q0gt9OBq/f6rpTCYx0MwWZu2deo71YG7SHmF/N7f6Qj7vpcF
9zLzzCsuYe6xmBtnn5H5fB9auc1XzFLqYWIQ151/l6IEe5sGLM8/wUycGbVp9po33V9nGlHxeaYa
kP99ZmMW1ueZCu2ExeTjXHXHBK+KH7I8TAhW/dniRBk29eC+Oqh07KphTO7bRssurTaZ+8Bxq2ci
LeS2vMH+o1/6UJ2VVfNHL5bkW0cwfguqTFyFTWrVcIjfQYLNnlIZiU1c5M3PZPRReSBzlkXMqFot
35ckaNBskeKGXORw8tvqg0V/sW0mm1gUxkvoPc3+dxacYGr75M/V6CSD9fZRFoa3iSoneTC6yDz6
fuYeK8sgSQT+Hpvecfqw3QobG+ZWQ4s+eiaE3nCCa9QY1csAhWBT4xFyNIKqetFJVUH3DJZNbYv6
ZZxH/dbhlsh9V72oEc7kH+Nlzh9Uk9sGcpP6vjip8Us8OIemMPKt6iWI312RR3tUL6WafDFtsdrp
H1WtE1YA3wgfE3XtJGm1vYunMtKwvBk3tipAsPV3NXaqivZaJA6M70SzMNNJihdCV9chL6vvVgJG
2kbS59z6PtjaBVKHNKrvczSj5tnb/Cnw8niv9Z9quGaATZp8Fvaqii6DV3XjR2X1zRFnPblXzfiY
bjs7LeBSFOapMkWzUxcdNOdccTO+uGUHJc+yT2DIsqessvHtsQF3S2/An6oaIqbChrmaaPJT3YEy
EvMAyascs40bt/0RFS+NBOla/388+fNS66v95wWMGBfQtKtQX1kVGzqY/ehZvKYGYmS9UTuhai+N
adnW8Wh9DmvL6R/DOj//5zCXxdJJZ518PyfKEpwk4q8k64JQegZ+Cd1if9Nx3i3Rg37T9UDcXLcR
4bI+RFkfDIcAbsZOVd3GIQ9PoOBOVSPrdYjd7k1YrX2dijgjjcnFBteBTNwjcZgOoUvO/w/Y7Fvd
LAlOAGy6pEYQfLct3OSwTtSfEGsZ9lPWaZcoaPoL5G5/byW19pjOCL4JON7fnaG/mur8JUMGakza
X3WJRcXkdSMKrXgP11FQXr167k/IWM/HNJLdrZg1VIWxInkjQfS7SAfxZ6wfHdPifTSG+ern/oQb
DfeetpLM0rQxDjAD+nMnFtxah9LZJWh/vujrg4Ld+/RTcyVa1sTE8IscjpmlR8dZa+NtJ03rtUw6
/1g3BCFUdQZSdsy0LP2sYnJqHc1AZp/VMeYuLbA+2+pVar/m+kS23CpL5leqnZNOVN3qc7BHuvrY
YKT42eu2cXf0iAh9nisqj3VeLrAaXM+tXbIncjawf1zfFfSeAts4bfjsLRyIpL2vo0K59gZBnRxj
Q5s/e/Mg0g7xYOifvUueRgdS7JAx1iu3HokQLMGtz17HwOnZMREcV5cSiW4d9A4dVVVlbjMOSy+R
LVjPLadxOZhOhGnK+rrGYE4H7Nugas3yJP26O0Zz+Yr30DSFsCzlvSr4ef86Sq2bJ5fp7t8j1DAB
5TUkkZcfVFXWmAyXwsE0abWPLGzTvw+WDpxRHd2YfC0PcRQ32Tcx4qeqUY1TRVylP70EZKmqqU5X
Q3+yL8Z9up7/NTTNiUXlKbmwrzZ11Jn6i1liafp1bYkz68UXzlkmETOeGhalcG4btHK26sJGwcMn
TGCPF7CsL18vFlXYjzRa9ZCxIf/H60PhkIgclelOjf16Mc/MTo4v67uv9j7WijPa1W/qlb+unZSm
vyEwZnxew3uOPAOq6Gq3ogotwWlFBLhkzyur7H/NeS6cLlR1E6uMvw8dUmnotyA5YGnFVgdgcfd5
qIZ2da6FosOPT/X8Xy7X5cnBjGJSC+tLzut13LhnV6Tq9qz5SIwE5s5IfdZm6OAGoxGcmph/uaq6
TuaxbxLVve4E8VuLh5tqNybfOjWtzjIW8NW7IaGCuRK4Myhn+7UgGqDasyKYTouYIAeqi2PLQ44E
XCExEBa0BqkAVdRdGty1a6GqXec0ez2CKK7axqYhSU2Ovw51U7eJTKXefep13n2Wy20fWMuFSdgm
NrZ2uJE37Ah8Ma9kJetsNVD1GAm2jetosZ771a6Ogsj46zRV/Ty3jZ2zXaG5+rPJ5WGeTe0OSEPu
28W9KmY7QbBqLdSRaktIGG3BQbebf3UgNQ4BcT1XDU614TDrdXX+V7saoU4lTR7tW5bLn6/4Xy+m
zjXa4CcBxDUyR+g3H6N5r6/2iPNagOv6q6iVgWIOreTkxvquVdWvMaMV6xs90MaDKb00dAwnwVC6
jU9eXeSHUcT5WxJlj4pSssgo5W/R/XNEABj9/z4i0ppuOy8d8rABCqJB3xG86uLyztS9nW3htfvV
5OUp4ghf9a8zWjPrj1bV3EOPKe5U++dgb9a97VDgaOf0ffeA1jzMFhvHjonYSUC6r/WO2FJVYTM7
3cNnY13KA4C+VciVtmotZJsnO/bY+lZd5rPD8PCPyVDTXvTVxmn1dpq0Wd/kedRvvtpSX3jeZ71S
3k1fXYaBnGqozlSN/+hXdSnRwvjX5f5z4LS+A9WjCnVF1/D/avuqctcxsasxftngCLPPIKBtAzIu
U1jHc30/4cZIZqdq9EsDN0W3BFXV00fS7Ldx18Kt5Ffeq0a3dVdTkNlKt1mL9qk1yqcm0XmWmIl3
8oOMcMnYZo+m/676VAuI0/ToEXncfLW5Dj4eSQmbzsic9kmAFXiqntRwVeRWwLJd973P11BtttBT
REOEPJqVPx6NQgcDUxT5PcG4/F4S+zgKVCCaqDJG/rs+pepRY8ByduCxB3Sc19GqA+6ksa8GC8mw
IjfPlZMN8iUqMPx1GqzwAj9+Lpxk+jAKMOutU3TkoRtM6fIYgEQp5/PcQKpn4Rg/IKSJQaMGAzNj
6xyOhT3/gmi/gYQyxmHej2CNrADMko2gQJ70L1pEEm+wWqQ7PKS39TxLT9q67oK7VO2saZ5eagmY
PHFR1jf87PR5JYxOCa5ECD723H55UV6jpUBEtasvlmOSx/XmvCY79L+6OlKFTGR1tKWF2FMc37t/
F4TW4L5PPNaKxDcPui8/VOdX+7/GLlMjVmzbf17j61SR+cMZT76duvZXuzr6altqP7lLkM1e38G/
XumrTb2ZbEF62ceF8O+hfmknh8YtEdqKHXmPMCxG9V5s7Se/kLs2XcDvF4+BB5FTqzr/pS7Nhxr7
pZtOIvVF9sYSLl6XX4axCF6WqJdb4i4e3wG9thzdvcXyf2eu1WD10l00IDjqSunQGvjGiB+q00Eq
6CnidmHNfddmTo0NW8ytjvc6ZbTK2ZKBAsug6uoQmfTxDKJ15X1MwWsR4fOdT+NV1aByPhelPt4+
a8ImsOVPD5811zsWS6U/qlqQESFx0Q0oLe8b+HNow2O33FRhAoTdlZGlA1GgrWzsvzpaEJVYrvj+
rtOd3oXhv/YgqhLGPKGOX1do0Am4pbE4lHmCGf3fV4YcH+xKC/RlgAkndKfC3qE95j50gG4e7MpL
j7PtwSwbaqAla2ERFbkvsJ43I3YjrEpp6634YLXLxPKUmhqbJrYZtm4CXR17n4ce06RUm+70ZB63
BZGtn6jwNIb7s0Vpb6tnhXlnabV3nQfSaqqjgW2Ob6f+MYwOHM6l+w0hyz/MsqvOBWYNiAB+HabA
s8+kdeWySWOzOneGi3fXpEUnLB2IOUOodJ22fhEDMHBm+PZEcK9+KVjgHFqssLeqt4BceN+OxRvB
6Lzb9OMS+n0in+o1qYrKzBI6Hi6OQxxgCgBDCluRvtTP0oiWzyIrx39Wf2qLWyD0q8UXokLwUtaj
aKnEP6qq419t+Tqu9kssaNUpxtLteLY4xxY40CQEGY+5EDtP6C2s2CR9NJwWJkwjm59ycF+CSbde
sn6yj5lnR/u8HqJvGjSCCSjNz2ZBcrQc5u6a6oV1P5Ht3DTtVN6mROjyEMcw0UpQXuhhjNHJkBle
kdKMHsy1YNfUXMeVyJYS7t+BgWWRLkdcY+hUw5iifxO+Ts/qGqoQbgIIPN5DSwWXJuwFb3OkDG1r
/m7VNUqbJNJxherTQzKACI8GR1xTdByuVSPQfJWRSySC6leHWKuF3QF9sjBh+urQXKe51wBuek2J
cm4pvXcrjtBaFq13cSEWfxv7n+7aHOEBderX4CBZgiYEwRwfDbiuKGCNGu6ornYHedjejXFB4mft
UG2q1zHY5iLWzhjgsM0GDcJQKxbvFnQgxH3PTn7qc/4km0Z7qYF2HeVim/u8KbX30tE2asCMw/a2
bzL7Tp0ZlUB1lPUKNiNPhaGT3/3LCqJzcma7zLqlrmPeiEiO+7jQcBD5u00dtaloNms4Yz8H8wCH
kJ3RME8+f0zOVYXT5uY1qF5Uxap4QIQFoL/TVHm/vHbusx3r7nxnw+Dbfp3VrOfHVj2Eco68g+pQ
byUC+4CFT4zI/OqK7UHF13op3mY8329DbcQhCX0Czu0yH7xGejs1zI9IEbh2wLy79v5/n+UMSfPa
Y76kWebwgDjR8AAbAakPC59kMkl3X+19UpIoXhaf7SDDVEeW6/odIdaTOkm183kRfejGNcTlWTey
3UTYR9/9pjv6uxLVSYMDugPeby2WyPcbfv3mSc3dDgH4OisW3UniGHUEmWXdnFr+dTbf6Dvo4T+t
uP/N5eL7T50/pQDordI0wsHFKYkw9PySBlQd3TDdyjzTt2ZuAAaW/v1soKqmFKnSwTzEeuLfq5pq
X5vUqGAR0eEz8WuWFYA/2xXP9WxGj1rxBEgYystaLFgybdNmSvaqClx0tVFu5kOTLghb+v2dNLr5
5iwFQpZk3TdQqpaT6ky8ad7jwlzuVC9+t9OlKPHhUb1tgaLXDI5LdaommBZAbe35pmpORIwhkncR
25vS3K5+0/lqpzEAKN3mANI3qvrlV/1pdKPq0zpGNlq3UZ7WuudPcKON+dn3ke00NYxMWfIuzxqs
HjYT0+u81lSTbppvyMTm92q85C97wCaeWWcd4QMjehyETQCfiwWQKRDZAClmYqNjJlfssVgCTjx9
6vxx1l1Wj3ZyT15K3/KGxkdk7UwWtiHPzcepHWrAlWa2mYsZvz1twCWgf487J3jIzi4Pm0cPbnc+
z2Rb88I72ETX974XuHu7yt/rtNYA6bvaRpCePJKOPSEEnDwGEQ93A47id59At92h0GyYtoXGhT1d
1ZHmADdqagQcTZefNdXGAvv2ehU9DjbEn5ilCcUSOWNKHvUIt2MZ2Vu/MoniZiuS/OhNj3OwrogC
pH1jXh8JjLk6W2a7bF7NBJY38hln7v8pBMb2R4XE3lOtW/Ep9ouPYIh/iDQODlFiBMcs0ohtsR1m
lkz4Fy2vTjLnB3dFM/hyOqVtzWdFP8dPsCm2nXBGTuqhhom4F8geZBHo88Z46S3je2CYfqiDCNva
fUS0U/PC1iJBpM8Af8a43wwjdw9RghLPqQ7bLjRD9Icg0JE/J08YmouAAEQiYgfo2YN4Wk9yS6Zj
N44987Kep5cJ2GIoqu6+JxwfE7H/lTklErON1e3iymj2dacV4WgDMDXzYYOuJECn5MNw++VH1/QH
/AtPcnFuVt3ql0CCbWVyGnZB0pahkcx/Rv2PtkR9mb3vb6Sw+S7kByqDhzQovw0FYBKz7qHiVk8m
aLVwbDGXN7VvcZltnLZhWmk67MeE/SMv39H92lt8M2WAad7kyd86y4StY7/BBmjOQI7ZnWD2Etrp
QMhA08aNuZQ5ACvnu5mYC4Bv1pRBUokNAz4gk+7qkgl2LjCbaursmrggq5eYvJ2T4VEwVf0BtOgP
bSzLlz76s0FC9wAJ7VUjOso6YbnWEwGkIlkFp6acyWPxtrphXsFj8kmWBlUmwgtAJMffeRq3V2O2
MEPLX/phMF4t7zyAoNxokXgx4IVsK5QNthPPACKe9gl78au9TOdK6DhxZcV17PB8MqDI7JaMH4NE
73BIwJOek/gUNN3OMzFPjKoWixx7fOyNpGXx2TWHxEV0cBj6B6AfW7udR1DI9tmofC3Uk6QAadc/
e0tFwnKulm0fle1ZpOOp7cHmIrVEahb4utbrx3GEY1bZJcBXcF3I1pPtTzwsVGrSRF2PW9yAK0MS
uVffA+aMa47oG/fQ9QnamYm+cUFACqQXjssCj8HGAig0otI4sy33N2OvsXSP2hMx7NBuuhkUh35O
AwE/vGkSc9fMjTz3GcLpN3XYwHvLw3/0LaZOQ1m5w0Hq/amqCXSBjuQsdRVDdX9eIMYjKI3MsJiW
8QDZo4TtbLchVu8TOhqLPIsgMfdOr990s27OAMkX7rDExy6F/fFWzoBMenP+zVzlQpNZgkcpVjV5
VgYhs198dk3EFcp4E9UeHlS5/+sJP6eP1GcDN3tNEpbmT9P1nkXUhyY5vVMMV3XnpcMfteTnEcHy
UNsuAr412s1k4KtyFckeglubZwn6wRivuuKlTJZml/cAkdv+d+GhWQJQ10M2ta53i5b4t6GNTsXi
a88RAr/RnFwMq38tna7ao1zy0ZW5tvMiyY+HsCPqP8O97oqBFD6JakNWzzIZvset3aFkmLiHzCWh
Uo/9PhracsP7zS5FMR2ChC+kqNFsMQtnuG8qviwjFy/FSF7fbNi6ROKQpcV+IaB8dIW8K4oKaZ+s
eh1rfSNWbxh8KrGJwjONjGa276rorq1Rlci4GXVjeKgj4z0xPUI1sr3o7Dc2/TIMO5iLzlkzNUHM
PrNPuUDkou2aP4VRVSGe1Jbe/olKTxpOdoo1ucwxTI0fu9Iyjij0tnHvbFFArjz5rOfirbH1JAys
ia2vX1wTz433rTWiLxyDTW2D4mQaLBIyP3vv2mAJ+8yfN568q7s89N3ZDUVQYvhe1P6+It1z7YEs
trHsrqXTE81FjgQxNXhYndDRpJT9KzH9NBSD825VMYwsQk43oQfHMUfzxJfnSpt/Bx76V07w4YwF
9p/WeCrJPIWJIF3M5DxtZgc4X2UG/oYw9HRk55WTXUPNJi+aSzp2PIP9yd5jnmGG/er0aeXGG4Tu
Cexqe2fPfrBN6wHvjAxyqhjTiyoG4aQXsqOXvGhdqMNuAYx3ePYzCBZElsLC1cK+a/9MLefNGec/
WrMjB5bYd4CxLzUsRG8mjmi7frNFB+GbxGx055X5C7LiznViug+7Nm+PdSyLh2IGh6cl/aPol9Du
i3xXsKjbmhCzEMVKcfgyRrC0hbvpDZyVG1NYCAL52bEt/PgOW5oItR8ruSxB4ZwiVmpnkWTGOR0t
GJpJuVyqNBuPJSLId0DDrYMhxHw/JEXMYhZaK/CYZj+MGCOSazJ2dZp5D0UXJ7u4vW96aD22cEmm
YgCJdgZL4rLB5zBB/HezoiA3XaaTN7eBxDtCOC+uFWAXuIjmVcrjoLn4DZSp/9qRtN+0ntOjtp+g
MdwDA7JmLJmQyNe/LQ07J6MZqnetIScaZN10qh3b2UJ5lWHH4/J9cmD6JPBa3qEVd4CTwT6AU8X1
rxfWOxMYzopQtd4nt+/x8BU63poO/hnERd5jBFFCHuvjO/F0NmxZM7wbQTSEBSip98BBCslZ/PY9
rnhEoGPYvEMhmxDVRuIt1qwzhoPmFf3JgICEF21VNRWLeS01WERT8r50Wb2Bl2SD6Y67fWNPTLK2
fU5c9sRRbA/XDhHXq+SzXia/3QM4Y6/MBLStgwKqZe4596y1iSgFD9rSai9dxlc22pvB5V0iMZQh
5T2NaCQjCtPH1hoFRc0HaBSw3xgHPXeyjY0LZHyv65rEOEX+8IecFDPaIHD8q2dyOvN+QE9kC1LI
3eCGZYWDYeW3xhm9cBaZtcsIAYeWMxzMKgvwJE/H/VJfh6yZj71Mo+vCZ9FS9w7M4mueROKBQGof
oknFlNVq+g0pdBT9yuXBtWcm7KqdNwQSQNeh3E1iip2sPqT9BjJDt7dWE9S+TDcw4rObO/bVKVhw
WkXaEQ+Wevle9RU+I9VyaHDl28118AY4eNu3Ywrxhfs/WkD8zo0v+Cgu2BAMh7sFtLbn7qIsicMo
J9AqW3RwBIf7NIUyJCI0vowxf3C17Gquj+44J3DlFn277dEO1dBhY+IWEB8ICKDFGjmbPii8UC8q
EpFMD10auU9jHRBUd4q97K06HCuCGlUQ+9sMA7hQklneyaR2t7PfDmeEOtz7VBgpf7oF3IIkXGbY
PFBLltA3r0rvSqsBpGvdzUjT7QZnTi9wO5oDC3+Hd3ZDN605GihmCE1Gl45bFXGo+g/bW3qM2IRz
HJCiSZKUEPLsGbuui6pDFYt8Y6ev0jWah3iezJCI2nee3mSYRzGfSycc5qEOExlrN7eW/XVyJy0s
SdffSzGKDZrNfHA9OCdYb5QVYZ6sax+IdgNu6AH+VC0KlKWDgbZnGCjTo3kZIkrr60Z2hd645y8x
XTtJthEbxeAcRz6OqYV/j5D7YYi1PBx8/WYT0NlZ7jyHRqedu6B6FcL17spO+91O/FCTY1j3dt2U
Ozlnv6QFfqdFVBznnIeqb9O7fBinUEtnL5xwGeiY91GFYFrR3eKMkXe0myPcg8QAU7qPIkzXkO4Q
nvbbnuzxYkfAt6Y62ST95Gyk4H/S12Zx1sQABdQiMDpP1cmfB5xB/Kq5Q3PsqrdsqSygIhaWiCaW
G4BlWZGJwr20U4Cjy8TiyWgHeYBku0smDcpaI5Zj4eQSaGX90snqUdMBvCGwLQ+elB+GyM2N1Ro2
d1jOzRfYt6WfYMkt8cmPcS1aY6L9kGQ75KBZwcfGvNXZfdRBIs5wlHSyV8t3KS2wciwLttwUcCjw
Wd8s04T7UB985FFph503EOtApmnK0YaW7o1U6XSdABmiWST3uR+/eYjV7KbAxM1U5Ltlil02wwNf
0DCIvRtH+k54+RuGQNO2IWS2Q3JV3+UJaMJKixFaMeu7ckIPS0ZMUYVrW6GHJNxeSwdv0xVptxFR
ciAGl58zpHdd3XQvrPHvMLvskDFPHyzD0A41N1IYzQ85AI6xSMWjZD8bOySaLZ+8iYBX0jWSHave
mqz02dnVVjwdito1tikAm1D4yMmmt1hMDssbOWwKEJJbx8sek0BcXMdvdx0SueStC30/QMc7Lp4e
wPhF5IRnOFSaISv2PcLvS+9WyHmleDGgp76PZn0nPb8NoSvn+yhweJJEIt6h8vRhoLuza3o5PhsF
YaEC9k1jmlh9BQGepRbCX02UTlvMH5/5qXxiLP4Pwp/5Xmg4XczW1svByMQE5UDrey2OJi2CdmZU
APOZxFtCfAae60YDGwiovWs3A0uKfeOgYN6gBAE6vOqemhwKl0UiMCDn304g6PPJnkOdlbTdYw3G
8+cnMgvjRaT5oxY1y2bQjeheSOvDtcnDL0N9TvtMnMqZx7WtAeeqyGbU3sVjlwn19IL37tbAhW7T
NAaKSFUEdS4Cp5TJc2eWgLymHE3HuAkjBFYPusaeZWic9rNwFlAQdlVgjeQ6j1GQLXs4mphhZBBS
+0Vjpz4VKUCAoDlhedmfp1EMZ3X0VcSu3Z+LFOgUnBpmao9wO/j2w1zm/oEftz5buV6fXeJd+26p
rjNiv2ckkZZzWrBpC+AlbdTV/I5kQJ9Ph4YEIzI0F6IXfkio/yqMoD1nTfnW+gUBlNIe2+OSFGyR
A1jNfj4jS9zP59Hq0TL3JF64rlEUoeOgzmKW9mnQVkO8+jDNS3lmFinZBE3RzumrNzcBFdANccX1
CbVIfHYLu9poSZWwl/KjsypYvrIOTbKrQ9h9H2l6e176Fr2s0Tm0PA7PrZ6BXUxYloZNW72kWfeH
7Mr+87tSR+prShYH7fM5WnyUX3pxiFY3SrXPUEf+Wl2t+fi9t21dTrxpCneKxrMbv0JqqnnQ7Qyk
/tldkJUNvPTNKuPS2Ei9yU5dt5BwX7bGmD0aWpDiZs8HI/nmIEOJEgQreCmjaMNDan0DzW2o5DXT
eFwgobtJsjkqwkSPosOSN8dRNggrlLgipslp7OAlaizWgMFO1lm9A8Q8yAt7yytpuxq/CstfNupQ
GknN9jeywqQDRIlUCPTvl6oM2FqNNvEaDKnOAB3Ms4Bjvqk9eGzNT3/JfxJ38flmIzTkBtPx2R1T
xwMLG9REnNRvVZtTdW7XQlVVYSPmwd98/Sn/qzvCiP4fo0cvkPt5FAQXy4NRjxvMlj/YnPQbaaMK
t3M1G4GRMjsOTRGQ1GFAXOP/XfkpYulz2AYt+EzhNUDuKAYQf/v5l8BTggzgZGjdXZT3ySnXCuTc
bz02gfs+GR7LqL7LeA6cUcnGIa0ufiAnFxMol9C0ejxmF/Mm0YYnHK75Oy9rtRBgNOmEOF2eoqYo
eXYvxd4Y40ePrFhUPOO7/trqvnUY1jCB7jjFeYqRiWxb8zIbWNscICJ4z33LPRwMPnjJonoJFA0S
+4Eyhkg5jCetcjNuHX++ihlBNsfTJKsm4owB4g3NkJ8jXaDL3WksqyBjXfhqTmjBaE64kHUOtQmQ
lm+ZYRbE9jOKR2VdZ+egWn7xY+NPA2j1ZI8l3ppm2m0TUmTm2AXXUSzWgaByDWtsk7KF2DqtrG56
AalxYBu1EXmdhn0eVzcnJeOMkBWi/eUBov2yJQsTMArBZ2tC2RaPG9NfsndQ/+0lKlN7gyVyuZXa
0txlCGdYRqW91Txm997U+qccX6JHvDPJSTtL98eUiYO3dHjPd/az54nqwC1QHiPi6G9VGaGYkGo/
+siuN8jTDiBGRX7VdPY9Mhh2dZ6IH3GdvBJJ2uDAbX8MsXhEENX7XQjiacwLZqm5tzxi+VLGaRO2
OrZttnR/Epn3iQXwjPL0rj8SLHkiNQjHpW8gWhEt2VaxzE4mivNbr7CXIyqmy2EhdbAFpWltF62T
O5aP26oe04PerPGOgIhUSaS1E717BeiPXaEYnkr4JFZaJR+RVrswwUkmmM9ZrVcreSXZ6Za7PMlR
/+ik8V6OXYM6OYRJsv3kYfBqSf00QAdoLLdoLmePIs0KyK3ZzENq181FfmmKerw4a/RuBuo7Wm1z
DIZWe8X6eicCi5AqjL1t1Oe7KU7jV5CCPwVGU/d2a2ovlu5o2Gfo487vC5CNTpXs83byP1ri123g
g62X0Xwh8Blvcxs5pYEM8hFF/q2PkvsPGYzWxss848YOwDq1dSIPEu7Zc2J3sN7JhP9ukQ92gvRX
iyEx62nDegyqvF69R+xjYA3i0WoiQhuaKP/I69/ICiTkSJM6XFo3eAZtHO3jxIMw3Cx4bC3ZciPE
8Gs2u9Myi+55lJ3/2CNskZTgmTGabg8ogfM4UvnvnDd7VjnvjFxaHn7VP7vVSNWo6qpQw7/O/mr7
z0uobneJ1HMesTLtFBP5hP2xmhp/HlYjdseqro7UfDMkOoNU/R+HX/1fw1WbKv7Vpq6j2majK7eW
Xk8he7sc7beyrJlU10PdYwlDOPV/rdZgsyBY+3MNyO4OP7a/6p+nfpZiJg2oOdo+zkRzVkW9TrOj
XSE+puq2nP9XR72aVeSQ3lWzGT85hs7t4BfWBhBR/KTa6sLl6Z7a40G1qUKHm64nY3T32VS42UPM
Y+zrpA7nxpONmv9nm+oo5dKS3/k/jJ3XkqTIsq6fCDO0uE2dWVp1z8wN1mrQWvP058OZPbTVWWvb
vgkjgoDKQgQR7r9YtI6Xk69tsdLsNK1Xr1sbK849YvbGU2Gm2jFyy+BslUiNF0plPaqlqT76mRfx
6Rvbb7WrfckAIr/pqjLeZj/MjjYGRC/FNLN8CqYdEm/FnxGIi3OMAeSFxAisZdiJmOwdNN3rD32d
Ekvx8we76Jt7M07PLt/YO5w8mSLNSXqFOXZOWPLf5Ui2nhF3+cjr1HmEfqgeFZZdDCuB/TC0Y8wM
X31IxvaGGEp2h3tviKUOQG5QVPPR8DQb05MM/bhi/hY6yE5yob03AvoPeVurf6K3lh/Cwc6P6qw9
k27uWGJ2yDQWybhvUDc8m3VBpkdFkEnTIcox9T4kfa9+VM4AYLRNFjYFkaQUfygsqALjj7j8aTRd
w0oZQGMXWF/mwSwPGdy51zRCpKAci+/E8qc7aaoDvXv00uwqNSkgCgenBur3QfpLW9vpH57V1/dS
66NiJsM0PrTt5IFTa8NDkSXDax76OTTYaDgqwTC8SltUMNkFHPUoNQ9Xzruoyn4hQ/NPh3lEqpqo
JBiU5RxSZPrf0WCFL3Iar5yjq4p14W7r0HfYPZhKnV6lreK9vW8V/9FryOFPxQG9xOBZmzMVE89k
OjlusIQnGLalLbCilywngypNVtGDuk2LHzKuS1M0zNNeLTX9LNV4aorXiaj4eoYcC2wdoJJgXgXk
Chz0OS5j5xI3jK9ItvwP6Hbt0szMzzX/69b+uR8h/hw4pKGf5Hxbx16L3kaycaxssmGPglPxgGSg
eTXGRT+nisadtEnRF2rx0C5FECvAOfVpXjSfoOb8u2PrrCWzcyl19Xlrkq0p9YuHrc2Ns1+qVzP7
qSNv59ZN/FDopIxDzHrXra3NVlpABLV3kx4KGaa1Wx5U6UXRAcO0OqrjcWlihqJm7UdAIOjoM2c4
SVULiww3hA7etWM1H6HvLyCfJVa4dI6GMLvEYQioeqkOYVfiGAzOBKkm1l6h/WF4Kfi2wiTCvFRN
kuoXvQG53w6d/THm9XAJFWZssjcdm+TS1uV0CEy48n1rOze/ZlJiJ0TnVEULEUlL7Xenz1mCeeEX
qVmZlrwteQKpRa5vvxumhUpSm71IU9EFzCaycr6XKogpc4+H458VOg8Hfay8dyvqFSTBIuVoeZ77
rjE1uqg5kzqpFki9oL/GJEc6GwwXzzAY7mSnD6Lj/avOY93vh8ngvSrLZ3U5adIy3W09L7+XjtgS
M6ebOpyRMC7cSdvAl+cYNqhQeazvvajsIdHwyRvlwybfJld3fMKdSxqn7aGL7A1bny9O2pxCp0/B
fgbROUct5D0YXsqyzk6egjF0Oiy6l4P9RpDAIvmrdccCVNaHkvREp1L1axckfN2nPPuwtHFins8o
h2lMylzccO7mCLozOqLpR6+MJFs8/wty0FhwjIg/e515llpVDvW7Y1wZHaOjjZelAyro5ui6B30r
QYo698OPZiSSlVakpKDR6BctD5x9SE5gifI5+x6kyzFKze5EGGuJjblM57O3qTPyvalnwcXTD4iP
us/24gcjhZ5eDFN5MvL6a6crWPG41fTEj0aGoxiJV6esXRQDWmRM8ngf2CVUQx0NQVSzim9t3j/7
fqW+42QoiJtdbXr+W0ZcK6mYq6tKxfWZNNBFSyFb4TLHsAvzIciDdG3SRj+6KUb/Gjfpj9J2jUuD
jcVjaKEPNzHFvcuq7A/m3s0P1wwf+zHTfmGzcUq8xmKx9NRM844JeU4Ou22BS1jJzkNc+Wuw4K/D
vN4FeGN8mHFzjQDy/tAyhOGU5xQbk1fdLu5Q5s1PhUacNlfi/OgOcUnSO/rKpK869y5EhrD1QvTp
k/bZ7IuaQIAd/ajDb2ow22ev0RZ0fu4eJpUYYR6HBcbZLkFbFWSsPesvczzk70MXL+zCNLxJNa3Q
GwU0cQ/z3n72u4k8VDdUcDWM8TmqzYVfFjcnUMHxpanQCLGU/ILdEyYOqV1fCPrVR3OhlbMyN16Z
+vPnZ3KQJCgOgKCOsUKin6RWuov1NiJ4Y+9M/QXXwddgZgQyGGpPga8XuH3noL4UrfzQnRbN2ix/
sVitffSzq720jX6SfUifencdHtq70f7ZMTh/mKHjvWUl8vxYZHz0ljHhoo0J87JvRAiOWDOupktN
RW/xteqJ3C+1nmTxa44Tr9TQAy5fGy85hX5pfbRFhdlunp1lX+dZ6ovj15e1VprVSzvMV1NNVGQt
9EtSpfNjthStOtzNcasTrqFWdk1/6l3FRstItx9HXXNY807ZjogOmgHSaCx7YotvzDRld5le24/q
oLHXn9r5aEZRj2DtUpddUpDAxOapf5TKeqqsaiySqgVh1GwIL0OfEZZsQgzTXKsOIQyhHCbVYvkD
JAFsjl5gz2QtgBNRHVud3rOrztcunN7XquzR6rK/RVbymKX9H2YRF9eMiNdj31f/FChgOkd85ar9
px2D6o0POj9l69sajmbsmlGrdgDIkRZZzhK1BINGPUYwwPSDJyNxx1PYQ6bUUjV44k2CJGD383S/
eBhJm/RzsQZ6kqpbmc8w7ogyLMdv7XPVIF9U2wq6jEHNVM7XDuHkhzBOKfK4zQEYQ7Ec0pIk8tIW
mYyeCAEFwDns9j2z8o/Sr8JHqXne5C/QShzJl51DGytnZbBjFtJ5967auf5g4/sBYqQF9EKPClgq
i+M3qYQ1OSb06ud7qWotUA7IeOlZquWUx1d/8EAOL0ci45k9zUO0/mFpsq1pH9Vp8Co1KxsIsQ5o
okg1wvv9aJtLIHo5PLSt8gYXw95JNdUd67mGgis1+X1toF9SO6uf5bdnC85rtGIFP83ldy/AoknX
yqNUS8zleTRz3G7kt9kZMkgxQlBLTc4W+f1zWhLiJbFMas3ScnWvVE19s0kWEEieKsZqs2guqk1m
KMD888MZi2kXB4HzDQDxXc0WnnS8T401/03c4stEJPTPsoMuQlI+fMPnm089U8MdHp3lIwiO9FIW
tn9rjTm8830lupCHzC8FIp5PehZ/SZFn+9lOzqs54dfuuOXPPCtsLJeT8aaVmBq7MegbYj/RzyuJ
+IYIPgsDLXDjx3TMY5A4QXBHivQcj/O7PefGDjlO4Btlaj+0c1fMu6zSeLx5U/s0e5JCse30iWgo
Etn+NweFx32fwEB3h4p8WlD1AK6AnsOhU9HY7GCxeO14B1h+vtZN9R3bTOVqadn0bnUVj934rOEH
/wXftR/57O5J0KPcXfqn0A5/VV2WPEVxhG5t6ignaPrql9KKNSat7UlzdfsjtM+kxNKvxjwPJ0OJ
4qOrpHeB4v1guq7ezDr6ZUbF924MTdI7lXPRQIySZXMxzkJobKzjFAUmyA9eaCR/DSSJ0slygSJV
JCsdXuykGr2DHpJeqgACvBbFmYh8TMoP0/M2jzF/QZ2YLIH2tZoD72J5ZD4BvqfHKkQe03QAKw1g
4Zum9++tv1xY349Drr0aanODiF7tyEIFJ7UgImYhd0ngZSTeqzI3rx3jaRz/0nE8MV6K1nYvU9Yh
fzgCUK73xBmVi6aQV4PTVJ3gzuvIg/jG7QdQD/UxJQJ2QF/JPuR2vvjIzlc+j0hs2sGfVebWb7PO
R5sm/ckhcQ+42wmJmFIo5hjej178Y8oxXRwHtHOxWvx7hgZTtrqHG2DQ7K0+bF9I3mpnq7LCW2Dl
ROWj0j0EuWp8Afn5fbDi8m8TFUxyQb+irqsgf4cE64sScYih7XYqInVXnPuGV7XQoucKlIrUpKis
VjtBnCc4tvSQwi91kC6jd+dDVnlFRkUD9hdfwEYcY7wYnnrNVN8mUqtHTyfXLVULIcXHLEYLftnZ
gy58GwzI2KPd30uTAfvg7ER2dWjcRHvzeqMF5QmAaKlJk2ZYCL61aXKTA5avz9Xgy8zcJboUmr+o
fZbd2+QDaTWj8kVqeFIFx9T1sdBZdo6sbMhXtzepebrWvUVKCkLAQZJe2nQ8Qq69l9uwaDhACiYl
J14N7EWXAwJXmY5JlaigEejBrDp+7nSyD8tOZSnGgcCfAmngKj0IdQ83v0AFajtl4KY3xFeT9Tdn
0VDsI296m2LCHZOl6W+NjzVaXoe3NAv50hVt/Lfd2uhKM3d6dUL7NR1+lnjivhPT3E+GNWJNkhvv
5Vj+CBOEJmQfIVp1jzildwExar7bGn6GSu8NR+mbG3pwq7Cp2cveQSXTg/26dfbNZ773JWCYespu
XsgMAipa9CoF4ijFsUr84pj826ZPUbYLKg/xbluPXqdgBOXle2h/m+c0jIw3t+iMt2RWGPTBtFyl
Gited9Vm4CHSRRts440P2ORk0do/b0gjj6i0Xuzl8CqoT8DdfQTR4bZVSue8SpHEDaNdM4xXJ4id
1xZt9McxVqCZ6wDQCjOAHY0jzVk6ExEMX9CSY03jt/ke1G9z5AKNR4DN/5yv7v4uMsU/wuwHGIVt
yitcOh2Lu6Zbq9LWmvWh1vieSQ0T0+I8VwDs1qruc9ScnX2AG0/SNBoz6bwuVrH1qII3aZtm/6bl
vBhSq1ulv7RWXdCDPypFb09PJeCQh7UJFiSOVoO3M5w8enZcXvMW7Sx70s0duV0yxcYQvErhqeFZ
LYz5UWqj7zaPUe2eCz2Nkv3cLFHgunJ2sreI+Mqnlk7orEni09ZmeMkvT1X56PVl86JFsMp+OXiL
jo36KgXPEQoePdnqrc03h486Usd7FH3U1z7w4/tas//YOiSsU1DeaJrz1uZiV9aO60mbfkCwAhmh
vTXa070exc/t6GWPfAOzR1Lotx4SxE1qGGXa6k42vTR81Vqzvf7WJodZTfG9bv3goJVVBsgnd16k
cGuihA6EABjqtJWqAkiXXEw9HBI4qm917JdvflISXvPi6CxtWZQTq4yBmId5Ue6nyld3PPv+VTqb
Bh6tBSrFhgn8p1Sxw0oZZo9BF9Vv9Vy+tgQKH9B7rd+KBJFbM1T8vQodFK+H4c7pzJ4LwM4Q+NSB
RCpIKc2u39Spjp+a2L3KTmnCZ0wjeN94V20aysfJHO/sOuy5n4Px0ZhDefPGugMVNAXZQx2Ux7w8
KupQHprGqQ+aFcwAj/zmZCqG89AnUDTi3k8W+7EjPm5fG8Mv4MP3937ZP1h9gGJ7SE4KXsJ3v4tP
VojgQWKx0imYAXilVl3GyP45uzkItvqq9gHMCSUE0632+qFlDrJvmH3kHv5CerabQQnvx0iBSOrz
NZdsH/gY2PUmGHRVGW4gJj602onOAR8EAtwqkHRAyn2v36kzWnOtphgkF2Anuco5HfUvrLsYbEAv
HEpDfcy69IoZtXJfdSX02H5wr1kPAc4wPuJmiFn+uayTQXtmfei+zZml3SYy2sQ7WoKJRrHL8qmF
M7VTR5x0UScmfTvhBuCVfbJrZ76RLIYf1P5FCxvveRHhmyAx2FNlwnsMjHuzidWTgjHKroi+zPP8
TkboELVaeSrs1r3rM9xgCASwuRXTgAK8bVR3iJZ9BWEx4kLX9qfSCfFx1XX/sc9/cprwhtyKsUP3
edg7pkHmtlC0+4y5amaN6ouRcuahyuY7C8HZIAQkkilYLiY6nLwpuTTaUN/qzq+P2EcOh8ZxgvvU
reeD2upfgxH/ABBT3TGYoWioc/liAf94qXTzQ4mj6pKh1niPTCK4Er4px7Rx2vuyKIiS6AP8rdnf
B9XU3wMkuHQ1goxtnezzujx72ehdc2OqDinzBpZWZrgzcNPa1313saoFERh02tEc7OQEQPg7Uk3f
FjPRi0mWfM/V6vfA4bo96mxE8Hhu7EYBrpe07Z1GiU4CcC20JFixdwZfe8OGbaN+rxJ9gldn1ncD
QIOrsgQ8jOZFZtTaMq1misJj1JEHSUOEWfIEyYhoaNUPPfvW28pjmsLzRRxln8YvoJf/nl2jupF/
U/kSJjWaa+ptKirt1YThYfLYk+616yEBf+NUeyMPo/sur4JbMDLDyDTe3ynElyftSuT2huXpLTNC
Vk6PJoUTfWDUywQzIYZqV3V9Du3pu2uq7v3oJu2eUGAbEgpdwQ54q5Fbsp1r0Ic4QgSQabQc07Ki
XiIlXyEC5Pshjn42WYlLdmRe+Jb3CYgV5K3qExf07zrFImYkDE/2AVOOtrKeCYzouxh02cGPmzfP
beCYuQ3ub6pRXMOacTBWzP089M2+7IgJ1PkzmqbqfR9F2n27FI6JYaUDCTPNd6Ee+EezA6kXajor
FMXpGHut5hgkibsHlHWKiuCnQuYBJYYIRSFCGT96ayi/tMia89G+dDk2do4Lp0kPyIGoI/RUj+nx
Q9AA5JlfWJG0e/KeVWk+Ymue7XAD+EhjNeTPO9YCoT5MkIufRo8Ae613E1nh4BVhFT6fbQVCyVc7
cPhmfD+CvNxhm8WsgkVhl6hweMyW4PWcBifbW9Rnq/5n4PoZAmUG8EZXTwExmDnAQ/8czlg16hDm
d50Glan9NUAajID9HhsPOF9tO0SdnZ2Zt+oeoeniqBYdCOVOwYBFUxXkI9GLCQKfxELpvk3V9DqG
dnNPqDHbz92EKFrWPsFefiXS3Ows9OSv3qSDAtV96+rY7k3xe++mJL57sxacThV33xrXuy8jhlmz
URjG0qq6zCgsYaH61wAQ9Vx13V94Hxhwgu3gqJTJ9DDgVXTvEDwuFgJxkOpvqePegX+YmGWPPldw
+Gtk1U50IwC+FMdH3ej8XVNAosjiikBFG5hk3UrrUrlVsbMSuz0DXS8AxXkWoBs+BifIzDcnJyml
F2huIR37VlqdS5Sn0A5JHJ/LqTXPfV15f6TeO1ymTm39H7NdH+C88y31FoiM8iMy+n1uZcFNHwP8
ESu1ObBS9y49wLOzBQ4U3AkpKcVn8dZBuHesgqCHah6YMz54ozU8pwMaRQ41xGSSY2sG73mm2Hdb
UQ2Fs1ZtZv5Xu4Yihs3Xo+Uzd/QGCxyjmwH0rDzv5Ae+tw891Nc0hr49S+adrga8ir5p3M11TNqU
2cfPNNePeZBMN3VGvgmhqBctDn5Zi0MUVJ17dIvlYWR1xod4KRbxHDMftXvVrNuXoW+nxzZeRm5q
Xhm0L3XEVLeq03MZOGq4Tx1uI5iwq9Ky/uj6lJmHFX1JUh2dQ7N4tozRPo15xPp7KXz3YfY6eGit
Fh+b7iV1muQWsjy4pb4THYwCAgBs7OjOss0XPTBgb3gjTxR2jwOIK+J78XFQ6pcZg0oCeyzOukXg
TMsuggGzl4w0VGFgiaa1eF2BwPy3UDryRT3apoWHXYYRIqnllyA1xsxrCbPg1+Age74kApRZP+o+
tq4YbsGRwAzUg2Md9KCxpmCYWHH6HEto5B5B6SsPanHXmNOzGs4j1A7fPoyo0uynpYpMwbTvTW6W
mboAzZwwhVfSIT05a6CLPLO4A5FxGSYYKcCVHjuze1Fa/J9yM04OOiaa814wc+FC4LfAnx2dYcrh
FMzu45hqGlPBLnvySM3d4qb6MgM3+sBrA7Rh8S0covRDzXGJ8dqfbuHzcEuUwFlCBfWss9JJeaAc
z9UepJj4hAGw8pSDL73RAMderZRSAezpgxSY6ty8yWlwrXyP6iC/ZnHJkD12zgHDbuAhpBQAwRXz
vkAxLXIKm/fC3psMeQ+DBqW3BiiA/9pwShr+HpIj/kNMgPWSzOGXECk4xEdPE9ZyB8cZIbgveCMA
2odE4+6i/5sq+7Sv/2Zd0961Q3aux5rPJKjAxMHSWk0gCbXwOOv66oR/FnlpfEVCHkXO8VVPAuuS
DsrrTBBgobeq58pcjAfiv9TOuMTeGJKtP3jx7F3DyHqMSaXtUx1ZpVbNEf4zQIzbd66pT/daGr+P
KqvUsAqQUQyhDC8mTZWPrk3S8PeAAn1ZFSCCrO5ONglvsFylvQpHpNPf3eBob8B2XaSxlYmFgMk4
rS24+jztm0OR2t4zLADnSZ3eZxB8zwZgBDsPmlMVJ19LJgbIV0ZAK0uSqVKdUz1jzldmADQV5Zx0
bsj8yUiBv1iHPOiMfVUW/QV2RPHemXVzGWGL7KWqJ04D3ri28AtVmgemy/w/bWcf9DL4OdnKdC7i
dL5D+OO5nwF7m66dPAVIuTwFjVaTGUYK0+md9GjVdnUuoYEbAewMJUFiLuPnLUwNd0Aq2AlJMhbB
zpnH7Mgq+skgzsEofsiypy4ELPYtt98xLWuv2YKZKRdcXQjC4mo6T9GCG62NSb0CjAgXJKkUkx59
URTDP8b/Nkm7dM+W166+lQHX1Wuh0+2yIqUUoGejg5zW6io4+KcJR8iLFb7HDUgB/21sgvQUQOe1
WwNu0TC+IVSOuiGed6uuhmCEBDeUmSwY3NhByXsR3JAdnZ9Ckhy/T24T3MBlWfORySq/RDbljbYq
uGQX2UxmIkiwsPj3hroA7eu2OgpCpXKeFkghc9nsVvTArYMGrwd/lyjaEkegNQCLdSSr8qej5IdE
DXDI/Wn2Ayjm5cI1yxlla8Mn2lqizkeBKkrjOGdTdpGekdNyZZBFDP45vl1OIr20UJ12tpOlB/mV
CVrTJGARPltc/c5Bo55FYcTx9pDchysYzh/dcv9GM3IuOWrUkgOWIpHrL5sxS2RSWhjfSTXLqnNY
Kjr+M8tvysF9BnhnXORPys/AeTmMqgFxkr46emX5U45LxwCO+XIb1zssjYKXyn2yLtZCGt3axlLv
zkit4MkE6GPF/srTAO2WDPU4peNR1etvggeWYgBG3dXw64inIjmSVYONGVHlpIzxbnOUpPeK8wrV
4K8e5uLRa0LuqI2E6KlNmje593biPg3EfU5zbTCsW0OE3h5Td9JbxS11WP61IZpt200DO6wDoW6C
g9wuuRuyVeLxmexkU54CK9R98srdziv6/Iavowf6TDaXAiICz4ZyrvB6Z2wZkhkgAjBnrIYxAv1t
U452cKQAiewa+W3dnNMeNJQdXeTvjU1DjLo5xG3ydR71m1y59SpBLd0VVjod5FrLVUnagvV/qyG+
smAA5J7IEbIlbevjIHUpjBTHkKYLgWgi+jh0r3Lj10dTLs32NMiemsjnrgLDfpBLIT9S72uuTxsU
+p4IOrNcq/reLrYhyF2u19fMnX4GeGWcMmYDPHVvWpW3MG3DUz5DdG716VVfhg75bGex7ZznYAYJ
jB3fToXOiRJug56QleTF//eHf/sNsontFWR3PdTXnuvdQ00Gh9Le0A8yBMj3vUNu/GIDyBpfU7i8
68Vd4RS/vTW/gSo+X0GDNF4RwZqcm5MR5tp8jN3wL6XL1ON2hRkEb7rjQuneBhe1f84wsTzJb+n9
6im1Z/WERmM/75ssvG8HXQHmsYxDy2stR8rWf23zunJGOCBMDvIk9HF6YgrD0mV5EPQRaScTjvX2
+Cwd7Gqmg6nvByTYLvIEj501XKbcYllSHXNnwPjIXcCV//Xv2kV69UOwwl5uAFdYACnbszfHD66+
ABiNwq4XeRuGt2VYlidJqltbQfRnGZEsfXaOvlMNYFbSZydQGCOlvxTb2/rbI7puyv658oaL15h7
eRLWQ7AVOCtf2oYEgYyFLNibMwrd1+0N355laZNqsDyFat+fGkB659CJTrLPlIddemzHf34EpS53
TbbWY6S+bn7aL9VPbetjW1a2/c/Qg60cCf7UvAZw5XYp8JgiBeTW2yCclw+H7kE0DXQWqpN+woeC
PD3zArnjg61jDOo85XP74jA3YH14rxOxmNUCj+3kJQeUMtTdnbVgVeexfMkHtzuZ5sxUotHVgxoU
xG56BGZ2JHhPwjuY8sUu0pyH+hBE5ZODefF24+WvSnV9nba6NG6PyadDiiFtLz32g/IwSlEvw7Vs
6Qn0JTOG8yRXX05SgGecwKzw2PU+tPq9vCWw2mmVzd9aB9f4I7cQUZJ1y4Rr8BFS3Z+2cClCLlgX
K+mVODjUkHjBN4yJ/hH1wN2RMTnKNZZCbnu8TE8QymWNPKXf80m/ebGRndR5vEvMEoEyr7vIIKMx
ardwdkvUcw9hEaxfAKP9CSk/u8oJ5c7LFiN9u7Bh7Gj4OQ/eM2Zx7opZ9hP7zcfz7JTLE7ENBqqm
OleO236f3o7aoZ8g3m9XscwcRtJk+cxkbmYdfAu6kJBK4AX8AS7ZYCbuIT8qXcitQTkx0EUZNeu4
6pjJZAu8bnWeXOc6Acwhn3uGHolGcWTvMxzD1tnVuoqKtKAg56Zr6yAMl/qxNhLjJOeX3+Xb0Xht
9afZyNuTahovcle3Wytbedf9iI0p2o1FgdI/FPJ/FmjbwKHIt1/q68SO5WmJIw3LBzD+Ry2zc9j5
bT48IMhuXoCmVTdh7QxRV914Fv4uwyxb76/ciW2M2W4MH+hfKfRMc/LqgwVBGlkMx8DhpOAlcBnB
DygEHksumdwZeawDldijBTzYL/AN+Xcwlw7biL7dyfWBXsb77SJse2VLuvzvp2KuNsJeetiGevkx
Ul3n4ltdttbGOcL2gwktwgwy0VU6+6LisShd5M+uUy7ZxGGTV23dJK/9D6x+/VDK7/xtlrEeW+bu
HljAPQlB7DH40Mv8leQIoWt5TeYCOZh9MJl/obVCPDnsk0vRhKF6lO7rpr98QSPAIF2QrvM4eVJl
RrcVW9s0Z6QcNJQiNWBiyyRM/p2tWFGSUv9tLrv++nIeYeI8jAW6bj3bDfD0k02Wat6j11uQhPru
yg8x65vu6upVpmUyqZMtKdZTL9NCqZIIQvM6gACydZYuW1W2tmK7jVvb9jc+HRvlHx1CHYxhjJky
cHYAAfKL1OXN44onLOOX/euPn0ut2EXKoP42jZRbuD5587cAov1VHtcIJV1A08s9CLsOyQ15Uv7z
phy9DlWAcpqLW6aHz1SQAKbItoT7xAkRgofs3XZsa0DZIcXWT6qD/2PQ6vy6/vrlSV7JHts7s85n
1odZWj0978if/PveydbaSzY/1+Wg9ay/9fr8Bz4fpWgkNlr7XZuRmpVxZZs9yLH/qW3rInvXebZs
boXcj60qW3Lcfz3rb8sZ6S0dP/2p/9T26ayf/lKwDPgYzdVdCKNvecXxcCZXUc3rWlVeeCkIpUDO
hEbE4n0Js23F1jZneIJCv6NP1Rpsrp1kuJWTb11/2yObvhmAECIFvz7R8rLIe7K9LNtL9V/btsPk
vZN+/6nt/3oqf84Xcn8Rg/YbDy4ObUxrl7mwfLi2Yl3JbvXfYhX/qfuntnU9sZx2/Qtynk991r8w
JN69pgx/q50X7mVokDWobG3faBlDtqpsbROyrfOntk9V6ef3CAb0P7QaSYSksCHy8XKSe2d6K4/w
uimtUp8JZbOszqrspHvF2za8A6aCNr7VlXmhkUtdRn7mQgERJSuz3DV05AdWO+9leCD6jyRrgzLw
P3S1ddCwVWIIMroU5QwJE/G3w38abrdHwZFF/9Znewy2tk+Pi1Rl7xg0KSELF6bXoM7moXP0dN7L
+jcBYEC4KBnfg3aITusbLxdlK9ZhdavL5fqvVdmxvbpSDQik/DN8S/3TGaRtzhKwE1rCa7QN9uvE
et0v92c7ssGrhMVbdrUIjBhLhOS3lePWTY6VQiYGW1W2PvWTQXRr++0flz2fDhm8SjnOxgOowOca
KgWuAdKDSLmhgeRYPlwljnjtmwxdfpZk2UWuTJn0eXaZVWfXZI51kZd9u6Pru/9bMPO3qcLWVbbk
9kZFT0Rv7bQGuXIH0RMjjpBJ0dHKHmavJB2Dmos2PcorusYp5QkYZz1u/pAX+Z+oVq0GR6yzSZ00
JAfzPLsmSATDEoe0JkXdkK3cbXXfChT0z0JrVy66w85sYUDGgLxFPixdC86m7t8JZ9siARCpaNfI
VZX7UmdQmfSqeC9jeCbCJ9eXGzy3iO60azzz0+WXi/rbLVqXrutVlzWLbK6veURycvbM6ShXWf7s
VsgP2KpyYT+1ras62fOZzLn1lN3bv6SHob63sdbbYWOIVVyQ+1+6Ih7PBkKARx3GLFWoZwiQFld8
Jtlr6eTODAeZnmWv5wHz1JME76Y6eIu07Kwt51CTOnsog7rdSa+5y8aLMpfmQe0zQHrDUOyaiFdd
Ci9zzb3tAfDUwBTdp4l7UqPQyo9IBmG4zMr+SFQS1PDkXBs9aJ7gZJFrRjQW4nnm4F4Uq/epP74v
iPbXABnYV/g39QHVuBFVDqrSliF4lCWkJ+oRFYjYrtLX2HNQFjS7hylGC8EBtnDSye2fPcufn9Oq
+QHf8dKbWvllzE1ctVL/r7xkSl7jA3/zAxWkeNa8995sffOI1pPZ9QMSDlqLOs4w7IKmrr/WM5he
luTlh66m9h5FHeBVEbJdarHYApiEkufcqtBvUtVDhUQwylAlOG6MGKvHcdlDKAkzgQFHgTDRzk1h
l4/zlFSPsiVFVhQOumd5jrAwQXiriINDWSE/5E/DnybJs3OrLlJ+mVoZ2JGgxHFYAsA712flFhcx
qtcqhE/Dx0hURcHw0GYFmCCvHVgPN4V7A6lBes0j2N6i+jX1U/Q8LAVEl+jZV5O/kNVUrtJUZph0
o7uIKleB8Jlhka1xgucGNexnlUzoc6po2n4ax4AVBDti2wNaldpcyxxLUTxkd9MwdI9a0nlP81LU
GbA9m2cLdjU9th2hnqV7rXRwRRvIzpgTZnPjqKML4/+akmh+XGugOVD+dXjmtuOryPKeUJmJ9lXY
7tA9NY6OZpmHaWpyNN4A0xeGZt5sB6gzsFbtoNt60u6wgkcGAwfw0gvL+wqq3X2zFFuV5/OcFMRQ
B6SNbLhppX7LZzM19pppaDcpiin4n8air5T95MFy98KUYDOiBu+9D2DUtcf+z2TI/zBIpYMLh+7P
u2XCZwaZCFqhqFCJ6edfpDu/hnmi/zk1CWgFBHHegzEDdo0O1tOskUu2psS6q9y8v+l93F7SNC4e
uQUalP9WfW1G5f8xdl7LkTLZGn0iIvDmlqK8UZW8dEN0q1t473n6s0j9M+rpmIk4NwQkCVVCFGTu
vb/1cXNlqX6Wtf6xhhp0tqPkbjCrBumrVN/HPYkjC9jjWmyKHaRCn8Cv5+t6dHuMO9xp6R4rKaZ8
MbVcy3FksGmyJGS3PDO8Pw428ncrnfWjOFXd6MrFcsId4jCcOjOwaBteOJX3/Q3aIPkMwzn5Om+t
ze1d07XrXAZrs/KxWO6D7AGjwpmgfdEwVzb1I0KL5h7teX8hdLwXWxjttveY1iGGykZgTUsP0WZp
5d8HJfajbMPjwjWQQm1kP0QsllUJBd0Jflp/qgfCymUK7UTssCBZ7MFgJlSzcSlUXWq3wDaVldgU
lydL5eVVZVETtlwfcxwpdKmWgV68NcfPrz8nTXJ/axY1mrPl+kGdpiIvmxz86blnxkGHnCJWxaIK
ZhTu39vibhtbEJJ/NIrdYk+HuMMb7iicoQIvGFzqurBUKCseSmr9WtdBuOvNIYDxHlbvZbkR++Mh
rDepCrWpmiWLgLVk4xZOPHDfBFFw6pbFkMA9sTV/+8eOvk+xk3kOfDNeI2GIj+WY4WG4LMSaaNOZ
ZWPZYEJUi5WowW/wf3QUh3z1/j66GzEH/P8cktoD9RWysv37NG1XALm9jZdSJhq4+uvbid7iQ6ai
VJtT2i46CtKOutGigIVIeY6WRQ5g4iw2J9+HWBj5A+J1OSa4vuwuZcjl7ncnsYaD3pEXX0cemYNj
m6hKWFYOnhiTJB2sZ4NSfMhSYu9fh4pN8cEt1NGdBQj861DxaX8ckan6uisp0Ph7x/KtpjJG7Hib
C/M1xZ6UyqXZTo/tVKVHe4woOFEgb3YZeUaZbMU6KULlQS7D4WSr9c88VOSHwSzkBzWsLx0P2Au5
aZQuQAd5+/Ua/C+rbtWjSWnJs51xKpI55TmFZvAcVdILeuTgTuzUy+DsF7F5FfuoFF6nCOru86Xn
WD8ng6I/Kn5UPCnJXnThnZM9yE2D/PIS1ul06gMlPY/LArifOrh6UrNqNrPLM5tqvGVT9EFoSiLH
t3/LyYB7qU3sEuVS+pw5NRxtRWtXYlPrm2Gn4ZrqlboBEd81ja6/x8YKdJExqusIQeVz02OLIKPX
2y76ymdKwUrPzHx9N2KZeS3N8ZESmu7NKH/MdmO/GJLdHrIyAp1kqt1bM1NIIVtGfgWiA0s37D8D
y2zfKNlSvTnGRdxs/EeF4jMYtu1AvSdrcdiuZ6xh0Qv/qwlZ5D87/2pTDYuq2Gw+lYNTr/FrKyHM
WcVjJhnmoUm7CeZ2XzyqKKbvsX53xU6JMrZHKjBeUPLKZ9Fk+g35BXsot2JzhCaxV5wpWYnNOrb1
60yWTmyJM3aDfJZhvakooo/BNFOXUBihdqxhxSCLrn0obGZ+Jugedx61eGA9QcuuK3+wDmJP3/rO
WlcGg/sOt5PZ58kDMCZ67uWqX6HxiQ5i04pkkzKFqD+KTRMjInwgVf8kNmdp+mHzzr+IranPrjyv
86sWU9/jj8EujAbplmatfI58ZMShj13VkFdXCn3WYCf6W+m0T0ncykeKFYabqrb8VGKo8lVin0QH
0Q4XcVNKdXYRTWKhQzmKTAQMdadiuFrgHpuZwU10j5GjXXP91jTFxu7sCsPCeg3GvDyak1Ucow6x
3AILLo+SzKLpKhvMrDx5sdMDHTej5i5ULKzAJ+MRQlj6JhuVs4abWe7EJhodSurV4rnUR5CUWk8t
wdJN6SffhelHVU0+4q4stxSKV+kbVdTZFjm+tVHJfbyZhnbMbcl40MPMOpeJQYHF0q2d5N8T1ZJ7
Xm3KmWGdghsRa/aymJXUXxHBa6jf/VfbdxexZkjt76pXle1/O15tKYDpzPiuHufmMkoV5dKFDfqO
qi6dN9HvXPaf9HEwnxtrhA+Uq8UpCzUTsnGVUhE3zC99Zd9E11FLT3WkOa91k8ueXcfGOS0dDFjq
GloKXNgn5EgfEvCrdVysbMqGTnLJj8oe4x+dQoGYodnNnaN3wUEyrWQbpaH8AFWldsXprflVLp3m
oyNvRBmRHsNhnLQdMdsS6m5p3BwT5jg/dwuwpZK7SVYXkHFhVJ1Knqknswy93lfjQw2c/J8dX33E
7vK7FR0Jxc9g/D15DuTYE/tD6h5P4myxZdNoVsgJK0vff22K3aqjJOOGn3b01TNQ1JuhJ8ZWNge0
29+nMCz9aFJefrBCQ1qnSqFiSzVYO4N63z1eN81J0XRrYybZdJ3wcfH6Vm6e+DXKlP7Y1jtj5xts
HumzcR7tIWFIOhbG5vZgtoX+gSYRWKTOc567jx9tlliIVIJ5XVdVfYnVtt7pWjUcIrs1cPf1S2wJ
Ogs+FsWqPPhQZqolWCy/99/iYHxKIl36LVFp+fVBWa6AiiuMX1M6/AglyXpVzCaDdqzMD6EJG5wh
SnCHhNreZgtUXJb89NinsbElHJDe2UiBqHFuDOJnPMhMfw7feAC/Iz6UfqkBPshUJzHCZhCeBLb+
O4OMrHb9Y4A1R9Pe9x01y3CKm0enZU7Y9ZVyR91GR3kODkvoriyP4Jrv71RVw4NqtBakgZziFqd0
2VGsWVZNChAEwrlLwLrgX3OvWIPzmKfOqzLF0lnvHYdrAL63DtP6IDY7DfJcbsXdXo17wFQK47J9
V1LqVjS28xQgSHerIZTPfVX6T1E9v6lGoF7E1rxUgFuqcSe6Oop1jBTDv4qtsA+2bVqm93qh+k/+
TC6xMJqHUrOsJ387+pn1FvOq3Laj3G6tdgjeC3VbD7X5XlKRhWVOVe+GYChesblb9UZk3zOPPGHy
UFxqXwKeHyDe6PpQcb/alh1RQcYZZ91FyTJugR1N/IgAr2mR9lvYHRrA1EIr6J6+OzRarXmV2Rmb
AUvBS7csuDEmr8Eb2RObYgcJ2+LSzLhtYVl9pNiJTw66iuoGDEddYnfFRVsWJijeoy1p59yq5nui
AK9dGU3vU7QUerToOeBAgdxL1dd4Hqb3sY6M1bi0R0v7f/a3QS599/dtn/NQnrZqAhvg27/O/93+
v87/n/3F56rVgHLb0dd6bsSrgQn7rRym+qZauro1lzZwGfVN7MiZ/H61iS6AIptbubT9dSxvTnBW
krONVd6JYmEsakunauQNd0b2T5uMfbST65vvbmLnGDuOW9foDYLyTspaA8Ekmq9RqYdgbfFb93o4
Nl42KsWdWIw6/6+if1ZdpanWapjIp6BCiMdDSmxAaJdP7bIQm6YmIbr/2s4qr2e6BuvxX3tF+/em
OEK0wbY75hEFbd9NX2f63k556M2jfVdyuX702H9AJHPeEvRM3FRlvnd8tKTqaN1PZu/80ADQES10
hjvDtjEcTeCtFKkckX1FTYzweN+U0kZTnfkFIsOw7TirAJ4+I8vai88IM8r5+qo1zjhhOxe/U0h0
LefGvOJO5ao9UTdi4DqgaRu1aceDWocwuxfDHeGo82WuY4QF4lwmX2KHWPSwutc2RVYo0Xtrr6d6
CVyn9W+ZlUg3ANGdp+4cbMSSeYbposGOAUJu6S5DEHQx8VhvpSrrt0z+wOJrn5XevoMYGV6iGCf4
pGv7u6jplZ0ct9neH1P9EgYqnhhSOT+nYfpJ0WH2ycEhdvAHSdehY2H9e8NPZquNXXCpiqa5FctC
kxkehgW4xKWDpi5SpIaSDaMtL0qKLh5ksrwenKK7iP6iGwZPa0wjJwzQgNMkiyc7JfN4yfbJLQDW
ga9ak16BDmEQYWCMpnXyuMEHrb4YQZdsK6Q15yRDVKGN+nyybCqLUcebRysbon0Byvjo6JGxJ+xR
HJxpHg5ZNY57SY7KY6YVGPv4fXRKGh/E02DZp6Sc8HqtCZJEXeJv4raVcWCQ643tFCNCV6DLAKD6
K/mJcp3GVnfzoT3BDaZ2kCcO1UBV3z/MHVY/mDuPj5EBHrnT3b4LCUoFhfzUkINehaOsPY+2Dcsb
7ukL3jO9W0XTePbxoQJBnadeNYURJCz4cbybEHz46fwzaey1jx/ZK9nrBq5NtGjt5+iBWtLPyJTn
n1Ki/STwi7zcCAiUB7a6yVpezv6gb/vlDHaMfwd1YCUWDyMTKnMC0kmJyc+CukS103841BowBcyG
I2zU8VpjpL7Q+Gega/XZMaYOFDK/AGZG5S5rFEAywPvGSwythUH5uMt1KXr0Jce6WApqWmEEH+o9
kjvDH3Z9OkyvusncSVGCR7vgl6JMeQE2QB5fIwoA10E59DtxlBon+1oblENuKYNHLLE4oAiKmaou
lcGGgyGH37pfTfoEEFF0EWt/NJrLHtH4957v7mMm+IR8wPd5RFtV2ejQSOCtMhwDL0bZYuXYSt1z
h4HlYfTlDHwFlySDt03cckDpsWxCtHPWU1vgc7lsqvqEaEk3ir3Y9NNacVEnxi4mD4jkTItJwbJQ
8xC/p1KfyuPoJBUOFqyJxXcfsSbacBqnd6NSojTkVGP9P46bAUaVCNT/49xi84+PtvAR2DMScv9o
+z5EfP4YlfMhS1+bKQwfeeb6bhFbxl710Vb0ufYgO5a/1YZQWs05/2bLKeKrWRU7sSUO0jXnoe0y
52wY0g500XxxugZJYZu3L/1oVa42WMGPNpAeERQ5v3RF2eQ2jwM44KtAydWIDkB5uyz+JJhxBx0k
/llFdcxrp2lfF7v7VWJ05Zk491EG4n5GKFCdc6UKN+BMZzfR5er8vUPsZYD1Tz8dS56itVZy90yJ
DM7NyxnEIaLj92ZvjpZrDTU5y39/yF+nlsYEvZDqP6fUqALMXD7k+wRiMx3kHcmv+ODZg2SdujHA
gAjrUBxfpD5EQqJaVx2S4zU1l6evUlBhoIf2VxtKXyyVUntnESo4WzLGJbEM6v9rc2nDqXs4R8tC
tFGCqazxRSMLsuz93iH6ibaqlrONPuAKIDZbU8vXEVgYr4snwvtV/TNCuOAUcv2mBBPyt76cnq2S
SXs9Nf5DPue9R6lYf1O7GBqmNWZ3tgZUJQbidp6MftgVVNVCcIyo2ce2am+kDkyQ5Sk+WHJ0yVO5
2mTMda8yrF0iBkSvU6OWCKwX2RPfLlwR87ZfEhMCijHr+jueoq9+k5ofpeEfZAKZASQcdE1JnTCU
firK1gTfR5CBhEb3OU7Oyc/z4kNr4h+STpSapyUF9FQNGUaPG5YOasEA6ZnN2fDk10MD05wJhNg7
WmF5DDOkgGJvjoXnye/nxhV74zTM8LyEKSf2Tq2ZXmpJf0+WM5HxyO/SunoQ+2LdJuYEaIkxeXRX
trJ0iXESYj0w5uhOrImFnAVvsypX++8msYYbaujF+Ph8HfW9V7YyaxuTiHJFm9WE4CbtBt0pcNDV
d7/vz5GH7NzohXnwZ5W+c4wrFUqkhzFxSlJEPskTJVWOjt0pRxkdFZr1SNmmM6gYsUMsRhtq0Epa
+tSSNFWb72MUX/oo5xKy3b9P80cXw4rRkImTf5+tx6Zj1VtT6X2dV+z205iP+KPnbErSCjss3dNM
ByHYcnppqJEIomD940Cx4+sjxRcMM9nfOLr+/NWmiW/w/eGTk3AL+lYn75uw9f7r3/Td+5/zKr+y
AG7D13dYroJY++PLLl/u6zuJPV8f2pXZXQzYFan41mht+Vgs3UQHX68J84hVsUcsJnH5xapud6Ab
hp8OGaGz1A0bRhvYqY3NuUmialVjYBFESM2CJv9hFM0EQ4+axl7em6E/by2n+01Z7uSlgBXl6KNX
E6wjdRM/Cgc+mDN0+zBtf9WZ72wYMx1tEKZRpUaeYk4Lytb5MCUssuPOlWoe5IBmdXD4tkOMscHd
yq6TZ+aZO0R4T3rTO27Pzw6ux/RY+xXFxd2TEoycDJkfROzk0svNyYrRX1ZUPRHQWadEtwpd/REW
w0ki6zkVWCJOIBjKJeFXSCQdEvS+O3TETFOd5BhJyq1uE+kqx0x5S/yMrpV/1BmLYC+3NA1jj0wq
Tc5fbQomLu5cDNn++6iASJ6X1SCX8E2VrmIHGrQf7Yziqmp7pJzzQ1M9NKk+XAcGQq1Vw0LPmZIP
MyUjwMtivkjwJJWYrOCQg+1B1VmQHdrRHZGa6g71hkZ66ZURB7BlMaX+rR7Q8WfF0QoGg6p/FgXR
4hUas3GjFrDGRFsOgWE747JGwPRfbd3MQAKkqbqtcNErbMO/y5YFOAqntKpra4JrSlu4OCNjmOu8
LKJUK3f2ZE2u2OQJol1jaBQIhpqvpu/2xtRfIqPVDqLJlioVLtk4YxfaFGvRJhaa6qukiWA2ii5/
7ICYp03N1weLZkMtyO9ORb4XHyza/HBwTafVvHaqyVgvX1LsjBI5PxomAMKlySCsfrEsyRuCML4V
5bpAEHxtFSW6kTP/HKPK3w+KdgZEnp5GzKquYmHPsP7BWhmb77Z06nNM3CDzJ7IUS0gafQ3P6+6Q
GIlxJdhvfB3bReZ6Lnzcj8K2wUXLZtLmp3gMzUZpb7+2cUiqNnWR6ivqfNkfloZ6XAbPcWPfzQ6j
g36uyBVVnX51nES6M6JjsGxoUfzPYjTqt46o5WHS02VaiN4H9z8KM777jQmUo3Tm0StOZMmFiXdF
dMXwrruUxeR93VFzGQXUGrcuVOTmrqiz4KYTJLupcfFQ+sF4FN3EgiGZ6mILVO7EpuirQFn3jIrK
cXGUaENRkSJJSM7M4caVIwfONc015wqXez5oWvce+DWUkKVdtbIeJ6nY9WMb5b/oBgFzT+Y+PIse
jPyucqRox2jm/iumqN1JgWNeEYtaVxzEqrUS2ngZjLN1FTuUFrinXJKcEZtiB8AU/VKlDBhx3pAg
x4YtqWRNW/URz9+kN07ffUNip5iZNdY2Vat4Y09UTICzDG8laggPe5ZkrVmQ0VZWW/kbzdEgh8Nv
uYF6jm5626AN1RLiByPxUFtLMRVavEzEgrHLjFsWbp7qPDLaKAPs8CTMQvyF1OcDHv5nbdmEr/eS
t3j54a3hUH+3WKv4mEMfxBp2zRn560O7qIS6pYRRrInFIAollwWTWgonRSPo2m7rqGS8xxjgSzE9
hl+FV0udt8ywu36V1ZkwS8ssdhE+fC8YIyN1ENuZUD30evaiL8KjblHS1MtXwJsI5ZEp9EdGBdgN
GiRBAbi7B7FQq3acMTiqF/7Gv1fV1PmIEhUGRpODfRS7+35GISpWY7AzIP+TmDQH4HySdlD2vq6Y
PWFBksAZiW2TFKK4il+7gb0cl6jMFvYJdgcozJAv6Gtp0iQkdt3vqdN/+dAi0qLajth/eYbyEODr
eCi6/tXish4j7MA2raK/h5PurMelqjbhNIVz5ImTrcXf+321xZr4D5DDCtd6wLWScEk7yp3q1Umg
71qM2g6mVpR7k0lCUsW1K8nddtDNp5S/2jBGFPqIOmT+w9wCSs2Y3AZIP0uGF9eImBdRWr5UXFvL
P0usZUAb1hVYEN67vXJoIFsElUmiSysh8SXpePrjwiBR5rqZTgNC0VJWkpT5xPsJuFWh8aFnobTW
jFMx1OOhCc3ha6Hp0Xjw1eXKZdN7pqjVAclvdXDyCui4WM1tp1fWYlVYr4o1sUgsv6LayYGGsdTO
F4sdS6lVCHQYdPzXG6t0rHwfZYAAFo3o8meKhfiDvze7TIMso+Cb6S8apnmpURSXoxCaU7HazgS8
8syavO//jLhPvzfFmqMM2Fsh4OXhXcAJZKEtZX/fC6PTw22nG8dkqb0X94FYRMvmQIpjM0fNSTSV
voG5Q2AzGhG2Br1wNDClnv9vXxT3qdLUuI9qORqwRTX2tWp16rBPgHwhkueaLnyISsfGQCzEZhxB
IVYi6bNmSDkcMYZs3bmxelxRpHg8Wnbhadh0tcU4uUGGtW6IP7Un2xWzGFX2t8R+fjnp+KiUC1iX
8Qi+sQWGc0jpJ1LnazXr0Y0m56yoQhdGGYnSuQxPJrUw58DvVuTbG3eYskum8IrIncrwHCirR7lq
VzwySlLoRBbLqtuDG1imtrN8Q32v7uYBByHTxpPWemnrNt/oJGGoYu96vFiaYBO1GFHquSv1GfkR
ygQ9Xrg8NOI7XVXM1aRM0tqXWmxhenUD+x883fyk6ek+L0vid1gSRY3+Vg0VnoVTugG/FK0NhH5F
253CoJZdXo4ok8Oi8BoEGWF3AvxKPUlMSleSSb0GMUEVtFQroGzRZqgWj+hWowqXEAXJ6dVcqgP+
xnbjlSAqGptYYz9+NhYXxu4drFI4fu6dUzAl8SrCYMvPYxmuKRalkUK4upcB32oxdHxMM6v+M/ZR
ZMtUUq3G2bC3PqwbqWx3rRpyEeDQRbrJldZDtOLNoFMXMzw79hK6xAiS8Vjzy+LVvTxbFAV2jGXu
82SrSRNCYIl6/26Qtowo5hX5x3cGz+HantDvl5KZwCaiTMeeGXvqaHNs8GiUb/KHB7kz7RL7NoJA
2pHxlE8U0+KeYePAIOf8o0tUumjmuwBgsB3YMl5bnQ5zCtVTKH22Pt4y9Xhe7iA1NttzGs6/DXau
8oYXZcUkW7L8S6F2H1UGHUnlJ7pShh6zpmkg3xhaOObIse4RED0VSYMDrolODAW3lxJO0HRE4XMi
pyuzXZAisJbdUW1ffN4XHpRXF19m/EEzUjg2n2VWTgQTYu5XVOVMEL2Mc1dJmyxo/NsEcX2u7J9l
iqteIAc/pl7atDYTwUHpvWUA2JtaeKRWbmM44S8JDqtbjHgTK+P86lQELAhAKtJvC4tEuEZatNcU
InlOLN8gLtgrbUo9P+wfJ8XeYIRL+UhIKZaky2RbmSFJyUdSKd1mrsbOm8K03Ej2cyjluWvEmb+u
05z4TJ9vDFMqTnPICYeWyGCkKHfBGLegKad9J/9g5h+unMnq11390CRYtdb4dRHPX5tO+aa0PXgW
AEm2hulx2z9TkasBO4rDFS6emctoUFnN8FddB8NUt53GzI2tcGfokuz2ILvMWH8GJFbpFEmC+UoZ
H1Wyl8e4r9gQQ2Wl2ylaYLBvegmc/ocfVDVQp+JXPL/OagJ8LQ0/KM7NvEZ9wkLxqadekqwLtNTh
6IBMXXIb7djZHrG2ceosQmYUAZu++kn4BoSJ+RYPxqUYSdqnzklX6ZYpw1mTGf3zTI/XPa7Dbdmc
/LnDQDafttjzmrjL5uFu+olzNvHqxyTv3pUOQ3m5na56zMi/mxdcb0EgEGt0En06T+gcyGRHzTBg
w4B7YlUXHUCw+EfPRXLrElNgSZP25cggK9SVatVuufayl1oE/LEUOGrlps4M/4a3YbsmtROvxsp6
MsfM0/KOB4EEhjZNX/G4Tz3FIeHd1G3kNk32Qr0oIseWOfSYRPglUb1p1hgJLz6xVEaP60ZKn4H5
30Cn2W7z0psQ6KooQXc/7O1I/VVIya8sUj+aSsMssIbMLzOHIsK9zYdu2tgZyYJIoZbdTqkjCqfg
VSEKOmbA/oapeJDj6lItgap8WhKxv7XGwnph4AuHlMo2ve7CvavXo2Qucufyrg9jNypMoiVLoW4V
jPtC4aWQUSNkAu+D9cJT0wxWsbKvs+jOohDDLdPikiXFZ6ZZ+6oyfzQRE69Rv4Z2mnm6nO4oVCEe
5Lf4tQw+unp7OLS4mQWgqr2KCvR1p8UQeYY+8UwJN3pVaidXMvLR8zXpw4ZsFPo9heiRttYxlVJb
y9xOY/2IzRtp6EzfEgXYGjORzDB/ykd5o+PqvbFDk/phalYig9tMKl4duYgP/SoI7YUhdt9rIbTx
9Hma29SDP/MY1vNHMZovajHdenOlZma1MYPxPIPmTEzIcw3+k4ppngsw1nbRwBksVDJqerNPfJ8y
bXM7RJJnR3jdv01R+e4E6aNZdqfRpKZRHp7DNt011OAkI/dE3DYbkGygafpTCDiQgjbAaHVqeEnJ
DFyqPa3m9wlV3kh3VVMMBHEnmHHwoYEG4F0RGO9TO77jTZ25Vio9NTYgmzZS35os+RjA6WnV+Ia+
7Ddlu9TFatu5j/adnj1OyMhXqVzclx3w8ggOU59QUc31eNAxEdsWpAGo+dOIHTXzlgQkMLVmH3Td
DU8jPARt4uNDa/1u9AY0BW9YPLaxes91kL8AlF1JH7C8lHOwTelJbfNbAprHVebBWOuOsx1NZ/+W
NQD6oA3ti9Fo4e0nFMtPlEeE+Gjixn7EFKO4oBumhM8Cm67yiyx9IjtEhVvjQ87aUyIPrx1fiqnf
S0QRBqTP9NmppSNPvgeKy0q36ywufXBRcKYvDHXbxsNuLPxNs2uGfNNwWXhIMPMndzi65PYixv8D
KGCrvEREqXYtfmpyg7HY6JySAtZnpyXkU/LNEPHrHWz/d5pioZxQn5aP9YvZtSfVaa+dna7wc7iV
bfBuZMwbkZBh3TCkbxaaevikRb8iNYPLg47158y9QUYAbHzOsKFWBkY049rWZAqMu63OPGPvMFsu
sgvWozXjgEgmVsXPpXsxW4LKc2qPLhyeuzQeG7eyIALKOgVHWhY8Fmb6u2zH2s3adPAqp8MxEtFh
Hcr7XnbuLY1B5BRCzs6D/qg1jLLLzn/vWn53c6duTGDeVtOfNaJ3kFMSD8SdKaVkQysflCi1UyB3
X2AQUugUEELTiB3WvcZFtriMWJ7MPNCVzOtUy0Hwb9tuHw+Zlz00GYyoPpHkjarBbGjq6B4D+NaH
bc8LjpHkzfklj113UgCRMRszdrbfPkr6BHbT6d71FtL4JEXUvXTvdeNsgh6kaBPhUewkjpcSIqhJ
cKQUxnu5LPHjYRBW6fGqCogIdLKcEbFOdtnc23tMJl+sCHgPb/CuL38pLWPjaeDnWcDXiaOTLhU4
zA0wFGNulyq6V3j8eKiTqGrCv2eOqlMQFZ+YjIaurnSklbQnv7ExKsl/KpDr7LlGJaHgCOZHNv6c
+bkLqqPJYDFo80vvkDTEXwTU1RkB0TNj7WebpMXKCBavCHX8mAxmAIndjxfb4VVjTl5id4vDIG9z
EwOpuIGjWr0kasWvY1iZ9SzfGX02MhhPE1e3GYOZKXUbQfTZE89uj0axELKMEd7bODwZxbBWVGNk
YIVpRmTBdjC7qzSM5T6SkqsWMCDHkzZXjXyrEZmqqnlgQBv2W0TaWmNmHgGhJzMMfsK3gp2aULMX
KhW/AG4a6ZOg34+oSPa+qY04A7dkKy9ZCcYMxL3uplTb7mYjqL0GIqYzxKt4Ns5151Cb2v02pANW
y6cIY9acIDTAR2rvknKNlPEa97q+kfPqDcjCoctniM/Fgmh+r3SMq0dHQaxfhE+lbjESogbKJkjg
VnLAuLOIwExSgp7bW4qWDKwhrWEVm4h7zAlViPEj7kBA9sOEZ7upbnRtelRl81TF/AJDrnCiYypB
VvK3Yfm9l7YQh7N1qJjbyBzf5/FA5cxTSkWqiy9Itc4UrhNW4heUGJSNzMzXTbRK7bSE4I0XCTLf
Utu2gh7yqjZHSdmYGB65jiE96IW+6QHcLg+pwoWDihRqooB6u9DlcP9IeLBJ2hF04Fsfaj9VU5o2
vtoDS0ZCCtGQ6WmagrdjRGg43P2FhHaAgQm2iSH6Fcb4bRTCSEq0T81sc9ccCfcbUJN4bhJCNMAL
qvItsmUVqpzlJbicupLDXWIZ6g8CLr/xUC6PfULWWiVxP2FVlKjKPcC+zKNUBgGlpnhyUhjLAeuI
GLGnqiT27WSrG3BplXHcWUpvMw6IyxWouQZ6SvsaKxU46vYoRdxtRa27TVo+xWmOHMk8AMb05oLx
89A6uPoSpHDNNNwOOI5D7ZwvJiXspf5rUpyPMptjj0K2ktu0u1n58GY1wwck0d08TStTVd6LMTKg
JQ8gehFf+GNtwCcZ8hV5ELnUH/rEunWNjSwjzs693ZFAqWQS2c5bbLQ42mfao9/ed7oMqhuGKA5i
OO7Ilu+NYX5ODf2kKyY/3aDFz4k8Ri1bdyWzjr7IBy+M5CuGI09qjyum0+WbIJzuQ9/oqQW0biRU
MHCJfZjN86vt3NumRJGIurD4snZctW3MAJsBJvi6wIvVwpug2GJz7vZ1R74h3Eplfs7TJ7B5DslO
f8c9uarLUFuPscJMrFfoqkb5WlJNbWUfmgBgJ0E/ahfwBnc6ak5yaz1U8quUpqRaOnXrjzD3Rh8z
vBQMWmV1q6BvP8KK0ntD2zO+aPKUAcZguQajSmZfw52c7BlJG1CHU1yqImelFL3Jx+CHkDrSyqc2
N680ZWXb8a/JCl9D8pTT1GUrqYcNGDvqtLeml0KP0rWvblOdhHSODhUNarA28YEp9O41yYMlQs3M
34/5rzlmveKFQK6kVoi04lcnbWNEpJOZPI0jb28DV+9NOTDk6M2WNGFDejjEJNqxHBjKv0ofj4wk
LC9tEG40jEQ2zjQey0T9mUoIdsMY8vvCG6raDyqSnkiIFxuJGhW34he/diSLuaHDT2kYmks+bRwo
wNNEuJ16rsrzkwA6W4EssEKJkJLVihu0f6lPLCSK/o+uM1tuk1nb9hFRBTTjrmZZkuUplpMdyo4d
5oZmhqP/L0jWm7Xer/4dSkCDJmi6n3v6LILsrLsapuZJSbJQYAM9xfUhwmBjBWnJXVWF+dkLbKey
b4bjyn1YGD9cQzu400D9xIfNI8rPosDqFL/uT/xm3hlR9ztlRvcTlsM4+6bpmjRYXAimaxUR4fow
8DTlVkRwKN+hxED97n6Rb3kf+EQsx/RRBkHneee++sZwGivMSPCZI0teVNeust4lfxaWKI9x6pt7
bY5cjsrxnNk6ru+xbHdxzDxNZ+xflv0r9yg0EEj1c3fobKtw3HMcKHgbYnwbHYkV+pYaprYhAWv/
ipA0WPUqgD306Q835Ykbte0XN28ZbUJMtScYZ0RXI504ZanPNJUuKhAMeLk3IdlS61UV9JrvumP+
UAZcqhzOBAXbp4IfbyV78ahlKSVDS7x14JZG2Hcb0n9mPxU/PEe29RJOzsHIGKBbIaF89E6MAHDa
Yw7rmXi3qlZANMZJmILVgx+Fj+UXHW8A8tOjrByi7jGzmKk5FXqapCcWxdLfooqghtEsyIPqXzAg
zXZwuB4StzsDKyD007J7KwubDZPAcz87t47i2XgPpffutvVrrXNhpvYr2RfPpiM3VkhOIRHAuIAT
JDve1RV3C7IuGOKHWuhvbWN/aG5HXRmmWy3Irkt0ijEJz393igWKie6o2vtU4QNOBwANbjZvNr4H
8+TV08LzhFMhltrn1HQmCnf1z1INO+VqrxmRxCs3Ev26Lxh46zZshoCrhVFMKwsfqbilr2wruyuC
5kNaSCiidsKUEvpT1T67mXUSuVOvTa1lTCWh3+sYVA+Jpm2sOZ+39Y0tUnCi6JPiZ5RHB4wr7qo4
2ump/Rl5FXWqChSQJFWiFOO9OZb3qUOgaKWyY9kRmdrq5RZW+Htq1NBFTRK67XibpADPSQP/LZAY
B9tbPsKpja5uLCEJ92epGfg7OUa0QvQY9OIpaJBQBMGvSWovJlFCg1NEL1r6A89EaU/mWgt12Fi9
eT/iPbYRjfHTbZuj6cfPRQ+yjgLwswnmHzvKfoxGd0slumrSFnC/KvjOcX8/pv2lSKDnBeE7Q4h3
glWjlVt0O7scf7TlrMvTeZBruQ8jcCrwHjdh2zE2nyuVwx4UL9qIkdKsHpsEwJtUE6Ifvk0iRVrL
c54Rp1TYT7nXWyDo2vcp7M+6wkLalxeTLtxyvX1TFN467zG5k8027uO3OKus9S9llz9tkX0EZQnX
0iwec9waGzenc3Eq0pbsBnu80yT7bUB+PCwntNpGeUJn9GxqHeR0lL+oLA5jjy1hRDZokugU9VrZ
cTXCOZ8ssdHBVPHgCtGCyH6tr5tpSEhKjNPdFLonFJTvjqV+ZNN07fD5AlZzLtwhNyfFrU1rN74s
4GB64d6skrXbtxCONdKikuke8dIdrrXTXtlia2NvwPPHII8yW3smd1c36d2BTAdc9KGBD16LyTpf
qhT+0+BSvHGpp6wEIzquYnkR2WtrpRsCVB+qqHmLOiDw+RKcRiKmIJbou9DhQkE/cT9lwZ6K+Fvg
NvdUbq8BRvnMEtChZcrYkkJ0yqz8uYnM7/ngWEz0Ioa16Kk8H5cnq+HBKOPnhSoQ6hRlKB6XB2Zj
z4Rqv5VN8pPZ7wsq0OaIbT6ZylOwQffyZpfnqgy+MzyAjxExRAko1J81gJzKIGylHe106+XmAZYR
Zb1kFAwZVEg+pHYu3FK7Z655G3Jqu1Pr7sjLlpvCdnrm9IO/yyesaCYrSw+yushCAyDgBFsv1X4y
712NaCGsOPAOw6Shm8yxrCQkKxy88K6LeyaNOCeA7WvrMrGJLR7t/Vjnxp2WgWAplAggES4TNS/S
kWcY+3H01RF5XLyqRjKYBkPkT9pYYxrvpvV+Wf29DRv6hPuyzoKNi4QDI/7S5FnVEDbu5gVZBnP6
0/DmWTFm3ARYOO4wrpU/HgsXSToipx8OdWTDgn/qilY78H12k8FAtbUCKn2Y2DO1eZ2yqt53jNCr
nmdYV1GAjJtn8oXf2yablV08fSatP1pG5+/d4JdLZud6zIx3eGQ8a2roboluheQcZ9+1FkPVQjC0
d3rjK5AeNw0j7DwIPkRitWtKRN4G2wDLF5g465Lv5NAteeou7uchW6SdIhcOX+D+jHzzZ1dD3x7p
hIM2OOLEjEE6FavGN29+ium3vStH7aLmt4tnBEY40Kd6nO997xX/PGwPJckSk1x3Y3KedOcpL69l
YnWrJOufZQj6nHnesSotSpruNTVRk7veZzXYmPiH6mG0s8dkhg58LadsOFQnSw/7dV0J7gifFHhU
ZXfkY8iNCtUAht9sGFz33NbiKDuLQB2b2dtBhJGF2QTMDt3BkcBwSzxRU+Hi0BhW28Qur1XSvQ35
HLQ4JN0+EPmvPp7qS4PTRkh5W7eZKYvQ5wE7CvABIbZ+pL/Fo3vxw19mLcBkK/LQPCacZexJusfk
Oe9fAxHjLuQxR4tCEa6QWK+GBi+HoRjWnp8wd3btfgWmuk9i3bilPr013rHMbimxDDn5UEZ8slqq
L05n3TPHfnH0/FbnXrbVKiuGaBG+4TGChN0z96iZ9DVED7rBmXToEjtE5ZAiVbuey57bzkSsbvIf
mzPaOmkEQ9ppuifIlKPMkwAL2+me8z6h5M97SpVBB7iChQoSdxD3vhmYw2nkLnky89ap4xgomroX
I8MQUBdYvnRFCa2KgpVdfqaJwvtF9odspM5sZLZ/NK1jkzftagwBpuqJ4pPrpu8tRT6eNoW2kpAe
6qyIjmHSzQNo87uNxGVFtTLE7mSoHvQ8B1gx7Y9ihp6CH4oKy9pINcauzbmmZglNtroLkQa2DEYe
A4erUhYUO1sd3Ul336GvW8NRKbe+tHFJH4E9nDmxplVU/OKp7cHLuGBwRkj3VYRLBcO71VCl7aMi
M31TE280G/KfqMtfQluts5a6zYCjhtFT1mQsVR6TTuH4wRMhUlawVm2sX5pe3+WMKVeji3I6nkgs
t/SrX1pib+mt2uEQeZxU4q6cVG4jk8CWKeThEIZWfeqpt6ceBPckHV4dCclUb76BmvH/ywnqDxXZ
IK6Tu6ygrM68FZ/axCF6pdvhxYCLhJLxuXHBT1VF0b4Ug4YoFj/IzM+3UyN4GPf1GxY9W2nP488C
adzUHe2UnjSLi1fpTOLgmgVsZqsY76x6xoQq6DTEb8Dhc9OKcW1Gnjjaja0VcVlovYUAu6YQyI3G
NMuxX/OsyteuIYM1lisSLieq1zJZE9kmMYCab8lrNvAW6cgtLLLKXluWNecpqLNtJbfG4bcNjMY5
JHEKgYnbHpnPa+XwjZXNW6InohITOnRrQDKO191s34ZYnOZnrD6HU1g86pRQuKLkKuBf2UZpjd13
XTHd472NctwRNNKBOjPKcsF6to5XFusk7A4WE3fihXMiVltL7gGLBR4xO7+7FBHhLWhl33XHap5y
M9h2yXgTParLzu2+1QFaT2hA1V4SREMX3VyHeKKR9ssiJYiyTvhRCqfduF57F4KhUjj0TYxRwpGy
uVN+4t/MTzQmD53eaoRPeyhgOo/YDYkwQZXwaU0qdCZhIy0Jm5Ir2Q6wW+NGQvVfXqyxobsZpHnE
qKSYGFbYXHNWaXwOof2um7+6YfrEeoZwC4zCbfUw1Y6OM05AHTp4x3yLoy3T2ekZCgogQ9xrakQm
1D20vrvvwZgdUnySqNvWkfbdryxv2xoVgWtxWlxA/txtNnmk41lgOsBea91gpMM8B3EvI1bmtXuM
faw1nhjphsf2MRHBeOcEOtgGUx9LQslxw2LYaXjBw0N+brRM31XeAx4XDAz18bUbjMNU61SFh+pb
04GIOH2zNkNZr4feNxgoZhOfPrxEdfM9c4DIxC+zix88ZvtMgnkqdt0A1YjpQDsAQEe+xpj9UKEb
v4bkkWgFYdaEO236Wvusiu67CMn1yoJL2sKttNrP3qOgXyaU4GFXvjQUBch78/H9lQ7FD/GtC5ge
Jrg3bBHovGuzei1yx9PgEl2QJ8mjZpW459sjl9xUFqsCKsrG6JjzubMnfl3KL130H02nM2Jx+oNB
37OfTbf7IvuAu0F6Je6n4L3MjE23euIbJVxVUUL5xc72ERa4kA03qZYccp1A5yoQD6r2k7ui5toW
ahPyI6/G0oceCAhuKN/eRk3f35feVsCe3XiDRdpG+z6OxZUnbMIoWKysEvlcVUh4IOVuTGbBbsO8
g9A2CPJT+ZkgsmKqkDybuh+sI0XpNSrsmFcUTrKwaK/SQZmr/aTW3v/QwgPoq461k3Xf1cBs0yB/
uu7szWIxNapqiHUd/4qhT/vQn+prPC9sqm85TNq7ZZOTKaKMqDyUqcO3recImmA45NAf4eSa9KUE
q3uaj4t/1Y2bUtEPB6XxkrRxwnWg32rsJTaGabrrUBw8x7E31uTfwjiyULlR0y7qvN9WAROZvEcH
kayqoVBHNdQvnVtOezMR8barsvsByhjYMeicqDK15+Yh2NhrU3yEB7BakDiGcPSxqPSxqaA6vBVV
3d53pfeUSX5QOWWrvDSq+8ZvSjK8dx4Pfa/Ek6UB3sB17FoFI0V+yoxNNHz0rYGLuAssn7TGq3Bg
Fpb1j1Lh5IKii6FQvvUr95qDiG3KyarXDFq3AdLBDogVz5w5aKP/SqpxEzhdQ3zhXVq1ww7jb5iL
wb0/hZfQYa7CtGyXmmW07rWUeozR3xnkDzDIGb7ocjGPcr0HQ1SPqk0pwzjhazaCf1o8l0IcpCtt
/DWQH5wEwriPbdFtGpmHOy0jGUEZ3i/XhqOZN69D0wUrCxvktTvqa7ce6Z/F9GkN3qESxGQnv1yH
C3TKs59qQFuruw1jP40QIzmGp16U36oUMkXDxWXWL+g4Tn4FwycMom0QV7h4tObK9a2fs+KEgTju
JLVvinVgumcT5nUG/rLtQufoQ/m5Q6j4zZhjxsNSA20v+AFc67POEFuiIyoovu6GwMPUJslefAec
2nTJKMIL5M4pxmsnQA9sK/gePcBAoVdZB/20bU2o+111Gds020PLOI5dcCUuBOkLtYjUGKDquJwz
HMdbLu2vahoultVeGaViWxyd0oAWXJ0ahKB6l1otV/c8OgNHuTpJZDGcrXMqJ+Kg7OZoDOSg58Oz
Nk7GpYULZMID3hXxIa8Y4ja++DJT0a6kU9+0opmoc6U8DPjdTJSZCtJT5UWnBiyNmtu7aTXN2SAs
Nom8cac1jb+pp2LtWxFXS/yY4cywDunri2qPrdIRziSP8lQ30feXPzKHOLFgECROa1+h3b6nVvrR
VNHE1W/ue8X/YsWEF5K3vnOm+kcoKEImySynT0DQBBlPZuGFawuLMioMILY2P3NXdTuIT/Swd0mT
fOP/f3I/qrLyNyH1Asq0FP1rX19pPdMqO/wa6uGpNt2vMmtu3lg/g0IEazPR8Ml3Cc7ycZRSAdMB
y5jZO+CoGqnBjgUlm8gDb9Xmk2LKr4M6u4E4YZT2YQS9t1YSntiMZskGeT4ztWxD7M6xGxzMH+5G
Me5d7iAZFvucjjtwtDfRxr8wN5NUntWwL3Robcjfo+pLuvWNnCmq0bK4KmtnBDw56dNxV/YPudXh
fiw/zNSDmz5sWy+GUqdbJbkM6E7LOX5GGyHYBcana34BaHrbaPIvA5S0jTSwRoB6HSsdTq8f3Q32
ZKySOLqUhUZqpcjPDmq1VKp834y2voU2ZzO66NetdPZGP4S4jZWKCBb1ZHJiHNa4/VPrrmJSGqLo
JN0xQnjtq4Yefj+WyVdUqNl0qjkKqfG9SeW0HKo4DG+ZhM0ZaGP/akyRf6KysR5qssc9Oza2gytf
orJ6EC1BENhU8zHiTZ/DdfWolqP3ti9OylRIAZev41EnuEqkZzz1HqF/Y/o3lCBWAyDGQLgTzKm9
arRy25fXZtKNk8y7XS+1cKNSBmVlfSikwbiVmnAsY/69QW69aLrEOR1QECm51cvmLvQIbg91Yhdg
HBm+Vm/9TEOu3L1lQ7WtupohQBM+aAaD/l4WnyGAnkoIo/RDLd5oo/nuNOpq6c0h97Nx2xiMd7Mm
dagHCcRCGY4sQf/QhOKjtE6hoNckJ9AFDvvlw3EoLBuZe+d/kZHyTvHLUt4rCMp+IAYOTctJMCmN
QoYRQ2heEaxco16/xn0L28M4lmGW7wzKA07uPAymP1N5GI6WiiDFEa5rWZm3eohfYFgyHMWHym46
hBrSuZeTeA5E8mTRp+w8t92n1bT3S+Mu4EmOWHTdFgBkRFNuk4RqJImdSVytTDWIDTRK1ryQwU4J
L6bOqZqj5Y6LaD92xs5tGkYlFBt9MgtWpZadraH6DJLuM63BKpJpZainTLUtNw2Sv6B4MyPnMx7s
r7Yr8Os3N0LPyj3m9+BlI8YKilm7E31QkgWwL2VF8Uy7imJ6iWz3NXGHg26Ko4oYqmqNecZ+B7mH
BUen5YFo1167Ov8yLG2r9JIHBtYQnW/tbMUTVu8/KoltYPphCYsctvRIUffRcanEZU1xmwJ/U42T
tY8a45tPDqtS/veonRnxcXTWeogUEO1IgciHs52Te1qYFLhz75uOi1sbFFcMjzqYV92z6qjFNCFi
2MJ1LgjHCLQLyqccIcPKn8azbP1NPNmkKNEExOQs8EkBZvV2tlc9CTt/r2qyyjTdxWsfQprevfgW
5WXhIyuwvee+MRiw2Ru6XBBoPBKg4VrfUgI6kZtgL2aL6l3q7UaDpapIDR1i8+oYLpmh+AYm1Nzb
MjjMjzxwgdskU3tlRRJtOlKfQNmPStT3djV4a7BGpt2E1q00JR6y1qm3Ek5P78F8HJqT2YIGh8Ap
lfYTJweiHqmtrvoKB0l4qabLX9uDl2eZwbzUPVKCp2+MjZLn2rRvjfY11ymB4Yo0K9L3GsLu2ncY
lDBQ7FGrzDAgflIxthN6OFIcYPQb1D+UZ+zayjq3rosfSkkyZEqfjaGFW1DQbJtLX1rNxSji9kIB
YgLW67UD9JF+VWvlcMxrq3xKLC19Ylo9v142FDX6R3yKeGw6AV6QQRQa68rW6/2f3TTUhm5LrKG6
LpugA4BD2Nb3vydJ+jChH/eGrT3V5RN1GPUEXey51DHvWDYJ4l3vla8ffjeYW2UEmO74tNHm74ko
pKPS703tuLSDbD08Dor4+vmsywJtySFCUAlszSdbttVO3axh2NnYuPxnWxZ7awNTn+vSAu+uEbZL
QkHbTvurNXR/FsztHj1L9nf/2m4xNsBKpwfQ+k97Qzm4WFhncFLz/u/mjGi1+xCG0XLSZXtWjERP
RfYDc5FdaargISHT80UFEKeKsm/ullXHL9I5A27axkPSvvhVmJ1MRS1Rhn3Lk6PxHslAWGfIb5q1
dIdLr9P5LoeOlV+vQ8h6x2U1yfxkj7DB2vw+cRj0Z7IKKZrNb1tluM6lxu+my1t5fnkDdbEuyzv1
MZGNU+CFFCRo3rcqPzCd1tbLaozy9NL75rdcaXwOXb8KZdTPy3kMjqSUUanzciJbQupT0g92y94m
sdcjnF5UNVnxuCzsTFW7tOLWwioritatU+B10ef1etkNo7l45A3jQ0UGM7343CaPpwjWFaDW3/Ok
9TgwH5B7ihTmrmlEfKXEHu2KfsgegOBn5kBZPmJR526KMO6eUiw1NzWuCs9jpZx1gPrmhbFXtQ57
J3ttqL5x39n9LZrws3Mz232Tgy1XmdYWP6yq/CJUFrlkJW9el+Q/h1IiG0zEp5wgsmde8asZGFHk
YCogHMW600s6jkl/CAZGNKvqTLUKSm6OC43lJNAPiCZmuNPReir2EVjIF0DESTST+swq99GF4f8R
98l3T0bVu86cgNFb7X83wW5XaZKNu7gMiUbxDfVImDy+mplLFzQHLi/bwrREUjlpDH46pR6XHUZo
uHQSQbldVpcdVUxxKAkzjeEOp/rdrgyHrQPFbLOsNvMJCtf0tt3g4aj3z3uQ9VxAnwZHs3tVROup
cvWdJgxciOc2y/l9MMH9oOzu90dddsg6aPeyBtNamiznHzQdnn8XgfcXCj4bivTD1KXERQKBXkkL
yg+tshMiQcvowm2mbRttSJ4xMYjXlWE3P/JMuzftsg/BiB8nL4h+qdx+h+Dt33rH9IhAbpDN9m5G
VcVXJ00W4uSavbdj8tpx/+cmuLjo3vqge7MLrFwie4t6gD9oSqdH6ZbO98Exi3UY9tOTb8TFzndy
7HbyuruD3e/tSW0OrsSa1huhUv0VRmGCYVL0oPT0SU6meS/KHKMF4fRAE2CBbRqpey4cgKKwSO9T
pk57gdfCJU2tbN8qXFIyCcCVp/14SW3R7IWEVSAtwP/WMvKL0Y7mHmeb8GL4prPnRnHPaYoQoKDD
5S67k5BO9iXS/oOwk+iR0QhDOsN1fobZHb4SzmfDPHxVN+H4tDSN7UmjKvOfpkNX/6upQOb8pJPx
ve8am963TZ9hTyVnss/2fYC3KW7LlDOWbRQ8950q+2jbExe6KSsd1C/oH3OzJlk5CaatGU/947Ig
XtZdC+wkdsuqMbczOpS4oSjtfUnXRnB3Qi0bV5/waMZq+H1clFBU9sygugME/5xI88Ooiko/XP+H
pvSxvUGnxGzQOxSkqMCx7BEDo0t4FLgKbyDtDNtlW194wSOjezj6OG6CCdFu2eb2YtOP2DMta30U
5PdYlB2WteVE6NP8Q0J6HnRmzrEsbMsOCG7mHvq7DT5nBZTrmMf2n3bgHxsTa7vrsqn0PYmlW3Uo
KiLUhyxrNrrZw66ggNLstMTivyMOMtqiRkSPqU0ptSyzvro8FiACzBupTabr3+u1qjDgo477u+Wy
inE+paZ58fcUy47CDpurA6SO57SHDUxfX41g1A9L4V5qGR+CC/P/szG0Hf2gGZT4lwOXhsti2YEO
FTh4PniaSujjqe8cw3kCqqJK3HfUf65hrqC14Br4g6phDchjFw9miVGFPaHHKVoAR+HKL2kW/mMc
IrzxFfX0ZXvu+s/YfejP/jzcVQpZjBa1tJfFqShxhbJH0qaDUartsr2NmBH1bXkDxXExJxqIV02A
LnObyFkj6rVT7XI1rZaXzUhyqRw6rMxt7bRsqpKUvcv675fL1r/7Ox/hWpZrv/61fVn91zbb9Ixj
rtJt71FDJfdqPEXm+Geh6/Vj3PJdJwu+eB659puRID7Qy7T8AWj3aVul86658rUxjOZoOcLae0YS
bf1c4PqBB/yrVRjAZyg8pOnRn4YGvkxVFt9IvCTUmA4TVoa2rcV48nDZCsZEbGCF0//J4X5UKv8a
S0w929p8C+1ah0FaeMzYe+2uvx1Mo8NWVAe6X+m9CA9BLplaN0i7PDN/L33jO/nk2hOG2cVJmtgM
xu4EIWFodyovs1unA6KNWmbsNCRcP5xgzQnybXvrqrC8M1SV7XQEYseiDfNXbxyPFCPlu9GLAtVT
EJzyqEueAiv8tbzdZHr8g2oorm6Rd/dBCMowzAfMnwMGJZhWAjdQOqG1x07yI8GS9LIshBzai7Ja
6LW2h8WBxixdQZC8CDO2htXSBi3n/BKaNho46/Rn9Z9TLM3zsrzleVYc/p46E9CCLa1rtq1CGjAM
0xHfFv9+WZMpAjS3w/Z+WU0qWCzQU4+9V9+7AILNsaYCAjtMj9eF0qrb2IGrJtJS390J3Doesvq9
yPIbNI/+JxHNl5bx6FfdOUiyZEiCfTGtCg+ZwEpjIj+Xo/0QfUs+wJDxQmuW2+foxBt0yrO5XOEq
HOZMo1zFREvvl9W/O9JMy8lBhmfZUe6+xq9aR4y4wJD67DmR8nd1CcW3H5z6GIn2bllbFksTe263
rKpZXWT1IfWyxn2MB107Sg9dV45KnVl6h4mCifhqE8+7lzaVFujrLKMmWtk2bXis/mRKr939PsQ0
snVlhvb1d2P+p3uDZAm7st1HBEOc5J/3+H18H+QVVxbvUUMpOA1l0+/WDTzspzDN5VMwTzlivYKr
8882r26bTUoJDOoOlnAoV8yHSve8szKT6oyW5cac2H7RkVXhN+Y8lLWLpWwCn9zlQjwvO21c7Tfw
QMqDXsITbDpR7qUL3zVrRPgtDgp3W3aYI5jJgI4KeSfhOR1StyF3XqYMlo1fhNrXDnwt+JIdQ1JR
NfZLzrm2EGTT82CLaFMmGQIimALPVDO3A+d6ELawn6cqoHDqmswwEdkxN8fUXVhNslr2ugKkc2zc
4Aw8j8FoHGf3Ze1U9y6MNSD0Kv5Qbn5XycR+rUTpoqkIsQOZ8vhWahQQ5gbu/x4JllpTVPeiD/gi
v4906LHW5VibD2BLVNxdlb30GQolDDzjxyQI8I0ymgKIJHP3/eiYp4RnBHSYvAXRTooz/VuzH3Pd
vbf4fbZumorHIiP+LtY192WYLYvw410pZXn7ug2mcZXPGQytOxoXoM6MwiWuW/MmCYP/Us6L3+2a
yirIttD+HLHsacaRhOTeCoggRNwOxr2Fkdg+OaKNnksHz4oYo7ftsrosaGC5TvvEyH5WAWE89LfB
so0GhkU5kApIfwz81iKZtgtPjsyqSx/1+TbNs+bVjJOfy19tiF+x3UefCdcqxfSRoIv5GA+ropM1
H5O51BSqxKpfJzHDB33wZcnfx0g/M1aml/85RjnwUtJMnpBU+SejGf0TkCf4Vm8CSKhEhruUZ0NF
Gja75LLr3y8ZBIuN1sa7bFB5S0iBhY6PVN1VzbfH5Zkc9THEhGFl6x5LOW/4u2iymABgWK8vE0La
bTuQuF7HgzgX0ky3sZ1oN0Ty156r8NOOuwer7sUN3YIEFq//T9Mgb6/L0NWKhofSj/80/ddZrUkn
Y71QKWXEd7OS4pseVOVL2P3XSty9G51j/t5j+P+159/HlH7Z7+sqgIQyqY5k8VofeMai+AcQ1a3t
8jI1MASI50XpJzhMelcd365Tlc7zteWlxINWI1P1f7cu6zjDV3eToGTtj9qdtMMTkhFrnwEV34HK
a3fLdoTvFE+XjUY+ePgiz60B/Xy5Wlq1jtHah6VBvWxdXi4L5dlgZW6brEqcM/60X/aMRvij9avo
NNLPP4TcGodsoDBn5Eo+BNKQD8srRqGvDWDq3d/tQxAaB08A3C+H/m9b2KZ/2jZ4967wOGixHfbC
y7KwMfrkOsqtratyvEuaFu338vJvm3oE7vh3m2W3o9uYtXQEy8TQDMMXDfP3k5SNTn16fmlqML6W
V8uiDnl2QU+KVn+3daY3qsvf9dSZ0l2S42O2HIzEEaemf52HciUgTV07dFceGNl/nYOBk7uW46DD
rynRamHX1/nxA0YG8iHUI/mgstFFIx6IjT+a+X/vODQdBn5/t5ZCuBuQVrFZDlwWWCvLh/pQzS2X
DXUPP8xhyLFHp5GTNHObgBsvhCGo1bKKlKnY1wKnpWXVtJCMamg1z8tq7MQbHpDmS+mb5kOaWy/L
5j7Gu7WxyJBLRjneagOolymEe1z2arZ+JUlzeiQo23qu5fT71H5mtac+aUv8lDgIxGPc4ivEfHT+
WEaGm2Bha+K+J1fpZgYkk/zfT2vNn5ZhWLQDSRpufz/tcsqUT5vXGDQrVPr7xQk953Gxa4oQXvRs
lv7bHX32U/+7quoIJZoPhWbZu+yYhoyefVnPdPk9MzJ5WNbGXJ3oKpH4ZMbWTxjrIguM4we83YZN
TT17O9TuCJUpytcBRgX3BUMhopMCG/ihwj5raf37QFdEcKeVN+d6xA+2VscP8M1Cphb9Y0r+xRkD
+VOrDd5NN3n70R9QHfn+g+rSb/W8WfrobKoUOL1pU+82NCJZU4iPz8vexknIxBjT19CAPd1YROwM
vebdKkRjO1klw245yjR7ypFtktz7Wua/Tsl5eUtP6/QzTq8ggPNbBUkCkFtJbb+sjun4fSJ3Fg+r
unypw2C7vKXfgI0ZE8nXbZeZrxaqsTT2Lk0mQDx0HXExQVYXkrLdS69ssJfEcAJ4odbzOGYWdkP/
7B40OAx/D5mmaaQTxWLf5tEqbFQnUfccRm33TNASpcMMcmgQsorlDQEy/fj+t4XRBt/6RGSXpT2p
J/VedAgtl9VqPuGM4s7nWo7pq9xe4yni731h75t2rK6DRG/PAACqfaVxt+qYZLbCCT+jxzbqik8y
nHJ4guGcNWChtp0aD6F/n3yznfrDF5r8TAMT+ouj3oRpq22DM+GZaqRzKSdDkYHkuz8STW2WpsoD
5zN73XuaMrLhRj3mSWJX/dNU+t1qeT8HkWLWOer/sXdmzW0b7bb+K6lcH2Q3gMbQu3a+CxKcRFGz
5OEGJVs25nnGrz8PKCe2lVSyz/2pchiCAEEQItDdb6/1rGe/RKqoVSOdMS2xjg2myk0R2e47hAOn
86ZtbHzoXYEH0bB1DoqKzvk7FP5QrR3GUX98h4Qx1Ot3KDL6VOfvUOMaeozy6hPy3X7rV4ncpiKZ
94gDMs8A7PF4XuzrJPeMUBiPsm2+rZ1VYP6wKBKj2jNplG1xOzNPYmrxkyAn3ROTqK8Qww+HSk+a
PdhkOKJalHoO3Lz309S/QwItv7rNsUm1+UtbcZsAQh5jKOfds/Lrq4Z6ZtEBXBjM/HnIqnAHLysD
f5cO5SWVOSKjlmdvFjsgz8QMy3bNOICtq2qYcEcQA+23mX2V6ubGH7Xokmkjd51Sd92cX69cAy0Q
Ruf80rSKTdEOREYEHe8wVUTwixrd1x0MB9ORpGrpS7ye44hLKdGCLktVHKDiKerpdWVfh/qmrnuI
BMuK8ybntao3iiMTCFD0YyaoIIFt0zqwTpL65sleHs6LYTrYx5lwyfPS+fXzFnrG/BGTPg5k6jzG
+r68dyjIOAqtbBuSerM+A9hxuj6WgP7vowDBZKOjsziD0J25ebSVm9wznR6+vl6mzrrTjeYjtA3c
5v0LtHHaMOQvt0Ep/X0AOmjnhml+nwxMcrSa6F/MQawBQHfPAmqTB8ZRvwKdSgJal0bbsdKap1ro
j0GdDCB1CMqacvXOislQiXUnuezKaiADxJyg9k/BDWMMzNh5cIutfLg0jda+tZYHaaBbtIrbKY7s
hSjWnZBgHvH/obWsZVIfjJluxfftu6aJtqJlyHZ+7fy2PkSFP0VdtjsvnleIqP4Ctt66+L6Zg5LK
aYrsGvOmfZtWfnPt9tr6+waQZeiaxdPn77tpTKfatTOmvvObziu6Lhq9JA19LBfs6Pya3uYjYddR
djgv9oVvb/OoRA0hyMZRgfXOZUh3HBQigPNiM03hBlKN2J8XnaR4bJnuusFM5d/jUN82bWe9K6cA
A5u608dYnpi6AMEfiK/IsMQurkuGNOfXzg9RlDeXeK6wLbOtmAtz6891eWj7/ANaYKznyjc8Xbjx
3TDl1o00PnXUFjDOEFdxAGOG5XVZWdRFcidkJDzB7NDm/NrrCr/8YE6GfjwvgVK0blT+6bz5+ZXI
0sWBTuuP+4nTQqCKaLVN7fQ9RtK2+RDgoXrdB4ML5NrV/AHzi7uuFTPTMVP/+nIDiuC93n9f8v3X
pfO9aoRy8X1d/9PSn+873+T+3PL8PuachntjYK56uQH+ueXr5y3rFuDO37xPjQHqx2A4BMOUnHA2
Jicr8e+6bOr34FiS0/fXz89eX6tGJswGlA1s/v3lvOZOvzovN3P/OQ0Q5pPPcPIzqzidn50fmmqC
qWKkHQFif6zwdRGNPyxLJ9oXIsgu4oEcytfdfN9D32jTRo8Xdt+y//PDeV90CvrVr7/813/+5/P4
38GX4qZIp6DIf8GteFPA02p+/9XWf/2lfH358PL7rw7qRmUr6RqmEJhILd1m/efnuygP2Fr/P7lo
Qz8eS/VZxIZlfxz9Eb/CMvTqvbpqxaOFrvtxwoDG8/NgjbqYGq8NO8EpjvTig790mcOlG50tHWps
Zg+K0t9Fcu5r50bf08Agrz1vcn5ws8pd5zV632qlRYOio0JIQLoN4kRe1bNlvj5ks34lubVeMDfM
uYaWJK9Q5Zc7TQ+61fftziuYcyNAs4hAJpcRRVEr31e5O5ysPBtP52fmn8+WLSCn5HTj0J2GDE1O
vqEf2qgrbssIKa0vpx+WVC4OVqim7T+feUu9PfOONG1busoyXccwXffnMx9ZEzq+IHJeamJcT7aR
FVdDJ9Ir0i2W57i3G+Y3lleqjTWRTIZsYwQdsjx8ezmuFdjAqvFPGpObXiaFBfBmbG5V5NQgFHht
9G0LOanoQ1x9fyyXXf25SuuO9JnwqUKufx0xG/4kjKc0abtHE9PUXYKW+/yq27XxSfexGJ4XU51J
ldHUgOcv77HwHmyCtKkx73fWE1qLdD07eXo8r82L5If9j+UP+9dMcRi6GqOlr5N66vstsI6mP1F9
/ucTrcy/nGhbF/zOHenqWL6k/PlEd27u0mEN8i9URAZ4MZy/8xkOMsVJtUBZYOyDlnc+x99XDwVY
1CbPL163C5sOpzAc0YtQzvUlZR38sAk/uMyeOkIzlxd7d9EPn5/6vlyeOsa3rUrL/tJX9LuqoFQH
mFXmpnfb+bltV1NDPXwmIGYrMqM7dJl0HyxfvzmvzxjlUDE3Spycvn1VgzdeN707P/tN8jBSY37g
HvBmhynygzuhTISG6zGFWzpb403vOOFlN5Sn8xKQwOnm2+v9DTnPEPj6MvdXvQn5EZmL6fny+ya8
tZX561sNTdbeTP9kX8SoPELQISDso/FO+NXDNOo6AW89tSS3Xb5LoL13nM3UWeKDgP6/Ryxkvy7a
U3SV42G9N11CgqLCyghM5d1/t9fl7bUJC+H80/ivn25/zfl2+LkopzoKwvbN4n8eiox//7O8589t
fn7Hf07R57poEAn841a7L8XVc/alebvRT3vm078dnffcPv+0sMnbqJ1uuy/1dPel6dL2j9v4suX/
duUvX857eZjKL7//+gw/izIr4azR5/bXb6uW277STfHDRbR8wLe1yzf4/dc/3vNL8fUXIjG67FP0
/Nf3f3lu2t9/1Rz7N9Bs9EqhIZrMixnWr78MX15XOb/puuMqR5imrXRgP7/+ksNCC3//1XR/Uwoo
kgsrw8WZZ7Oqwbbzusrl12mw0rYcw2DVH6fiW4v2+jf8+xZu+fgfWjhLEhVrCWnqFinMpm0u3/zH
Fm7Sc7JvqP7sNQWRsFxlAcEJxy4ItgIJs44+X8jYi12X5PcvFqgIVHIdUV9ifjE0jGOC3uKIPSqL
98NwMzBRAKG+eq8jYGujmx9O8980x8x+/c3R0izopsnpIcjsTauAQdWmRhVwtCPSlRBRfpPhdXCM
mayx95NiTNUnGyJRVxaTpJm4c4DVlvPV5NLOau0ng856L439nIlNMCSY/n2uLXc7mPZhkqjXBiSJ
RbhAmVbq2jG/NOW0SkDohejD56sKigLIrzXmk5tld5NNTWV5jS2SetjKqvi8bNMnLgS7mClyKD0U
/AbsF2LW2LW7bWmeS/PSxQe4vLRssuyyKvHBcgRuOSwSoy2uPZi2HbrXz5K9/3FQlcy95ZiWAzwf
cDVsC9o128nWyzYRuwsqxJpMlfol2xZgqRX1wMggGZf0CJ43CJiAYfLRybYJKGS74nrZJszAM1gk
5/BWVkuYGwyrEfiyacBrMWQYkhLc9lom48HA6lL1/Fd3m+XdMlJ7kfkf7YZMvmUfEcaUKgSBirC7
4r0EnazQf1Qc1UDAx7I7Iz52fbOXGOSWLZJouK3YumjJVFg+dmjFV8OtV0HSrU2J1+TIlAc1rX2S
swM+43xcfHilO9s/vuryedR+cBjou1ZAJOv3yypphuf/j3tLfGribm1U3eb8BdgPczMrxvi75fQs
33358OU7SI3kWnCRy/PlFPrLc9Yx2mJqi5i4B8GhTWb+JHF5kNxEnSSVOFkDfEJYTDtcKIExrphG
Ag9LptaDDzpJRPwc2osIbK5NbXtZXDZudIwijUt9pcbllgIXyVDa99suztYdvrLldYY+q773vXj+
GPEZy36bpN9GVHvOFF52YfBctbAuOvTBHJVtkLX97a2usSgN5YrsVcg8EkwqFjDWVctuN6Xkm7E3
UEd0Z/T2ngH1lsnV9XIEy9sGIH7qgw5gOaFK1lfTFv8fLpy+eM5inXhJSJSYOrNK8fPHyxGsBfN7
zz0xx3WX3I2a/4AUm2Bc4pZxSOBJsFdqMm8Qbj4NpY0FiFSk3LV2QeMcG+y8VQ3MMujWLfIfJzRO
3RgRGUqEAoA//H/wLwxcuEn+3mjwOZBxX62T2IVuJobPqI28LMxx+wdcMJoeUro2N3CK+Z11G3No
b1OBdh5pbIdUN0pM5BxxsP7/bej/pg1FtuXS0/xzsPWXRvSy6KImes5/ajm/vetb0+m6v7nIirjT
m0sTaNnGn02nkr8RhGTwT+lCZw0NxR9Np/mbQBFFmwt+2FGGcv5sOg12yGiOlCHDoN0zlf7/0nTq
gs//se2k7mVKw5S65Vi6BGb1puscTfXQUbmvD7nVN14UUhhz6+mhYj4mmUBE24atbfIwIRKuHtfW
mA1b4nxKbpsAi6v5FCbGdnLoZSs7uXR1a9rl1WmkPnJb+9mjHqe4/AbdK6Sr4XRoG69tXZSGZcVF
MoaHTAc6LSEkdkV3YRv1h1RW2bapDWbD8ZR7XU34W/3OvW7CKtk5NXymhrJiWbzHBzQThorLNceb
EPeaWo/W4rf2nctZYVkYwae6ZdZ4SQXI1e0gl8J3WWHjIqA7e0bg1+1tWT/UVdOu6gWHXYhWrXvp
luihDFz6FoL02vWwPHRfWgQjhy4o92kYQevozFVKjYc5K4cxQJ4+lxk7qMvpYqwgXU4VvvtprMaj
zq2f7B3kZcM1AUJ7oRdiPVKS3kT9sI/t8aVxP4Q6SBiSPBZXEoVCVA7mNilwIGQRtMRBxyEfoB1R
5JdsM32Z64qMBLaaO+9RjG8gGCLccuVHFD/mv4yt9L/+QKS06VjxK+E3Z1pvygfx5DLv1ZfloTTV
g2hhU50fUhfPEYX4kvawU+s57a4F2omVTAWoIufbyfzh6vqbvtPP42mL36qUyhSmpJvpOhSufu7n
GZouRkBQ5WHQanPFbNkHEFwSyZ7W3QRG9qip/Esk0387A8sl8L2Acv5YxzTo5equpXTDfHMGZuZ1
Z1jz6aGhcC2qBLHCo+7PATyRGjy5UUPvjyMvXmzIZQ3NXIPRufMRmfM17ENVzE//fB6Mn0s6r0fE
aFfocDa4F4ili/lDSSfGZjFkeZMeJDI+lEkaGZ2qBc80tLuxKEyY/hiwbJna0MaS45DjXAYZdRHG
M7gOEx5sMKgvPUWhtW3P+k4V6e68K5swkNE06Gf58f0/H7T5pt+7/PUci7GfK3WXFvRtNSTgCojy
LOagSQ3ZRs20b2nmNgiK4IPFNrw9x4o8c6g+MNgHehlwHUY+dFH6/8WmNl4qbMU7GGWwArTilpRy
iKvVY+qbm2pEDlGEnm8kap1W8SeQn0zTGU3C9Bact1GbPqkO86+1nAgjeqGEwowEAEkQasad4VYI
xVL18C/fePlhvPnhKMfimzqmYNQr3/xexyQgMCsR0SFvmbfQUrmqqyjbBcMjKSAG3CwXbASqdGEw
p6ejmiDtQPdXJE8BViAjbgtdYVX3fYb6CeS9APJH4pGHJ2XAm6Ye+sqO1rF/1flJv7FLbgKqJLE0
T/1nVeodUwhVcmEluoD51D1X4Kqxz0JCLERO7pizjtCiyd7/t+uFxunN17YEHBpHCkfx6Ly5Xph1
d6YMPsihrdUDcxQDpxxqm59+0jqU59XXfCq83IBqhL4HuH1hYXzbOE0wbxFwBrCqjm2ziOt1S179
y5/k746NySmDYRljUmm8GSrWlUrNtrbjQzXtmTpxLua0eF+4NU1CYz+UmrN4qimnLc2B0ePPtEuJ
GwT8BOko/XroN+T5cZl3xsfGCT/JmYSVNrBv+Vk2XtdT9gR4ERMkXn+1pACZZTzMarqwcmSe1k2F
1GevMQu5KeI682BM34DylZ4WkDmll9lFFEcfI+nbp3/+2vpfb2GWcGxdVyCelWOLN618EsRDFNhl
fJiJ3fCsNEbnM+OAwEu4hqd2C8zQA7NPd9Q8Kp+FmVILZrjwLs5kts8jlCv/ckhv2hWpLA5D0fWh
K8Psw9uanYw0gPahig6E1i9T6vO1CG25q7P8kBNwewjJaNkHvTgayrU8kqiIKh20dQP86F+OZLkM
f7hMz0dikQnIJLIj5F8K5HHW2lpNaCoVYVwx+LJDhIAAyHCfxwNOYu5DyRQGF7MRroNSeEURlvs2
K0fSbVJ7bbbOY4oKfgMnDgWoYW0K2/iXYzyXMP5yjOBVlU3Lx91kOZs/3PE7m/qrDfQTwIl1pVpd
kWSTEFlTPGlEVHyEvkDAenZ0SInal+Enp5+hQw6GuLKiDPquhJ7TAMaDomOp+H7U7bWooXLHbnZj
aCkIysgI1oVCIebOWX+MDe2x68JqXUxGc0J41i8x9J7mlP969t80C8vZ15VLmw670LDF2yuyn3Ti
3Kw2Ogg5LQP11guJJTlGlEi8FjLnyiRcLAdesmp1gmOoZcUb35yyC/AVlB6c4WLI904Sa/9yzbyp
3lNVoku+zJ3YpmvSF3ffXDOY9/ti9p3oMMQgspCjr5q4iGnrpwdLwPsdY4IE4MfcuaAIlhMIgJ/H
rSSNjMICndCAhs0hnKIZfcx04H4K4sgP0pgAjeC5JzF0bTtDilRtoVX3duD1kUs8vGbvozTqHsxR
6DjpY+0ZSN8B1kEDab19GRNJlsmsg1SW3eUgF/ODlZHpVITbqYiGVVsk2hp2JhhbgnIuQ7d98fts
PiZdd4XqT7/Oe/6ObbKHlNc+u3N8Go0LTjXz7mG6VxhuOxWonZagbmoLPCrnABufA7n950vP+Zub
gMWPWcEopVQo7De3Y7qroAzgFezJ/CR/vScmAEHaasZevUo7y74xs/7WV0jUXZ/UiarCNorPpNza
OnlwOmJYmDvM0iWjdVgq2laYxTeTi14ectQBrMiXwpSQ8GXwzk9Vs+d6dteBqi3PoJu5GhR0SbeF
c0a6q9riYrgu+1p+KP0HWLgNI6fLgnCEbT2r92hibS+ul3TW3PehLUBtRpNDt8MgbIR8bPpOy/1h
PA6JwC86fB0ah7ixAXxAIB0JGBNB3YAT3+Bafg6b6Zqpa+bdXMYLJm7SoFHBvk1MuGdaSOKJX4d7
s2r3uoucvLQ10j9S9RE2l3GbQ4XgiJFX1MV21ogGkNCb3dJSr0P/n6rnP04e6m/aSy4CV/D7F4zc
6Kvab/9AaBXbAolHdNCilhJG3lwnfs68+NgpyODTLqb2gysBLauLqFmM+QPo7mRF1s9tSHzEJnWM
U6IV6dpMZLPKm6bd/PNP6Dx9+fOdEQQal6eDA47Ht4OCSDP4EaHyeu0LV0N/n/lBsCkEbbsLhmfg
MiP7Y9oOPiWStKb/E1TFxymim+xMIKqLMtjLmbw2Z2YA9i9HR73gTdviCsdxyYuxcFAr980PfHIb
q8F/xa+sNuQOOoxaB93wkXDtBOB1GaxLFBhHTbYTmt1oiVaA7R4bq9dGL6wC758PyHwd0b85YZTI
HcGspDA5tDe90hRtgtFXhFeOZmp4FinmdxCPAk93Adzl2ntWbdswymHDR+EuK78o/LXPZvFBjwcY
0hCoPnfu0lUNs/0wg/WQxRe6M93RdwbmKnw73YbRUg+bcWCFFbZybosIq7gqen0mxi59CjCsX/Rh
u+mTMbghnJEhFVf1gT/lCePeS1EW8cmOgZQ17XzjGwXXedD7F6D0om0YBO56VnjebOTvIMJDJPi4
6JOi7hEP0gtGdnhhxs5NRw8DYCjH2dcwoaT7Gfmh0edwYcoLaY6KGeTg2KXsKlZFs7UkrMRYBHfK
ntGbhTT+ROFSn/OzCIaLP6wBAZCg3jdf+XPDF4h78u4n98Wsy3yTpjVfilzX1sVZnuNj3QtTEMXh
WkccsLrnhDJ+MFy470F4MvPhzhcgG50hnOHpwze2GUDTyLn6pV221oYkRnB/TrpFViMPChRBtLMD
0BUQpo40qB81eJ23Ju4zxAYBru8JaB90t4t0qVwEaF12ekFwg66NxygF7zJEGf3ZDMDo3MsPGZkX
9PVQoirHK7Hvn+aROcLMRdFY0fruAYPTYnWw6BS8GNRfvv1+NnaJxIEQ9syfZ8bXaU6Muy6Nn515
GqgDTdrObUiGGMk86qhuYfY0pfeemyChXJo66bF1aIbWv4LlhSs574kBHQf+ki4+L/Sbe9MHR1uH
frspHTVsRly9a4I9wpvSyCpgEPneN6S+Y3RDJobBVT1jdTpg7QUbgV3FCwsHZaawvakEQTmMGgQh
9JuVGBuQi/YHJmRTOGx5cTFFqvPsAcwM1pBt7gzJJZ1+pouYNl9l8Vg/MGzOtnaXkJVtLWgIjZkP
ePewp/KiPdj18DIABdwFmg0IHHU4PegJLVZRXlO8OEmrAQTiNEdzCclW0/Ao5wr4wXJN23Pn9ZWO
mI5R86ZHJeClpX2UqqEsNDS2V5PoiAz3JIhcPiU2FAgjTradnWueTszDGnMf4+IyGwlml7eG2bdb
JwemmHTEYszI9jzCZgFL+1lwMWaw2LrlI2zn0kH0cysq/RgSweS3xua1013nBCmqbvYqPQMCZTtI
xnN9xxDHOBRpmXk+udoBCmYKHBZ9RMLgUA2ZI+jQxN1Sc3nHFL+zaRoSfYjyRMyZttaCEW33pvtU
9FV0W+vwj2AV6Vu/EP2JmAMgUz4XZGg8Egs2PhkNVE7ZYLhDhOzjJAyN1dgHUIbsZpf4gY+EFuN2
6drb1IRHkIz3fT7ZCPcuS7Kp9kqz5p09yms4/8FJZJ97McAzlD6suUQFJ2c56KhR13rquOuQJOJV
4+h0wRglbxNzDtfYn1GLhpKK+rjDNxZcGdNnaKsehjz9lPRMdUF1Zh5A4gKDO25dipxJlLLTg10E
t1JCqg2LOL7sR1NuhEZTrkS4bxukjrktLkkiPflA5Takz4tbjYQtffni6CqHnd679UbG3fgEYTDZ
QC5ZiOKX9B+1fZjl9TX4X+BrQeS/C9v5SZuFwpuidBJ+oMYB6Th0BnBPiGLmU+mQm6AVYX+E3iRq
WsMoJBuby2pbNlZ+aZvkVcEqlu/yZfLJNGMmZgxQQYXWiA+VLwEmJfZNs4i+GLpznshvp7zT7KOE
qQZdB+Wjj+7nYgC/lQcSbXvcimXa5K4OdHVva0zC1FNsHHEzfwSRFOzoqbV0Ja8mWPN0NBj6V/N7
WXPrqTqSKFKd0oT/JeupGjBqfMGE3mwry+wOZqP119FccwozddsnIPhdBy8Bw2xGOHmwR6uke/mE
DDREzu2ED9kw1tdYOlpPRhD3iha/VzKcHB8uGLgGfag/OWrEwir08pB23Id6KFdXlEne63RkMqtt
LoYQmlGGxiWNjN2cVrfIg5JVUZuaZypr5F7fkAcfN81FOoyk8HQ7sx6e80I+gebMT0lcGl6PI31b
Sii4xLSXVMavzntFyR6vBSCmDTla9Ua4ZriV+kc51tyrBitfh6nYGRPJK30uytPcGAfTzKQHWnNF
5kF2URrqIiXZ6CR6TFeuTh5QGR7nOAaZNrkFWejkGesgiVu013Vmx1uEbFC4FEz5SY9HQijsO6QU
+nVIOdzp3G7NLEV6McxwuyKzFgddFWIfBH0DBGbYaAP4U9dm+je108XIBEaJoqtfSOL28mpC/VqT
GlLSh8a/n3bPbUbxhhGLuard5IpEiY6MGP7AUSbWQwaMkRpUDUjIwVCeYi1v85gsX+syt+34cgiz
JaptMLa+KdlNEtKq0QhWWWHeh1/pRupH2HsbJar6EGvFZsgzlxnzfa6bzp7JaxSEc3pIQ+P9rBzS
t8gSXifhBXw30nczuoCmoo0uVYEhx+zavcqTY+k+qJDRg5rai0xrdCaCaW6FsMm+imH6MAR1Nn3Z
G2sz6+qjsPO1HdWEPoYGmQdTae51dOqIhRx9q2b3MRnVi4Pb+QTSjGxpilxdXMLMJXgnSPzpOA+o
qfBxbkQCPqeHzc84hhhnEruuU7lo5IdmnfVfm1bEN8ms3aUSzQ6QXm0zgS3woP+vS6cHLN9Yxiob
ZyDi8XwA/1/sHOZwVsymAEvKwOjqYihJYaqfYLZ/HDRo2TZSh8imRAxW2vWt+2SZ8OA+fuAqgAyt
6Blatf9IXEyte1ruOPvGZFsjkMioso3rRvdRR5mRSw7WArfkYgpIJWrdGY5IubOT9llERJDSEo9T
dk0ADBgcW1B2qrcEm1dbYs5tqtBMkDT2EziHYoO+zaJm5t86EN6TjCg7u0VI7Y9wK6cx2HZteWUC
qIeUWAfbGsJFLK17utRMaNvDZYcwNYgydzv1c0cZJv00bfy8+1QGtUNYBnXxxvwQOKiWRz/duzJ5
qCmNMD/dve8GSV4JzcBhSEGH9C3iAMvM4RNPQP41n26bkRxrUeKBmR0g2nOJ5CGuuL3lChJyt3g0
ImtvGpiFHX2DLpcAnkVX/G5Y3BDI7yOvTGmaCWJ9gK8Otgi/YdBFnjRBEeuJNNejk2Hpq6aXcjBH
yrf2iy7Lp3ioQbCODcEMWgyWk+6E37XbCWNK6ooPUWhuK5IoNwvpO44AxFNhLSFlF8TjjZdCjdp6
HrT3si34c0/PjO2Jn6zcXdgw3E7Hg4tycxUmSep1OXmVvtk8hgzg6FY48GDdbd+DWiM26JNug+qw
EWVMNHIUYMJTn1Oyi+1djJV13VTh4oZUF7mCE0xAWDRjDMJMew18WM04qTWoII6TRevEAfEuusRa
jxmJ9T5T7D3G4niJ+EpmeK6AOfsVrde1GeywrflTjYeQgVMHWyNdikGqJJSpK08V/vV1mxSXtZZ+
NvLpSPDFZJPRmk/O8qMnOZWeG1kodUtzDUY29D8lbnqHxgQPab23+/Kxpd6Ah4giB6hSAhvyqzoh
2jbPxF4F3PgUZRny0Llchir+nLSGlw05tYnuMUSHSiqB1D2THK0m0NTBTgLd+4imIr/NXLUPuRV4
dlJw61uqgaI3+h0As/uyBtg54Vs6MQXIJVGNmjfN9Uc6RzTZvYXjK1SPBKXRdOo5tiDiqpvlgYyw
/MLN/QnYaU5XZVk8rzhvcl58fViitPECLc3a+SlAlU3rWs/n7exsoB07b4iI4Y9tzstTJaLlLrSk
keUXrxvqyMK2ahSXr4s/fNSy6yFxAziioe8TOIqHphigZxJo/XbPRlsaUJZ/2C1eZI9CfP56JOfj
/OGYXj/sh70EyrjP5zjdFvB25/X5MMjtAE0eIHb4/vY3x/fDLt9s8+bEvT01r/tZvmLQ5Y+qoRg1
AS+1GK7LVmQHq2n6a2aF932MOmBwxmeVdnv6qt1u1AJ47WD/LrTa6XZTT2V/FkQeWtzRtjEJiutA
74cbBMOAXrPhfRZ2gEOi5z4heKmmDNqUllhnLcYoQJ0I7Z6GloycNllAicDjSbcilUkf+3cwz9XJ
yVKvEoN/aNowp2mTBKFl5IXl8GxWutnD0E1qulZaRjBViBqrzC8L5t5tp7y03Sy7MdVhtN1kk5sM
wRiAEMYbQpy1DfG1CVVwF4tP9UA+vYHljCAFYg59JceteyDKlA7JOD/XUYrVHzDKAPBalIh1omJd
Ue3zTJe7KWE+JErFwyHVi2lVD+IY1+ZtPS3zEH5BGOV42Ya40iLsFkU/O2tooQyl0JbubKfehdJ+
8PmtnMQEypVou00j+3Dnajed0VUe39rLTULVhxLSiTL3gQX5IkADBoI4KBZguoY6tfI5aY2vMbvZ
QWOUKW6z+4hSt1fPzmd0bMa6NRXJCSEprwPEUYrljvGS0mczTM5GGw5bLE/wCQnZYMqtPSGcMNeO
gd5qBC0NGDOi34Ooqci0q2ys1LXmHiADn6hrPAu93xUQ8YKEvMOsYRwUDmRKOO0jkGpSWhXRmDVn
z1TTh1JXNxazSbs6Jk+xzcDrDi0i76GuNz5weGq0yW1pEp7uBIREjf50Q8SFxVcKAJgU2x56wJBb
ZE/7ZFbW5jtiutKF9R9eELBYcLSU0824IXfDyK7dYtgG1ZUj/OhSTiZZQvzqV2PhVjs/k+NF0CTe
OE8x71UHYKEp2KvRX5sTeUdGNq3dWYsQIhbbMK+YybFld5GkZBlSe/D1wd3ldbme7ak+uB0lj5CZ
zAnnrJPH9irDquMRe79EHJAVeu4v2hp+eW3SGy81Ct+z5iDal3r0kox5vs2E+QInBZzVNOh7vbXd
q9BM1nrPEaMzAVXlQN2cuvKGr9aQhAj/n3llAqIQ0EVEfqYIXDR/4LcM22UdW1a378J4kw5k9CnD
87WOM1NVBz0ajzm5l55bBfG9M75I0QiwR5RQ2jFLvKwrNlNhf+z7ajjWzqd4vq/nmaBTwlb7yGxO
E7irPqo3MzGJK2nMz5akJ5lHw3Wa+w9JIF+YRZK1M69DZzoklnbhh4vKL0sRpDmutg4JDluVAdJQ
5VsmEW+K6MCkeD8imdy5Jly9Nrd9qkbVtRkb3VI5QvmYJJe+XmzCmhkB8PQ0xLVaRGb10YBGs4nn
T66gdJbrGzNDxFAbSQ7P3HlnNE22qMj56wv50DTJ7TI9MHUD+kMyO7dm1DwkTXBpWZ+QwvlUTbWb
ekbXEmZBuHbMHNzxhIQOKyoxPEF/Xaek9qZGBl9YlPq+qqyPeedw05ABQGsrIPM1QjNiDBkatrJ9
rycLG1gfdx2EZoFdhi7zvYHrP/raYXJfj6N90XeqQSGqf+UHiKNgTOlDxPJJd4atTz9/h+IRhI3m
kFxmGh0hzNPeNw1+gEhRQrIEc5MCP8NkaKqTTnnOSJHufaKPMbZBdCxSeTHb8AEiWMTjMvkcGPWd
ymPCGrrpKbWAnyfRkxJLll2OqlVAp4hi/VQ4466fjQtDKqqokqCDKXog/q9eM6cYeDDJlmgsme1q
6ArDxi6AnSJTmsnnBGamETu86bL+IaZsYVbx10xzbxcrw6r15bieZ7mJ7pqsqraY7blGpvQ2S8hi
tAyxYbLAdPSX1jSJToKnnAXVOzVl5IkEqAG6IXsowTDs4ix2Pe3/sndeu40725p/lXkBbhQzeStS
WZblHG6IdrebOYci6+nnR+8/zsHZwGAw93PRQluWlUhWrfWtL0gwcD8ipWdWzU66GuabtaKeMYtN
ZwEm6Nj16bxMvvT1DcZafKeJayqyV0z6mU6Y8lcEbQJeqJ4Hy7gwulbxK2Keb6NdiNhYoSelHHQ8
lBR9YbiP5pDsXDMQMzmSduual54rIOk0WKusD9J917qKhoWAsbtpGIizt19dfTyJ9nMRokX3F00s
fssx7rWbaNMWeyVxUqv9E2V4G0Qus7Mk6sa9VpFPHs/puRXlh0Ohh4zJwK6WaPeecOsQY5xnpXC7
j0ws+7lCcxSuHBwyJVNCqRJf0s+WzEmRaR1ENoVOMZA8OUa/EmK0N7k5TIexWNOa7M8RAHeHGpvR
h7sHFH2fSDI8EyD37cw8djTx4KtpEtPID/oGt2klwYW9lDMz8e1li8gVU1mdZKSShNqKfsPDdHgn
xx5zHxcbu7YKEInUIWV+60Fkz9N8IUxNSeJA6ngbtcOj4awpAlbx3I87zSFb0WT1pFVNV+1ydywy
RIBdsrZ4fW+chnp4xiwJnf6YE7/d2GueziT2qUXFz1Z1Er2PtVG60A92ZG9nlRsiLy0O9hD/jVx1
hKji7ilFWJYlk23VdzQRqN4DAZq4WREqjFrKnV+zcYoEU5+sPNTxdGwqIg3gfLNwOli3hlUOEc/O
05cIIDOoDPxdjXS+GdbyXGGqc+zNdCWBg+axfEtnCrQWSaIbmyetT4rNNNcHBIDD1i5hYOdTEmIK
wAzbX90TUXNHGUbNq8mST3y8hY8mqXwlXyxBzaOuUdMsRroVekxwmg0CAljRMYYh1mKUlzb+rtLC
CrFP9LaZ0aQIW/LHbCRkddQJb3VnzHbN6g+4eNEmIoBm0ZwIDEzf4jx+G8m+AiSA8lzp2BrOjNEx
7I6UTQ3UFXs78tV9QW5D62jumYvoj13HHnOR3DwtFczm1jSumixxlY9bloYJvy8dp/4T/H/rQLcD
UNc3n2U/z1ujJtzZt7Nr6zrHjjCRDdW83PWuqI5Oa+687DA0U3YKadxIW8Cv5+wb2d2SlD587OUR
N0LYc5iOdd3ewS2YdiZhk/g0UmSX5TYl44rM13GN5GEkNPjoA018JYrGem19+bjU/WubMM6GSP42
NrOx09Q9oVNrGN9wJxJKEqsc7qDwnUVs3jTMj1vSpyDAJ/cOl3/AwP2KFRi6BruNQm/FO/v+LRqd
NWbJDa0Zg3JWEhIA6Mc4R3TiQme1JZ1hpLWuppNOBu48PDMnyAICGEpcnbJHpd+GDsMUS4fx1A5Y
rlpLFJJAWm/Gxj0oDZ8obbS207z6imKATCneXiPRJHd2KR9HfQL7rMEjmbzr2v08+E+4XQynKs3G
E9AtoHRFCsE2a0BT/n3niDK57SAHGW7NYKmY5abUtIYttjFfYoMZ1RhrGgEh6AFKiQB+IPc1HK26
poGlmT84ibutlS9OPzdurM3Q7yidskH++8bBkjlM3DXYZhTjyV1veqM+uUqYh75CtILP+DtMv2jT
VK5xkoVGsTg0ejjIPj1L5wXXaOYEWqE+YOduc3N0Dzoy+lMzdzDQzPoSaYIshvVGE/4//2O7wnoe
QCj4uQ9vZHtus1OO2dZpSFygzPV/0SAZouoyJm5dt49Wv7Qn/NLbk/z5hP/9szmWbrjEWG3FpWuO
Z3skZGRqBhPkZ6hPjmIKWKX0D9gNDxkEDy9+M/Ii2gIJLVkTHX9esyIlmN/918unoG89MbMH/GLk
Ccg6Q8dQqW43KoKHx1me+g8Gzd0JLYg8/TxonmG8zfjJbJRJBBWmY5oXQN8gYamyA6eh/4hdcheL
1UAIx9eKXRE0opuwDNfwE8a7ugoq1ANhRaZTUIlpCJaKsoIzYGrAFrlBC1Cc1NVbP1SJeVWxUcQi
pU2UHv3IXfbAQYd//3Lt3zmQDArnL4WBDzMwG6PMdjBjPmfJJ2HY/TCv/efPTcZWEc7AVogziNlC
TN+eyHsJYfteM6eEg9oM6HR6cMspxsloXm9yrYcyw7gcL5NMheWwGKeUzLsNZiXGB17Tw9FL8wNc
bvvk5vGv1iFuy8SqKR6GcjcuOSlo6w14dqiPLqWybLGRLyIPRGP455c//yvWHzsPPb1DGABsbIae
iYYPv7lia+40v5KCzCin3cT6iuAYCY5F40vtmAtQ2vDBHvfBCvi7wonbwZ8kmTBFY9oPXQB7bQxT
/sY1d6tJPhQesRXi1SqwuwTXAOUVrzisYXFpGDdjNt90Q3+1pxQz44j0o9J5jNJpt6gZ7yF0l9TE
33VM3fwZ2+N7WzIONQnwY4xQ3buafICB+dpPcgNd52V2qEDc6ZeYfF5bJ4pAa79cy/oF+fJh7hya
zUbM5ClBFfMqEp9z1iQJZG4YZnk2BwjslGY4a/aM+kpKRlYlzFDd5ZIniqZuveu/b3rwKIYOY3Ks
yNr7ub9w23avZfTs6+/+46FpsZ58P0/582sxDu62m623/3jc5E/w63/u/Hmc6m1vJ1rrrs5JIoaO
Wx3ihVAKRg3EZso7zPaB2v30PWKIF2IPGpSk8b24VAAbt/QHQqxF6GnnMou8c4d9ydYpxN0clQ5+
5dUDYTn3UedsIFkQFNqaw0bGHJBS4i4yRY8EgjPGsTWiE316WMHqRrwV0yVGG1OK4mseGvdp1bmI
v9jzD/cNcSTVLLd23WG3m0UXxz1ZEhsTL0/CxceG0iyJ+WoXihuEyNnJmbPz3Jfz1V5tJ7oVu4sL
xGxaM3y10Dz3NZTP1igPAAnGQavbZ9p+l5qu3du2xXI34IELRzlEdqm2zqg/odKfD9juUXSTfux6
1BgL2/XexJqkQyadtP1tViRD9Kihksg4dnbihvhZdvvMmw8JLQulIozrxHJJZ+sEvf6g/3XdmWvU
WsI+Z5KUmdk72YxANJbauuz5i3wTujedSPX5pafFsENC+bsvvDvX6R8Izrw5Q/zHQrl/FokWxvEF
o9/pReaY1ee9fcw8M5CC4nfp94PtTUfa2Zey88hfrRnUkbT2B5HWa2uY8a5dBwF97V65Ol5SP4Fv
oMcDDn7ezhuSr6yX76z2fMT6aCEOXeeyz5Y/31wbkhPzflXMClcprrNBNmQBtRi2u2rcQ/n61v7Q
Z8lL5jnPuhPLLSRUN0Q78YziZDjZ1qLIIiqIzIvdv00to32v7tAiQlvrzBNzzNLX4AV30c7O1ZNF
s1Lahr7XyzfTsX67VRVz6TL7YK62bFcu9MA0dnZ5P2aUrlyqJg1GhkjjFDX7tCtvQL1UuTTnZrKV
mnEY+/FSzare2RpaRM2aEJulNyy0P3GRusmYmCHIAHZBQymtxA+jKMa6z2+Brok/w9xbs9ZOc0sG
CcJx516ZDK9ymCSGjZ25a8zPsc4QGOu5P5qpcEButTNuexCTxru5nD+snHI1MeUtr90H4ueu2mA/
Cjm9JcX0XiXJnWvPhwzM3s7IQcyW8tNz4Z8p8rdNjcvCkjU+flitUk+iDokfnCL5Ta1FxnSVHLEY
vLDQYxTj/HH6+jI68nvWre+RkTwL9K+5gNDW25LZyXhTVdkF+tAPAfKAi1suX2Xv/W0gmjcQCfyu
E1yd+s3s/8CB+Zp059N4HsY+A95hoVSIRhfh8O0n37OXA55FtgziObsmpfmRqxUKMJhZ9NPr4hsz
PVEGWYBcnA7TAYxoSCpskw/OS6KOBUa7FNzXJRavAxanYQZPGBxe7Nr1eeCLdBT1JOAuM4ElXvek
e6gesPeCdYZVqh31YgNXZ6UBEkHiiMAXlcHsFr1AYaiL6ZoM6XnjeS+aUFjyOWsHHEFVxai/PSfj
8DHgTsbo/y318nw7sq2SqgrYN0X+uZuReHbEeWj2fTKb7V6vDGBQQmdmOOR6Jf1Q6vPVnBxQMIJL
SGfaT7jzOzODDZrr+yQ22NXvm1U2ZLWETJmhE9uXYQG7Iv0r6Awb9WuUHAUBow4zKaA167cU0HDw
KwoXT09QjI7UvmJ89noMY3q5WaMG54bxCa4xm0oD+kXJw2rFCZjpFLB8sIPWeQeu0pUnfMxk/zCa
2q/I9x75hhcqEfb26bagdsRmjzgdJxyT6KSNw/2YR6c6tg+1AfIljW1dylcAJtMVfyE/EybChMDN
H4m5epoG9dZI8n19vSBEt7x0BQMQjcMz2fAfdQAsHR07DVxhPpg5EhV38L90gi6CdBqTIJHmrk8F
jBp7Cpoq7feE1MNy7aGS/Irh0m38KfpUUkxbnfeBAYtMtJsd4cgvFIQa5pWj+QU0cVY2OiUran4P
A5F84DpZ02OYvnw3IzQ0XIyZXbn2Xhv61yR1XphaAKKNIMgpEWZD3bJn6t6DSGOM4D8iEc0BXdZV
lNpdpqvfXuq/zjGjUCaFEOKwsCK6A8vMV61jt6395necZECBBJNrCIJ2kxfhGQSwv0bdbyyrf2eY
RGhI5jUHpArIvKYJXpshqB7m5WgY059ooH/JR3XrHEH8VFKKENoMYHn1VwCLsrlODzGmHyx3WbBk
7Y42+Vn1v3FboTbLiZ8yhuGsTxEnEYR+XLGfyk5HONZCaquTYkTKQAlcTr+W2MWbwe/e4konH64X
/n0MmrphlvylMxQ4oH5Kt2lZl8eEtcTSGERATChDDaVbqDS+zyzSFWxQIFBlYCyqwFmFS/LLlIir
v9LoRRMRfGRfvdnBA3d5MhG4+1kNvUKHjWdHQ8acwtnyKeH9rPDSiEt+RFFzblXPVyzRioyR3Ksx
bg8mjRgetARWFWasE70Hfb126C/xv9EZP/d/c52QWB/aE5Ji1lfDaEIXLuNGdVCrsNJBtjx41m72
mjawdf85whb3CXkuEIrVT3vKzXTrj1jU20OenskxfWiZ5118vBgvTtricexRNeqtXV/00m/CWDfu
fKP4iidXXSJ0FMeZmZj03fYyrjdenQ7bWefwot1zTsaqO1nm4lzPQOSiUdU5NWkQCQ8AWYIteeqK
0d+tMsylKPUD+BmJbLDnfm48DP40owzL1vb3ue0up7Q34QQB68eOxE54ZBPVrbGEjtCDj7GVXH9u
9AXmnubDNLfUzWNwj25ZrqpESJ8bffAvhB/AFXFmlIUZwfUTrF+jra3LzGYYEDaBPr6el2Aee/FE
rTo9uccmEerJw5ESAYdNSutYG2jPmX5NpeyeBx2Hd1QRVIlZZuy9jFMuxs39waxf4rF2bz8/OLG+
7PR1hl9rNc4GtkSrz+UVWgaM7rwnnDFRCfuqQzXTCJOdbuDrcUimuCRT9d1bQ7o3jc65FAplld6l
B4cJXeC0vSJtDfIPEWtX352hzY2RRrIGsohitcuxXGltlTSGvWHQ7g0Z+bdy6ixKS43hejnwbBOD
YVUz5V8EmMvgX2dvL81meeJZQiMbDgub+j3ZxHpoTXoNDW+aA0c6POc+SlP9Ei9scb2RQ2Y0tIaD
PBOgZSGF1xJMyZdRHKLJPGo+EqOEcqLIdAwF5okNi3hav30cFO5JearjLQdmjoiOIYbS7rCaHkMv
oXZ3Rph30GMILGi43N0hwlkiU5yk7QJhdDu07Expzx+bYo0omap94wDEaw24Yt8PXign2BeQBxBR
WqcohVDZmz21IoGYhXWrp+yoA/xRQZGLrBmvnqD3+BH0jo2VBiLuA4lZTCDNEX0eG+iWSK+tTlDG
EfnBXTy37l2SzQWRyx0OFNZF9SWOsG73kU/aH9+Sa4pzuRnjld5SFzQEJV8EfB1a1yg/FxXiY4rA
ckPs5YHx+5e1LFc1VU91NeXMPOcIy4HYw+eJRrBm26wQtaSutrW7ON16JdktxWT9zSPZHQbQPChO
89XNovP6T9nsvpkrg6j12zcsMhzGmgkJFmcvwqB1SZd7T5KIPrH+m2StzUvyQZjOY91rm1mPI4gs
OQyvpeAYUaZYzM4IAWWptnC/CiFABXjvKebGoxVOXvxVZD2EWpyINulSq7ss/V1Utn+k2QdAdXp8
+Lql2eNbYSB+RISmOfZdXrV0xB2S7NgHBOvyE8BrD1crG1asGYejSDAjc97WiF+y3+R7G1F+JON4
qGIaNiWzi5/hVTCV1nmZx1Uy7c8Ijsn+w8n1EOdmTDUzJAdzprPOSoEcklBNo5XRyXQKrkpRDI+m
bhwy60+U+wk1OIzrmdHqOcqS22hP2jFiJo2XdUtmfIVOKdHPfTZ7IVmLELCKqdyWYITrOS62I/5T
wCN5e16wAMXdog+X2TsmY9MdBeKrzLYY9kzqAYvYW9KWzqHy+5iaQ08vlY2fB57G9+yHL2JuPriE
xDHR4Hp6qvOPrh6TEAuSZxj1q8EUau+Mw1eVZfI02ukjrOJVbTJfFpz4nDH16IKpL/pKvnY5PtwO
Ya4LM4/ZWW0nSPJM6mEi/YQJiVKf7dSNwIr2pRfIB6yGjsrA5wevMjdCSpmdOL9SsLzmZncqmNsR
8Y/boD6vrOOooNLED1UzYbs82mdvzQKFtMxUwn4rYESY9uShMMF7nod/6UrXdlXugaEzkcCgpgkj
f/j6kcb/fGNlRUJ2nt4nCJMijMRS9dLYB0Hi0qbxXKwnBniRXU0sK57em0Jv4k1OZQXDHPUnDBFw
YEAKz8ouvW8/TONCxbTKiX/EfkKS2+1wggeRjV+ca9vqYMPovzbW48+juqGDoemjacWmALJ3RQ0y
JT0MqAQHUUJWUpppiAiGt3el4++RYVAVZB4ZAT0OoS3eJFaV3bmCuQn2pPsm9/TAhxx3V/u9yd9i
LzC0ux9ppoi1r3gpn+n1mZmp5MDs5ZzrOcUmapo6/0okdjq6AxjcK32b2+kXjrFrY4Ez/Y/WXp+s
nZQMcKsSClPEFdCksKscNVT7ZMvqQMjVaiWAAByRJjQ9zSKZsPg0CTQKEmij2xq/durAgWODeC52
PwrAuIAO8zmzeErcQIhXaaNjQUhPCC/qVCK02vQoYEcHzmxaPFstFv9RjtQYzORgNZhymVRcBVaD
jLJgS+KRvu39CM+29ZEuvsv/XlJzuy2JGos+sil6joeFlY4ZEvQ1ut1xKULpa3/NafLxLKnKYFJM
aHIE1B3SEHhWgYJipLXGH9bTVcKW3/QGLM6QGK7qHq9Bhk6YJFAhpFGHaTZdMDD55eqsRzlmZnVC
RS0aZLoG63zC/Bg6I9eCfU8u+5qRYz+2nCQL78rrNfzK0JQ32fIxjPRiTsPUR0s52FYjtsmSURhp
sMz6Ply/GYaReK57FHc9nrDBDMMDgHPvQi40y8ILRz35+tlPVIule1zh33mbDPt30tA6ND5/8gPf
dSacIB46U0vO1fSeKI6dXpOCW5McEVaQUFIO39XI7i3drPZOM5fnzM/0Q4eAgISJeVcmNLlYKNKm
FlJ7cZJhPkndOrRCXFXv9Hfdmu1XM3MvmZke3byaj2sN7BSyvRXmmr6zWB9jLK3bRBkpZqND8Fds
NdOYbvmwTnhUyKwN2yA5Z4dqdD76uCvOPzfaNH7iMh+fFq2xt6TfXvA8Fjg0kYwV6jQh50q5b4nU
oM9iKXiH01V6iBRKcNbRR4bt014Z4rGxB2fHWmKfzRFL55IQKjX3JFP09qH12k+SCTAw6vWHZOQU
HRZtKx02yfWkEqutQzJa75rLMDEb1u8PeO1kLyjTrOikLEBQPuVl9o8Me/z92vMvMwY9EJzEcfAO
blv4e0B+ckjh9wXw/MJCiu645Ciefmi3+jiZgW7gjjBy9CgMiDSlTJBrp2aQI7LtGcAMNaM/LsT4
WIv0PZtgguYuagbqR3zPm6s7x0jKVNih7ulLF7Zpl3IuSe1aU8lAcaBoKpz8yRrsChrONwo7L3RM
CNg63frGhTvEe2sWMpdb4hQdcue8jjaIconUU/Il29eOyjggjBs74nUhAl6pMVcwfcKw2Y6jQiMD
wPxS1dqNji69f7qahXH1u8wlmN1T3GIrPKc0t2Z1LF2m/iBr09Yt70mcVMjQlvYgcImgUoQvYlgw
OlLyXWuf1XjspzddQ3AdUZZhHgb+TXuoD00wFN0J1QtsW1LgVlUmm5Lzrkm4aZaOZp4UpO3PG27U
rDYx1ZaQ8YuiEAwpXdnr8UDRy2KTMkTfJZwCEFP0b4xuZwwkWSBqUiWmEbKEh1vjJZ4BMlHVgShw
rabCRp5YZWAGLFiGzlKTQ/cZhmmk6mHokDTMTN1jnTPGS5vk1LkJkcz+89AXX2XF2QSRFrK3roXG
ssrOvekp1ofXhdMKjRJOKv+cgqJj6J2h+Y6t8VkPp5wVK19YH6tdV7VXAhfYH71jqifvqOj7sJII
0XCFoCzhQfXgklJC8A8ZUn4AtvYtELCDlnmh6Fjyo2upFtZkR94BXS+Bix1MkML8tGNIJvAD+s0K
ewceUhe9fKSPv2oxAkFXhzC3rldTv5sgRcDZZ33uFxq+nIdbHSUfAhGgSiP7IjTj7gdSR0Zibkq6
eGgSNRBctpCI6lzcFadkaVe7qFldLvLy1rjjXcois9HKr0EfW2TEfJpGkFtKtGhrqUMZ9YT8AZ8T
F81x/PeaOMqTRnzpzpfZV8HQKmhNxDIFaU/GZBIzAoHCln5QzFzt3nJPT5JcW6ZQZMKPy9s0JS1q
kTreEVxIQjiaQyEJtajN8TsF0Dm0sy1uXi2+5/kp9mvjE6ACxnOl1CW1nOxgm4rsRsTqoQZAVQuB
BXpbH1PbGO/MeTqWE80fjoHG3USNUxYKnnW9RHt8BrlOIhxSKuibcPs5nXG5djatW6xhkEWYdhjB
e1r1ZVc6Bh4F1+N6hnT6+HvwlxfDqO7wFLjKGjuQqJsyKJHRUXTWEeybJmfUGeuBM8v17LFFyyJF
lSjWlWD2c7ZZFhWz0EwuKa44YiU/1bic3AKds2Plb+t6yHUC64BcoCT9Stzouc7bB0Ju34cl+VMU
ziGRxEeiZSOO17MDSDMTh9R9aimvTQlCaKYrso8LNfarXETtzAv1NcCeslcpZNncx00SIPXl9G4o
O9DdDhu1AL4JVmS/6NKwcA8/G3ZEbyuMM6I54gxjuwgzBh4YfU9no/O+GuEdc8tHHWgcEx3Hs2Zo
fkc9GfA6J5cY7efZY05ulQF6ZoINlk3VskQvkIBVxebrTZzaFoMUNr/sy0FMvYmVf1ivXSPriZjg
7RAa8DwPLHedIHVD04brKKgVx7WcmM1oZ7Wolb36PiIPJhAVaukeqNuOrStpC5gbru+8m1BpZ85y
33ra0zgRkDzNyN+oIhrlX41VG0ywPAxIF/nm4LPIJWitZvfa5pz+P0ZUP5dLnPkbBBJ3GtxpsEWO
L8k34UjOQmA3LEsR5HgEG6/OejfXw7yZOpPsMVbLGn1tWGL8Uet+sCzWVWsLvgXLxTUuFtHf1FLV
fr1fLFCtKF29sJigCkEZ6qKWI2kxMV3uLBmN4c9rrY/tWeCwR9rUcYNnztruNK7AE9DkShrTOxRR
K0rPppNUfb4hDRMOFXBIhe//4LDYNiMnhYemqXA6Dl7JHjaWxZdRmqcu95CPrT5ZWVodChdEMYpX
gp3Dx1Z+tmyX8mx7+FPhW0vtp6k70tZ+2w2dSlSyPydA0G7S+OTYCGdL5fM6+dFW62juOPsJRkYy
8CPN9YaIAbqxIoVElkc5Voc9rXhZUCJg/Rm6mB8x3EGQoUnzqTXsdAO9bY1471a4gkwzjVZg3TY5
OWo06WqPREPbqhb1WY5qo2o/a47cNsv9lx5hjZ5qD2mPgVJa+kxNrZGWEeetqLPEXm9TPmjfP1ly
fB3WLos41vMwmQsKCrZpTzAuT+QNN09KDJV+SYOLnpin/egrOracsrZFxYEAqTvEUPzhWCooJcoH
Ml7PR/njj1RPFu/278/ajZYOoEGHwT7Xh2moFupGDtlsmk9e22RXd7G+i/ILG7P5nTGoWNwLKjqI
+AWcXpTMRzNPl1OrdznqZ8sPbTdrAmgN+X0G9kD8XQMI47hYF5XE2Om198Q4J6hkYoQ8xQ6hMPQg
1Hc6V9DRyoqt9OeXfFyS0O9ySDhLz4hfDGkAeChDKD1bIXUMoRUrluEuz54JJ4qLH7XGxGil9dVh
6vubzns8Zy5EtsXujlYq21233PcgXgrekpdFr36ld8cGWQ48HGc/xagGVYOfBp4ReprmSE39bjeY
I3tsTAGEuKEOvITkmbkdbtgeIWpZ8uJRN2He1CzfCGkmSH3GmN31dPCBCYhXaaK6zXSLjwoC5wif
5N+WPv/f4ff/4vBrMIfDkuT/7E54XW14/1f4K6+H/2FQ+M8f/mNQ6Dv/sh00i66hWyYzbgfTtX+8
fWH74lCI5wxNnMeFLjBy+seg0PL/BZru+Pwaxxa8hTAR+Mfb17L/heEvzgL8GYN7Yf6/GRS65v+0
oMA9HeMOF99h3qGNd5j5H9Y3lu81vTO7+GXBPxXN6eemGIiKhWGh9qlwjb3hp81JazDamyArQcv5
r59/7hxw4t9MWuWEWGci/e5MIDm7A6W2dDJZfGSfRYeBbS4XoAc4RIo2rIDL6uplxUqczrs50e7H
VcLyc4ONiCgPqTn5R6R4dKFIRahaqkO6Mnl+frYN4qRnYlNIgImPEOg2Y1A+VhPTfZWUr0XtfSaL
+SjWmIlqus6Nrk55jTp2gVMVTfe5RkIfiXDYB7bNC+ZYz6WQ2L3I8ggVc+vnqWAjz5tdlnh4C8Qe
egfLe5BpdsbzHchGmUyQmvrcompkRa1JtY2sw6DrZRgvLSVpmbJJVO1vs0YyZTjurTGd9xbuY9/G
D4sY3gomDwTStA2fMNtiSc5IkQiAPS2PgetrdMEnmM4k9f86M6m/VE0zvAruoJOrmuHOHzNoiPKO
bkzbaqBcbbncMyx40M30026cgh6xBBBzcQNDmKfEowOosfPGz8m3gfssQ4ZzDLmOLma/PuGQ9G+z
nZysdNUFAveST471sET03sf495ek7O2ZmatNywK/kdUjIwVK+1rvqJkQb5uXZKg+m5hvdXZJ5smd
ItqYuiLUpPvAlfmZ5uyJBNSb17svfqK/9h6WELHMDpCJ0KxHfO9Uym77YGjdBorjJmenUHNzZtEE
RonbP+2AadvKF/UshBQdkxEVsb2T7CXlbyn73x55vKgfBlgw+4QgQ9UXJ0acpzEmuUVrdiZJEqEf
RXS+zrETxJ/2OuP9qbKjbW21fw2DJIxFKLVP2CM28QO2jVBMcbYuOFpF81xOaBzYxvRNkth/ySYK
7Mw5Z0OM+4DLmMhZR7SKD61lNjIsne/SHTnxuuSTTYKiwa0X8i0GE5I4tTXpNFL6Xw1GOGEnu/uq
epfCZMgLhEZrT0cI2fVJf8sNviqfgRgzHGcnpuiCwwY85vyxETVhGN4Dgx7wLtEnARJdQq6OlWR0
ogDGS+ekuc69MS3sGsqGO5xqewp8wNF8+aOYqBdOSw86ZPd4j4j9kDOSGhkqT3r50M0LzE+Rv3Z6
9EbC1HUYMdGkSN3GKXgnKoOZYYfxB+3WjZxPFwCUvktX6LTWNsbIA8tLIPoj3oV0/WJL5w8ISRfm
YPAkgUrGAcUTJjSMVPLsSJVxT9RDCYRRt6FhpidtkkHbQocee+tWuVGD63F0tYv2UMb5W4v/aTDm
h84kwEss5l430rvOG55lTsALY8qtVXEmOwYs7copXslJJ/0sKNEPUOJmMsCE+9A9Ma7lIOPLYMVi
Sy71na3Atcbc0TbSjh+G2TyrQkBfCGy+VBgPDItzA2VGs/zlBT7K1LppSQuoh2mKVQJfgchHffcU
OdkX/2fqIp2Dp2n0eBnv99ik63Alyi4Izh4TGLUjFMY12Hb9PL0NGAgbCMoePtqBYZVMUm0zLBfI
fTl67h72Uhi3f7NBO8T+tfKZBnbi0Y+bPBh0rukpM29ogijuwCSK/sEx01cCtpljowptCRaQK6Iv
anlD3fmIlK5gl+D0yj4n08s2UHT/9h4JugqWD06o8xlQ9QlMj5XMxg3NHeS3sK+Rvxzm2Lvvi/Q7
0md90xTycSAAgTc5POs0uxtrgdjgo2bbJqu3gGJLScaIYPXpd2/Wj6KZPueGN2mq6op1F7Q+zd/z
yUPPtW6JX2EPJisA/fKXNncvOonlYDovddGeerJIAUo2rV4xQSnEY8Qm4E7LX92onqVs91aa/Z3j
6pzNqytlQ+0fs5sMA5Qlego3pfQuKJ91Rp5Z28D/pmdhamvAjiAP+EXw9IbnUg5GUE1yUxyK1f18
tVhUgf/byVgrxoRK2f6tFmsmRdXjSdL0zveKZYt3AtgwOBYMJuuaTtYZphy8eestSsW3GxknqmBt
mygLSbXlXiJjQgoqz4S6RgFuYreULKhZQOK2JuBkG110OQeTUfxCKycw0RERnhPlcDHNIw4oNwss
hO8MnjLzk203+qdVf2EM+r4oqgfiJL/jzLxT9KA7f5p/eZifhd5c36aWoKb16ppVuyPKboXykm9l
oygFDWXaDP2TYCu4bgVq9E+nz7wNOMAKeRKnIicmrhWIrOleUc/+nuD5BL3OIK9SX4MRv85z+hh7
AIITNOJhpGVJHcabvSveVxBuR7jvAIVlOc4tinXXnZiJkw2i5bcFP7DVht52WeQrjcx5R+4hZzzq
5bjgFj8daqy8O4dRFwF+d6KiO8yGfC8z59BIxl62+wZrCNyGs903GuxWcJIL42zZAb99xJDlgrg3
v0qze5hQUMdptvfLd6xDDu4yf/9v9s5ju3Fsy7ZfhDvgTZcACDqJlDcdDLmA9x5fXxNQZioqxq37
XvWrEQzQiSTsOXuvNZfFXFDIjKt0UB6gS9zlNGs2xti9MORviWpBBg1sqYMZQ1+9oUg/4SYfhH1r
ASsw6YuMBaVK+Vadw6Np4VCgbKLIoFDgRFwkufZtcIfEnN5ba8Z08qYOco63E0/QzI4oxlih9OzY
CEyCDK3kfIeBTCBc2CuQYmLTEfFXaOw3fQEY2W+pGMx44820AgeEsZqaIvNfkT0XU7N/YkhhDwWo
fJk9RFFrL8jTnV6qByiShx5dMB2b+cGicl8PKkVC6yWS+mhPy/4TBDVW0YrSyCC8Wypwl1I7azFx
e0OiEJMYYvyp0td20EQPLiyEIsXrk8FEMJLgvgkq4LfMf4+UriglyAVe1PwezszgoJt6U4A25ROn
nLquvpSpSbZm9aBQ1kbtP9BQStNT2TIe8guBw0F5KHoO17A0Hw0MrqX5EPV6SF3Df0oSPXS1sH6R
zfQ86QW6kSK+hcf0lec1UkKL4RMUB+Z7T3pr0ofHvBpBFWiFod0o2fiulGUKhkG8Lqk/F9R9h/Re
sqgyGi/ZdU82AJPLvoepwRkxU5t7gJcxxSbxSRDo0CFJyzc+CoC+4S1iQbJlSbiLIhkb5OwQIPAe
0BdtN103UI0mFSJTerR15Qc9McUSXwfNBI1ZcPg0wynBGIHicHWXOHJRPPhWOAI3Ei/0O9HfzUu1
A9GG3NJQFQcQp8lIw9gMznK469R034mg+yHkvqRK8h5XCNATdB5KfNvK8bVEVLQx6ZaNF/+oIMBr
m8WpWxB2LkuAjcPxEfwCItW5ukNB/5oTeVxomoXkLr3rUv1USPxGKEKFHQnbLCbUowieNNQrbo7X
UKsUzrvx4uXPl+rlvSBj3xJ01a1pk6PxH5+1eCbQoC0vPgNrfgqtw4kSjTPEXITC4ExUITrxzLPk
nZYmn7lENSuYCRIyuGiZ0weafYQRhrAAINOtOaGPamjMFDQWMyAbWkEW1rSlv34fQQlc+gYlKq+I
wibRGnOI6dPobwoFM3nccIKbwvTWFzQ+G9gsh05OBGHvvwVqeK+bVNuE3IcdN0FaUZviKZEo6+rV
R96otzGtP2o94dtoDs9G2H8SZfQlz7rDSPs9Iq5+U4qsKyLCbjuBPhZRMYfa6r2ekHJMc92tRAd9
IhZQqv2jLmu+PQX1axdQYxyoHESFlxR22cTxLo6MZznOjn5V/QpbLrGTlL4OKIY1ydy1IwP6WU5u
pI4GIVWrj7AFHSLmw5UkJmcLYRTFKv29RVPo50bnzslywcMBNHwVHQl0wVCjeNCzPfAg2ZvEist/
d6cW5rsS+0giU9PjhDsu9CjJoKwKcJYAvobirzl+cMK5VUJkrP7NQKEuCQbS7sCIFmFCsGecOAYF
3iGmqKsgPd6FuBy1+GFU83sUkVz+bcLZUvwECO+SwcJ5KJKLKcTqkQHBtu40bVNp4x4/uWoXnXye
Q+M8+OJZxj0JO6rZt9XIJKjR7cjMtr3cnapiuJPrYUE+FLsOJ6YpWh8IZm4bJdV2dVdd8Dg/iiXh
a2V8EmIQEr7IAWbSy9DpzKaoGXE1ZjYq5n0PehSxs/450dxLBNOrR7xqyRydQopMm8p6lCWfME8o
Tq4SiaItGuq5VmhDtNJjgjuIkEev8nuKpUO2i43sOPr38UBRSV9Mfp2KzhJi8ljRw9GE6Kpr6nAb
KXCPlGLcKRPnKMtqzY3/4g9Su0c5spGAE7jhPYVHNAgGCVjNZPoHPTspQwbWIzMe6CY+wvS0i8G4
LlmvAXyctki/OnmpAfanXH5S5f4rCv3PYB6eYQi/dyG4GJXxtmUemH9fAJX8qpLyxjdNLH1R6Y1h
6VNKJLHKKlA0aR+xnO8laTzV0XmUuF4GfuGZBXmvqe9JSrerZAYLY5ZSrB2mgtIqSRtBQfRuVR7a
GElhkjOptcSqJvEsfcuqpfQaLmCVMXwJazJkGg3kJ5d5SwhPbZTcyrPSuNYUfoHjxwV2r3Hdk3X3
AxRhdhjVyKC1pxJG6WfA2LlJ1jLDuhi3frDRdSly17uAA7wQVKM3ztlERxAeT+BP8+4bTrFUIixE
O1E17MHoVa5Vlp/r+/A8EIJUQ5mDCE8JY30QBWV2yAEtu5peo49ZPnp9bCzlzouFMZzsviu/v5O5
FD36XqJFNmJuc0W5fvOXx9YbODkekcUN5C8IjZuMLioYAKp/9kSWkUt+SXYISKfjk8XgtR9o/EOV
AOSjq3G2bZPmboVx6Il5Hrp+3M7fxZghSvbaABNwKdCkBi4YGJSt0/zDPsmX36VpUHBETctw5rEG
1qVSMvmwddHKRrjAIQQjhZ3WKsh8szSVZoewLi43hRCgtBQ8+nUI89Mhme31Z6WNgPfit8X13QYR
GDNHrZIfvhfnFDFjrke79fPGphmRJy/DuqcZhu665r7XUiTgo9TSyVnX9bpWkpZrfkOr/bf1v75j
3RLr6753h/X+eqOkhO01XbiDp4G1r7tdmSbfeJd11fzsDesz9Tgw+7SAIayrYv2SMiAy1mtQ0Jdo
KXdMWvXejo1r0qD6Xr9qTt0WL4OyzeANsNdRAkHEGkAmy+didlp5uuUEmx/U5SaLqWWD+NkG6F1Y
8cyBiKhtOn1DaWcJ/2Ub/PbBfy4aC/dFkil+r6/83npRKDKG7hXZWR1vWO6KQ1cLxU5H2DTepmkS
fa/ckXJfgsViKc6ta8yUDVxK6+Kfa1Cpwusi8kxhbrZKmEszraHwVejIzfpZwxwiB9kwaf0se9X6
lcATXjJ4HNv1uxAgcKY3KG5LUQNX2WQc6IMsbL9fuhxX6zvXv/g/PmZ15YySLExQw3B89LBs+Ik+
9R/uyaMOucyHu/jPQba8QK9mXqAyLC6DCa8SO+/YacNuwrI4d4gVDMpSSARZH//j5+pFuvfpRNtW
TsrS+tnrR67fFu6zydCNoWGh1/vvPWkxHa570nr357HCUN3ljKTJs+H6BoldoZFecK6yHdbXrzc/
R+tvu+j34vo81vthZy11kGVlf7+lDdHhP0L6JvFk2ap5FTSeHNT7nyN8/XnrW9bH1rvBsheKfb9t
2oTVZETb9Tl13dnXV/y8/89dcL2/brV16fs96/3vxT+eX+/+8dj3bltWuv7XqWfll2ipug/KpsNo
soO9ir+xh9O5/k7ZWrrFMvKJSd7GiBlNjSC6dYsPumy4unHO5/bGwB3vF+ZJxtwAN2jTDslNbiq7
ATCT1qsYz8fyJs+ORYMqjyiilhoRMq2dIohOiZVrJyDLOaw3BYi7Qy3VOGDW+waQeqgiYjA4RoH9
ZJZ9uKU5OuhEr3hmff2/X8xNH2yEKd8laTnvU/1+UuPwOCw3CDu4Cqz3fVkvdHtd7OS63kW1iFR6
HIItzu/guD4RBFwodLPb6hln6Gw5fNYbazksfu7+PDYqI6t4ffp7cX0KCB27/c/r/8PzP385Go1i
B3IiHk/aSATJz9t/+3Pfi5BkssNvj35/9G8P/HzBn7/y7x77+fT12VEHheLXZuApjeb+8eTP+78/
Tl5OB3/8+bnOiQWJ2ofvP/ezcv543W9f9efPtJTANvRLMQ8sK379eKyCOykVX8gwwvWSdNStflsk
qqw6yNlk7Tpf24j/tF8kUnoP68362Lq09mXWu80Iq9YXBU/sIszd1tKXqeTxr5tpfRDNMSXHETYp
RXMuI+FyjeXL5Iff7idZqWNlCxiErud9WrAMY9bvvu4AwXL6tOoSsKAi3aydGQ0mAle7ZdggcoFz
tYZJDapCTmszce20ORTqtIwdTKBuh/G7p1OtQ4g26YOdmpgu82U6QnkThqK7NnTIUi0OYodDIcr1
nbFYvNPV4p0Eqymf+2KOoXe9O1n165I760qLLVxeDtp1iZGEB+u5plIZgecQ52gbMLWBwJKL5M+V
fYBUcW4OpohDsPxn6Y/H6lpE2hJjXW8qOlgtONPvm2FxfX8/Foujl9CrFWfsicsLetVSvbBiLLls
z4gyz2FdkhY/+c9jUDfZBzTwONMU5/umxtLOkMssD+Nssbhu4fW+XsuPfoEtYm2vrd22iM4I5Ohl
M/9036ayRgAvh1SMl3FdtdysS+uW/uMxZRk/Mvf5wBnEheC7A/e9vG7oPqem1pp0+5fNuW7in46c
vl6Kvu8vFzF9ZuiVt9iFljFLJOJ5Wsze+WHK6IhwTgZAQPDEFy6t0l23qCosXumfLbo+GOcQQwXG
qp0gsgbwoTSezlkeY3Z1UJdti3sDV/t6H+Z2jG0kfdAWJAJBwcVwhGTe7icdExmQBWvBLfzc/LvH
qMDshKiRPDS+DYrQ7q+bNqcM0BhK4v48NoGCOywwa6YovurUQdkCJnlXAqvcU4PU3KHpnzXsW3y/
5RgM1k20LnacQnw5CLdS07Cv/2yJdcP8bJ2wlpikGtNkr5vg58ZYTk4/d78PylYv3GRKvtbNsG6g
f7epumX7DIVc7hB0OOtGKXVrC85a99Yj7XsTrUceniFQINNASySEP9EvFfXJmHakEKQYzxYcxTI6
32sgxBRGoTQTEhRQdBLcYVl34IjrQ2rqCyFuuf+9aAXQscSQ+fO6CsVlPX6v72VpvSupPXPHiAbY
crREsWy6TWI+rSfI9YixptFC4r8cUN/HUqFHe72gflaatKb1zBxtrGqxLS9nhlBAfAtsCwOEKCe7
MccO9A2QWJ6dlzOFn4+Yk+bycd2XKrWsDsVy83N3XVofA3JH44EBxLqnhctqEJa/seoF/k9a8f+Q
VpgmooX/oKxwvtK34a3++j0w+fs9fwcmawgnLEWRsB2K1EZ/S300tH8ZJkGQAJOXtGSZOJy/Qx+t
f5loOjTDQq9joJtA6PCXpoIoZfJxMMLy975FFf+b0EfV+O+SCma8ogalyFRFiUgKvt4fqRRJ3If4
WK1q1ycLKYgdB/FdtTV1CiuL/zDKtMYN1AmvOerARVrR65j30TdI/UCrv2L4GDSoFzUpA4eIxBE3
jUYgS1dAJTGqoxZTgdqKRgjHv2mDY097TTSLflMmvexw7LfHBr95moSnjhifrRC8mjrFshYNu93o
ekf+D15kMuihj1Th25KUCY1ev6blk+0janiRTnxBgp0z5OKpzSY0i6n4Sops9tRGi7cmP3FB0bt9
3jyro4YYkZ8lwaTu0lcVMzTp5+A6UTI506SbthUaj5MiBm4S+temAtyZCVfi1rLIfKcOwRj6ImMC
DS6ipt0VcQrkiAQlodNau/fD+ahPASZy1SvJYLqqJZr1k2ltTDqtRE/OO0PEzaI2yYVE2VfdT6U7
M0KEnZgn2FX1YVEm0x2+7wqfZrWR4kYM62qjUFmx1dgw7LFCb4d3+2XGRroEWdqzrN0Ng1y6o5ok
dz6WlKjc1umVUuskJLaQPGtV+pqZJtqxUV5LqYzBZrKo6XQNqc6TuKmb6BWWYRQIMto8ULtFBnNp
ilosKoML7qPcZlmGzKTdsg/9SpDOcUrTyKSL27syoGysS2z7LZaAx0wOUge/AeVe/NehTgvTDD41
IaFF4hPpI4XyTd3LqPg7+A4W/A7sOD1YkGKzPdPBgb07DI4YJL+YJ6B+JaNCZMoqFdlVh5Y+WzCg
Pn1yo9FxmNXTUaMftLXi6lOi8r/RKqTnia6XFG6zS8gH6TQQN8w9r7BzM+STSc0B0T0pS0equ5J8
K9+EY37XRwjriBk07bptbconZJElwMumoNnDt72RzexUTNlJg4NaotUmUW9k+IFFn6hEmOuLQD14
JaFoDwDiGkvXXCSYgJQbroOvlYay1iiKuy7JkFLm6SNVe3uEb9iOdqmEJBYyeXNQ2e5WTW0EZqj0
z0FXnVHWMs+Gk5n4/PIeVTgxy2hMO5K3M0naZj2NKqGay00nEi48pTslEEo3Q31cd0Vp9xR86I9Y
1absx10x4JTSK2OHww4TqTCM+15MnCArQsgBeGIYw5Q4I+hkluK0j+LgXpfMcZO3sPlCMfsVm7f0
CJEhmxU2A+nsq8KhDYAbdrWhA7y86+pmOOt1dspE3TPm8k4XpvZW8FO6uRTapDp8VMrUHYeI9rfj
Z8S8pYNG/WI2mQoDsmx0iE7T3TRRQE0RB7uMxO9RCCDMrt008e1irCOvTUFSiFaJJyOLT0Quwaqm
Gbd4FnO+P9YzvVkCoDnVJDX9wfK9TjX/ol0radgeYC5fG5x0tuVybhOimRG9H6A3lZ6mYaQnI/a3
Gc5RhxYdYkY6wt0k0yA/NDnyTKOuHX/p26nC0GCeqW5A1Y4nZR5R9ba0o6p2Yjqj5LWbR6XqZUVA
pWvi7NSnt8gy1V0Gs1hELr4FlY8UoGvnLZDBs9XPFhRLMNNdYftReFeEFQq0ML+D6ksiTZv9SvHY
eyQP5tsplD4MiuDZLB2GO7+Jdz2iNRH+JpFYgSVdjEoidHcarvuJZJD42OZSvlGUULfLDOyaL37E
UY8UWtYeZzm/i2CRb5AswMrofP0IQ9tAkNBL+1yf0HxhAyXTiorGWHRHOM5Q9fgCStXWx4hZ/lEe
YhIQhfmTKB8n9DEMTeNjjJKPcwNy8V4zPQWk1I5Z340xNqNnSUXvFD7sj9io9aMsa8G+7EBlZo8Q
ULqjLI3dUQRn4RYLuScTxXY3F9ERJKpkJ35s2ewtyQk1ki3R096nJnDdZNC8zhzQH5icRycrogBa
5LWd+zDOM6X5JRsNQR3+LOCLBMKC4oSA7l6+CDl+qZxJgI3eDvAq8WNH6AgiEdx8nKAbmLWG+bqN
pRyCRoGzYRKPVG0IEFsccwFkqbCykpORK0/kp8SeohrWceqrcqdY+lURQ4mL8yl2obISJ4+04/tb
1MtXWb9PNf8Kjdg4rHeydhh37Gjf35LY5ZHQNuzt1IuyuZQP/VRp2V+LSEHILnvUrIK+ow5TR6R8
KlArngik3gKBvRkVxugpWpuFNqgb5EKsS5D1lIMqoMVqY404w7n/lWkVDSJiToCMPMPfgjahp15a
dQuQhHa7OKmXIFeZfFjzVbqwxAIlZ3wMDLnrQKAOqM8rut+b/xuA/n8lj6tEmf2nEeg+TaO8iJrf
R6Dkyy5v+jt43PgX2YUKAV/L8JNR5l+iXkv6F8NIbVH1/jUE/WcAqsrLUzy+RDHyx1SGjX8PQPV/
WYT+mLxFl9e/+L8ZgGqm9GcuminJBqpjwj9VQ0MrvIxQf8uzjPQIobvUIOXsHprCwgDv496cGmhO
z5NaNyiMsM/r0WTgC6ppzIuYaM1KNLdqEn3qY/lrrpCWIaeoqG7CWg583JGRdcGLQ+UuJca8o+1I
KvhhKtXsZMp4oDPQBjac7BLrziMp3Kb0ESiDcTdW2mkWQJKOmjED1OGSVKAMppMscukAj2WNMklo
FRwuvYoXJcgEYGRu+63SpAQVPg9FWe0XFWrZy6cxTUQ3h/0pDTFEXsjSjCMmMm6IgyAguXIDMX0T
aiquElHiHp5P7ORx+mhOwXwUlT1cK3k7BrsBJYTLSTh4HlBHdhVVGYQiF7DK9gQh/GSAZ81gMW6I
kAwxTSI7CYAfDmknn1qxUS4tZdvrMiTRFg0O6gDADwEt3IQ0kCdxrIkuHDXUN0ooegoXxE2nKTC8
IyivaMrMxq+u15tWl/dmVU0uQ5WlMmRbqUzWVycVuySzGOcJseLinib6K6/J446EW2IF42uNz2vq
cvY0iTJIzdAimga3IubDtXStcI0yaJhdQI8eu653SxGiUz5LO6hoX/Uw7UVLIdyiEbaGmRYe4adn
aiOTDcPJVo1kvNQpmgEkP/bYF61d9Ti6mlj15gRzyxgr1gHnIxgwhvCq4dKJv8+AkSbCmB/VHLR1
VNNjCXVSPJShwOJqnU0JNAsEREbYnZsBonBVTd8R+NRzZccGlKYCALI4e4oQgJhpyGUsKI9AEJ4R
4B2ToVFvBAJ8NqHaojYvfOWiLxjj3DBf8ZwN21wRbGgB5RF/XeRWBSNr8t27g2Jx4WLomjryJDS4
eLAfMVGEVKM47Yi0iIFCBqdMT79v+GkaghCGrulpwfwTJ1k4DMfPgZy/+LQjC4B8tiZXgGLMCWCZ
D3C4MqOdGQmKq4QyQ3K5KwB7tGAlGpEhO32EhlH2mCTVVSBKt4ZeI/+a2zMELPSHKFaTBDZToEiu
jOmY+upwXxlTcJ1VyNGThKgxBSkGokrkCfEpK/XmdmqA54bWwhk0HKVCp1BJ8RdKrqvcl97VsCDi
zkfNI+R9f65q6SJUEs6vfIQqJKK3QRJDwJAe+Q64jgCGwAEH143UBDEQf70iq0X6YHgCiKhZRlWa
f1XABxEstIAGECGCmiIEjtBGApCAdgEC3R78FDRxhkY96ufEndtOYXZVg73WtZMpka6QpaFpA/bZ
TgHqxRCBBTZockIwzcgfWp3cFx05DhDFeHctVpupNHEMUrckeCiB8WfuzTiE+ljNTwVjBkJFAgix
ZXEhMXZLE65yxiKyiDUCuVMwZQ4mw/CCjAqr7FbTgDUq2/pjZOtkiW2MRDiH+oyHm/S4voCQM9dI
wISGn6gjvjbRx+uyAt1IGt5lZcFdlMDK4KZojAE3vgp9SxdG3Q7HqrkOhPpayW7GKj2ENOVVTc3t
IUGeVRVKZofmex2+GKo+br/0jAT4Qf7MhQzl6bRRL22bnwmxGYCmVc8TibFE0PQ4Geek2EaqhHap
CJGPNLkK7weRAemHF6yAv6pguMNwiItPp2pQYA6blyHoSA26Y2jDnHbfKeF7OpIjE6oJg/WKBhr0
G7kdftV5GDliUnww6G/tcqFd1fBZO86ajqJoNNYqNbHniJgUywAqTfRrsEyf41BSmZ/dUef91fcK
71InzYkkmJ1zUV9wsHrCYtu37knGRQyhzU+WKizaYN+ZahnT/3g9Nd01BYmHKK1e8zG6NKlPJKsu
BDtdoL9Qzo218TEqZP60REMCD9BkjCA9UpKekZZLHrQdGTjcxtywVcBZDvxiUIEESqLCr8vP/Ato
xQWM53iQJ/FabzECpoi448y8ko1xH2bIL4lk8OIQWaIJP8WW6d15hohUTTeVJxwTr2mKnRT77mcZ
iftymF6Ioiq3Va88BwnI1baKnogQvsburXnScykOiVvVREg2KmJQJiNMWSJD3Gh68xQV8dGHsWUP
wQxRk8CjjdLMd3Pe/+ryTcU8A6iif6NhGsKTzkhZ/lXMZA21g2Xu4M8WZwgttDHT+SANobEpzGc5
Jc+rMEANcaxbOGgw81nhcBata5O4KFuXo/4MHYdkrfpzNlUYnkyo3ZbPQonrRnLS2wQiv0VIltH5
I/z1RybLpf4g1M2dPCyZDXH7pWrEYdaxQEKUsB0RxQTawa+w8JQ5Z26SkfxjKMy7IYfHL8umv00x
mM9Cy3McH2WS9Xh4+JLRr6jR3tSOaW8YqQ+VzHQ7KRrqIL28b7K+tgkBFtXbKYCfSiARo4sJL5EQ
3XHqMZfgekoTCSG9kdumS4LE/DAZiC4sVIekSZ2Bbb1pQv9IFBbJY+qXyRWILOAEBAK5MhlZ0vL0
Ug1EzJXJVDuCLNFpnZEig6NkGFHsu/jJiOIl9JerWk6ahzMZ8gtWz/Kar8cgXZnw+XPhMDQmJIqI
Ig35JlRlzuFDNz3QrpWcobLbIPvkUJ33QjhwLVZpxrKJp4wss7QCbF8TqD0CaWG0dNQsJsEmlK0B
7IVVYbTool7b+Lr4TGbXrZig7Q1K9aMab/xK0Z1ZpxnSZZoKaMCkRqiFx87AfTOTPVl26Lw0PCPh
eZpVEUmKCJJR4dQVS19dxqW01Mm7RoQnhW4ZhZx4OsMG//MuW+m5JRtWrPN3QAevQfM49v5RjiQP
+jUOW3bZDvNOskNN8NCnk+52OEtzJAI5FGx29G3C+GMmOwGx9iEe6rd5Wgi14wWCza1UBVeyWXzK
lb5vqumAKP1gTrggtPJJmkzF1dnFxEpA1S3s2BuRgsyhR30K8Abj9GOUm+959wt3UucVDSpp4GcZ
4NniY/QPU/KhdHgKErNwpMB4bnL/qgm0T92QUbv4xleUXpdDL1y1cx9sSCHINqlmvdCC8R0QuRw8
Cec+yD6DRjwx2WkXgGJkavnGa5SXx1zR0V937VVQarJrJhay5hpkhWHJ55A+RMPQjx3Wlvv32SI8
W59vjDoAVdc+gJM7mMu4UqyUQ/6pKsFFk9itI/BHVYhkzoyoQqLHDwwupDE0GakRsMsRcoOthvzf
bZQ9C2Vygcl1ynKagSYJPhMFWzf3CdAZh/moNemdEYOPkALxoZUm2FcZp5YxE+87YmEqU98nQ7yA
3p/mDLYSg1N/Z47EGEKAhq4rq3xlDQcA0BHJwv8rW8Pi3rHYqswENkiYGd+aMG1zbCl+KD2lNf4M
v5dcCi4fY9J7rSq/Wkl7FQfCuxGatzTEloIUOlOaqHUwE4yqqPu+hPTaFOZuTu7kZNGg69q9VOcl
mEbsc31zJTcxJZiUzd8TIJar+b5OONERFThtqSdsdIXrYFbGg9uIQMzQeHjsMtHGz5eLjEiLphN0
uuvVQk9fFzWzsxxSEuCELk+bAZb072fW+1FVhY7Z4ZxfX73erE/IrHuRGCz+2s/N+szPXUMOt740
Rbs/Hv/t49cXr1/sj9ckSXwkRCX3ki5vJXd9HVdY4E7rIud9+mw/H1Vp0s5UBjhKjX/Qiu4OP2FJ
1go/ab2RLLqeP3fXJb1YAO3/vKSrlfBQicBb/Qn0ovmWrZ+xvkr97y/9fkw9iIxTmSbT0W3URS22
3MxZR1hThB4YIhptzfXB9TXrjVbT9B0pUtJiuC9C7Ix/vP/nbp9Ikw1UG3dGuvSLf56RCj3xKtZQ
sagIxkXIFFYjo+Q8Ana2PAbyPLGHFMx9Mkako0wNlZgET04YlQVU+pFW9LrYCcElb1Fj4NgZwpNw
1ajXXK1m7Yr5RBw/EEehI9Ld+C5X6sOSHPMy3Ch3mInOpEsMdn9k5AIL9CHzct8un+YnRqQycJ0P
MLluztnCmQ/RvUSjRs3uzJMueLF+wEPGwbOJvuKzde3TVHjqrnA43aT35kXBOvlBXjJBUvV0QtOe
2SkIIqD9Tjlsuy+OX+YqHSarws5eydYjOofoEGMXvS1+iswVwa15mUTwyIbF9gOtGlFD2WTDzi9w
UvnwuzYhlxZHeW+u0Oc3duOBr9wSyTNsET01lMf9x/I+OWJlgHU7EC25BM84wh2V0I5L2lXqme1W
uldVerYeul5HRcHcX9OJuqRn8zIvfqFN4rXdVpQwbzKZDc/IXW+Ddlvcgpis0xO35I1i+sOSspeJ
CoUcRWi3OcG0u+IWU4RJgMNXb3Ll6nB8bLDW75n36IfIy7xU3BCiSIwMU1a6KxAOYPJxHkUEnQg7
RQYbxLCuIz6Gq7qtUr/nZryNxQfh7dIU29Z3wKnhoDumd9krJ2jckBtpV9jpXX5X3dBx32hbXKJM
zYKdsZEZ5G6MTfZmbZ8N64wslyQ6n3wrwT+k26xzyDsH6x0F2NpkeMEYMG2mmA6AqvgNHOKudqdn
9Vy6H0xMg5N11Q7O9JyT8vCK4OG06GpvnnDxnemen1qssYcSzNkG+ibTQ7TS9qWC3rMznUtiY81c
wHfLbRE7gq1e/E9zT4iX0+7UF//e3CP09/RLdKXv9c/8nf8H9rX6Sd+n79GDRLDYp9Bt2ye6POyq
/iVw5w3Aos2yAhTEgexX+EP9w0Jxcb7ES/4ER+zCVbGAVrgHR7IpmIw60av/8mE9mBfzAg5YS+yM
PtjeDw5W4SRQ+bQLRSTa7cY2LJ1046E2M1CZu8VD9ZW8toK9pf+hOK/F9Tm4fdZgOTp1ah8NQkDO
2F5TvJ3aTh9JCaJFACsJQIpDEpWNBsSTbiegMw/+Sbv+Um5vo34v2F9t6dbvZUu7x4nPkSvw6ZLd
PdzHDhBA6Thv4DMvY5GbMfTSF6gkGcdSblPNaQbbchMaYZXwBR/wPLntqTxDkYJ88jBQvj1GnHG8
+RjROeLXp85I3sB2XzwQaRu8SrPz96MUNLbBITNdqKVTftsVHAGQOWIH68QmOMzkez/wd+Nz5VVf
eLDYl+0WzzowCoeG1GNzYoYiW4+qR52FWo89f7CzfVzFp3FbO0S0a5vouruqz+1di3xrYWNejSr7
+GO0G/ckMG+/1H29o9+WWhS7HcP93lO+EtuzbLgmeJUmp376SLx6J9jmPTUfrt8YGpqYr5LhgyFW
1kmuhGufLstm8SpzCuJwZmOyl+FYtoPDsjKbr73E08ND4iZ0TvJzmV/5wd6gxoEJ5ygetA8BGrmd
7Ocb3M7+DnnyrO/Gah9dhxeMcpZhF1cgc18pkgAxf4pcKKHb5DVyk0NFdejAPKe4YcDEmis8/IJ9
drMdqg1xb4xSXPGKbKTwuC10nNJOdv1alBf5pvuF1ZC1QpRzZ8/VDueXTjaqxVqjYVu9NdfRLVag
jqPXGepX+RNWoyg9MtKllFX1buRRn5wdiSwNDuRSR/t/Eujaqm/9p4Yxqb2q2q2KO3zzCk5uts1f
kXjGiPcO8k/HhesI1xohXg++Mz5V4GEjHgEuouX72dhQiYI5fg4pbtocE9lX4UEwZGylvA9fubaf
ZVLDXE5h0J431RU7S+GxVtzgoLE3PYTP3c3g9caZtTMfKxuoJyHf76ZjzBvmRnJukxiQMo03lz09
nE5q/1JcSWyixo6f4ZjQO59Jq9pgD3CLgHYezvgTxwjBTPktqTZe9wC7CpG5eSKXXriNqddAvQ3h
zsPXsQl4IqWHTT98xQ7Dq+WKcYcRTrviEgh//Zg6ASeHAXTca815WOMu66DyghuMlOl2fJ8YqYrO
WDqUfzhB28u2p1RTvGUH8N07MKriJ8BhPMX6Vbjtd+qy75WkAHePmdf7y2aPGOLF8i2Fy/T+FS1v
8RbcpHek3Z5v+YriV33HD15+NHHjEMH3UbjjeCOPYUNCJ1ZDh1bSDjDX+i8Y9vM7Le5j4G6bB+yu
kbGZHeqs1/h+bf8mvxQPgJIBUKq7xYVO2S4HX2NPpFjqXvoh0gs2v2b1rDHY9eIt3yCZPfqQDMAb
1H+QoTeEaMWCh+x4eMi+uDJwGnmilywJNtdz2Jb/xd557UauLU36iQjQm9uiK5ZVqeRvCLmm955P
/3/UwcwB5mIwDzDARu9WS6oqkmvlyoyMjKivrHOOt/DARKYrutF+09f5Mf/pnYe1NIMvyhFdz13H
XmGyk/vIScoF4mN5k75Kj2Zr5kpf8m9xMAjnufVt4CUoo6bLxPO0S++95aHylBwC5rFKz4Nhp3V4
RO4OeuPjSrNL7RDdLeOSopEjRrvwtgbJrzbozL3RAWQ2iNHrUXyJn6yeYOmvl+yJwvurf8WB8tD8
xg5N/eigHJsPbHxtgicxg5a1bGtfxnFiTC7aedFx+NQPdcA2eIs+ww/hqATNMfIQiOQO2qPHEXuo
ugc850Hl8wf5MzomJDogIDjNuX+BySE4ObPhMa+bvzz0O3MHQMdoHbNyFx5O92xKPrfQXtztIeLL
xPWmztO2TBsm0xjTr4+mssP3gOjYeczK9kuQfyI2tBLrIu5Nh0C2w843H+qjQCykaBAkwArSobX6
YDKJhIc/0R1ZmKYe86PK+SVkaOs6enjCkUhWPKnYG8PdMP16usdAvwkjmKjjIhkgMsGlqUe8qaRH
9BntX9/EiH1/dEQfY76TcLes3QKPtnCR35I8JnU7xcPtYvhor7GXWg/13nD90APNckIPl1SbVf6I
6iw+cu50m6/hdI2aL8Qiiu9GeGrpDM4/CtWkrFhnWp2lCK/YhtnoGNEDQ4CHtSlc4SVllli3WcvF
3vyM0m6HD6Uv7HvjMzdZHENQOz0KE+H6pMIeEFHvYniSys2ejTsQJxokpbZTXQZ6hPJbfmoZn8da
lDKxQcyVqbkpPId7a/xQHZAEBmQPhB1pn3vlNXVWda98Eds4T0ikJaNAqG3H9h94csiSmDxbj3Sl
ec44fmeAsYBElY13JfLEuyk+DL+N3TzjYiPZ9abs7ZCCklDXI8HjsVMd7bHRT+DxpXagRR+N7vd6
HEPaMTu0QXBWlTR/7Gw8Jlb5maEYMusMh0gy7r68IRPT2e19rfe1p/6qv0K9R9L8d/IVkzTivb6y
z41XWu8BfKAxADGRTdiMNqA/6MqueJSQ6ZpsCFiAxC2K95KfMVlPngsEHTn6QqywcSpJiGLseJhM
tn4f8KAn2Z6O6MzJIEGIqZXYvsL8nRleuwKprPm5TTzhMUwvEaYI5+zDeIN6aqqXefS4feOPIDHw
ud0PYl/OkZK5Kp/Z50yoq4C7nV8FCg+0oYP6TuoC/ChOAQqxtP8Q0VS2Z+my/YfsJTtAp2U/o61N
44mz90md9lp0glsg25BODiKKlW69nqrsYT5WyIJtT6zHHCs/xuKvoJ6wyy1K5wPWhYAwMWmR7DIr
kuwgcnE+v6WFPVzah+W5mtxJ9sTqkUG6JvMHXLgHR3zukr0An5NPACltChT9rHT3RXgJ53ekQFEJ
JrjkcJM+enFHRvjagzCTgsc7bI3lx/UKL8TyDAvzTpcEY/Gj4UqCuh4LnzmJXLsCNBqHgVNAJMVI
HRjbzRnTAQ7/zKme87uQPdHUOSzNzpwC7avjJJgecm9BuwfKLkUY1lK1I+1xFmuLmx4fZlgH4VOe
eiXRoLJLZ6bphhgN0QwZUcxou+qrtWCL5Ed8U3MUOKQr6QznY18fCHbTr/kLv68Dkm0d5pMtw29U
L8NLIK+eYtgsseDhYtGEtli7KrfmSpM2Gv3UILYxvr9TWiSrDzhOM0TKBGKROvPwjzphIs7ewULU
EKXonczwLMaVmj1pgN+IHDli7ecZFBjIzaeyI5N3O0SBIv+6Lb+9dS3phlk+7ZiscLTvOn5MgxJD
O0+XDszH4tK2JWGcI8ht29VyizC8iE/A0aVF3XrKIEBvrjD58lhkkTNQkAgNprm4TBaIbu7S/IYK
evbMA1i/yAahBumHLONcbrKHIvOXwYGQh+nflB1j4qD6aRoPreg1Ik7rzLLZtfo1fSDUg0qOYJOO
JL+cSrJm/26TiHjZDXvxQXN1ml8nNeIsJ4mda/wf3eWXYIOAAkgw3icc07SOReQIkj1EvVx41jzM
2GJrr9e78rWV3CL+gXNF7m6jtZGitjkjir3FnNzcKfUhAgvhKCJhItat+Q3l5/GJ44Hzaddf2Tfm
QaGF7V0R7SN/Rb6GTrPo9PdiD35lI1VyiT6zz/70UQfV7qP+Ufbz6/dKJfZuCXb/UyOaR51GUZp8
JgSm5cxDeDXIaViiL8ACiEQ+UMvuk3NxS2vUc7DG3GFYEX0K9xSV2rvOTfpEIuU66276Tdpl2ArH
mHF6qr1acPKMgGoG7df4SiwtneaWsPYkFvHc+piubzZPlNxblsqf5bU4ZwcuaNfftf0GHvjt5G0H
L6j7Vyp4hBsqvexQXst6Pz3OP8PmSQnQPu4QDGdQWAOMYFU3btF9QBeEQBdWHlNVO2qoeaW94BBd
uaGgEnyFxaLKlPcpo5/7EDvNdN4OkvnO3uKdqNz95pkwVt0Gnw2Hp/oVaWyTmHWCyRVtOzL36JWD
FxDTIdcNO5n0adrHNo5CcyCdkHJnlS2/iVv/MEUNPdBwEe4sDg1SZB5Y1D/xWbqx3XmXgqLhoUcB
6CeD6Peb3Iqbcax8/IShCp7/Pg9WzOm36K4ny+PYq84k+XW9z6/hcC3Td+wdOtnjoiIYSrsCT9/0
UgEhkBZvDdPhWSGhsl7TN2pyw2NqVdvLvwBMwleGwOS3UTvDTXbJdAiQpWcSM4FV54fNSONKpSq9
kl5iXP+u4HUNXOBd8R363txkr5thwg5FDSZgysYVyWi5OQkNKVv6BjjCuZZcFLCajn4eUrig12p6
FbMsEDo/UM6uPXZNRPzDCOBM0qRZT7/G6EWu/DxPHkX7qLj4qZjvlS856M9XmALQIXaV7Nrq16T4
hxnyK2/eT57FiuY4bjZaSNq74oiGlys+CXjRbujBijPTwzZ+9Dhd8tiTA6jAO7JZVXmowr34roN9
6A/IIHW/LKAg9LkGSJoMxF85YeQ1QH7msz21TGQ/abEvfIc1TA1Eb1E5dpmLexhp4qh2CPLSONFJ
L73X5lvzp9P0xGjda/s8cWBSdE67qUNsdxffMFCx763xWomOVNmf8yFFhJNTp/CcanHwHsmcEl61
w2HfoE72Gf4b75WFb2og1Xtgriy5T9mu0R12YqU/bRpDPaj9qR7fpk/OM97mo/AhmTX9+2v9r4AK
jNM2ocVVhX91R1PVzj7y+xNM4OjU3chGhg/IvhAXZfnYA7wWu5IpO9atsevJY0EHul+oZrHNnp00
Zx134q9y9K1HcvMjrrPUl/3qDGCY8rv8nno8SDG7RJdlCgbZW+RjRkd3PUEVkT2KCY7n8k4uUHzI
i/9k0A1jpeK0vBV0JB1bnN7Bg469Dez4TVs/93KnOy+Zz7+K8hHhhmQO0KZfu7O4gjW7+B9kHYsb
UYI6dCcMT8BqXsF8awM2DJolJPvdsXgx++vcPvLUzxDB6+GY4WRbXq2WTCD/qjgIGjC4NKoRCj8W
xklc3jYHev0gwjguPW394j8QGQsKzva/ixIeCwV5svrZMm5zd9S3PFRPHsadsq+r/VOGCDJyw4Uz
wldEVwLE3w//lVdW/TfYCBNd874bAxPjR9S5wPWo8Td8ZKeP+9BLdAJr6PBC3aMRHpEphk0don78
Dk5HCo/T9CsZL9USgCUE/9AOuNHIADXPYQ98bvev/Sv/2xC3vfZqPTaI6YE4h/ilvg/CnsLrwrrv
SVb8UbKp3l5Hws9au6RhRI0rlYZZfmJmh3wfY6ZcgDPnZyIqbwN8TdXGZo6J6qS/idfuUy8lZ0SQ
bnrhxb4oLlEKg8IzXPEP2QBdmakCjAZdis9X4cIxVDkEVR3GCY0fkij0QqJ9AWrjy9kF9dKWAe79
dkM++ETdRCClEbbjrKSK5kSEHZaAYZjuXwQszoTbO7V6fUcqBL35y/zF3RpfybUIa0zqprt4W30E
PfLS8H14jr8pXciLwXIJkIlHWDL2cnqksDj+5rh1vCfqnRSTid6EnlBH//GL6Da/FZKPDRtmSeAo
E02nc71QKANqsLUuZO150GE3uYDG7CVO6Vd0neYviSY25HugGbzEMj+gtN/NCVwRX0QF71Wc2Gk3
KBUGPoFPIm3KDCmGa8cw44WbnDR2ClaoIqDmDufpWXURrG125NUem0z56u9wyU4AHg1oDQmo+U52
j4cnfwX9pxQipZDArMgRdJ7BC0T6FlaHSzIiMT+KKh+sqR0zif9yyyOjynQbyF1FStbVQjAY0hKY
EUiSj6BKv5P2WlJDKc/RIQ3ehDuYKCHDz2IcMXd8LB6Q6o/TbwSc80/lUMTIiI5EhVtktJtSnzsK
MSWjRMoOFEnh+zKdldfymrmcbe/cNjF9DcmzqL9NEJrMAe4SxK95Z74nH1kUEBr4NMXz/MUrEVY0
Cnac1FbS1GsOe+pJp6hF0tozq5PypcpHmQD3Ed+nSzJvKzB7CVOKBDc8p9kVGzleLO/uRC2ZO0Nt
cVf24714oZOsLafGnl5iFiE/X+PTyaL+yiLbus9HNjJgNUywi3lmgYM0mRw+FUMcsssNIXYVpFiZ
S6G+lSNwNybXMpG+oqWEz+eL1r4Wi0+rjWYo9Wv2xM8C7DQkF5krax7Pnacxou3CsBmQEGV1Axfr
ISbja1x+bxocEvQ9dmpUEhO3qfV5KSTtIsBR7ZXujIlz6Hsl/OthxyDGCMKUHMDaZ/2jxIEr2tdY
NxFhlGOhvQqEfj4zQmhl6y/RPm/9WVy2xZNslQchm9Ia8gsUCVZlSe/X5TmgBdBfV+SwGzfGhoCT
gKVyJzFRGf8BrKj2fPpN5bTdLkORWM/g6TzdBoC02e4N19srz7whkYz7URNS5ie+y3xRp6Es6oIm
8ndKrup5c+yVnlLEfNRxT2O9YnvHP/X8w00dpnd+nffZyhWHG91TnsOcP3JbuSKuqybdwU4YEQdl
z0eS6NfTAuPbK/SarZ9jjA/b4Ivmc79UAdMiL0XEjmFA6qsdH8YwoTQA9lAX1zxFIMoPVievqc83
zr1QQCbzjavOARub7AXYny/4+CDr/ZaOaHxLBrcmUnLyUVJLNQfudpmUKNW2SnhmXCvVINMpZI48
VM557ioahwKAhrTjBbl/vAoXwFNHnoarYm21pMyhw6fnM/KIiAospVAjwuHqe88dWpQfVmFzRd+x
Bz8B3SIR/Wxg+7MZMRa2ndvgJECV+ANui9Z0demNtcKXQK6ytr32f96Zd7D6gI+AziGYhopZKP1x
h/KkZjyLhTq5fFCuFT8YClleda4Dbj9vz8Ff3pf1wG3l9+mMbw8UF9HG5drTxOExcjksesXlU7GJ
+A4/wuOYUAeiNbxdNlcrzzYfLcc6RNtuAZ9xMzklkjPcEdlcOb/E52URbA+phrbplDDbcBjdqdSg
mIJv7RuU4k/hgWIjyjl7yJIAWmxzcJbz9MEbj3e6BIimJx7vy+Xw39rdeUEdmEe78HjAhRmqAti7
G9qVXaGpAVu+UI69Fgx0BTRxp9IEFh34bzxEXmzbGInNRm00Z2ho1j0ZR5X6x/R4sGwQ3oMf5LFz
hVymuuOKRt1vbpG8R8CdsZK1uDXQJLf+ATRQsl9n3LayLVn7Ypty82a6upYjPen5EfBEyAAT7qx5
3jyE9SxA5XQX4wHrsZzZAeOB68H3l9pGYTD+xGPgZ611A1AQyoeWx+3hrm3UVxB30h3WKrTO5+lX
a7EvRPDI5lPwczwGyTzwGFDDIuNuN884z1Ke+YVYPE3WiX4d64NHudkoFQj4+LwTPfcYhZzkkAps
dZqA1nHadp+xeTN5rHrsKmhssC0ylIrR0GBbPyCjo9pRa297ERf2pxyK58w9duOGtAWWjk+LzQTM
9tAKUpg+LH0+HftYi5FctOfB6xDdtJinkTARCR5XyyGcWMNt7N9TaGIdhgB5UKhnKG2izFjlrpPP
DNXFq4dlRSUGtMYtxYUxlmE1onmi9soz5mNiPcHeM7o7X3K5G4OrZh5vT14eSnsDbT/BkTCb6mhz
bTc2OlpQdGREPaGEs3iDv9u/K1wQHHTwWZNoFapz8J87TCwV+j2cSu5PhnZsa2etjXap+TIHcN24
skXAPGvbi9wfrUNt0sa0iy3YPqgvYHjcjW51q2zPBBerEE6BITuy4HLDym4fFx6PjhtF1xp/Zbg6
OYRPbiwRiK9bzd0KqdJleJO7zu9niDCstqSSaGyLgw3Z7fB/8cDkfrg+nivLMqRvhwgeBVB+tL6a
W8g1UTixGFEE0qELbx+J698IQcjjQWTVXQxr8dCtttoUfmSiHtrieV2PvP22CEagTHvkec426LkW
+iooJ1UZBud0sdwZBekWSG03jMsOr2fbJ3rimwTeDxfoMdHf2IzWMf6GpVo8butVwA5sN5pM+Xtp
+UH1wCKjwKUGVqnaqukpw41mPolz6DbCqwjH82/bIRCmj9udVrgDCmZltFQ4M0ktlA4qHMZNNMbw
U/E7jFokd7vh+ubkUTMB9RJTOxDLoXfRYYQ95SBMGy7HUblB6W+ewNlgcljmURJKqFEgRDcDzTO2
wbZ/MJXBx1t28KfNH9rhUCFIZzo86qY5tg1FBfLTkI/t6YJHQMESPsPsQhiRp80OqIghaD92e11j
/mGPC8m2rpUbz3Ibb6MhStuzQbcSoB7Si5B7m7Jt50G4BMklApXApNC5Cmu7bxiHHYjDsozBkkKJ
31wM+P2IQ+EHQY983GsM0vVOFrmE50o9sAy5ijHyKaAFEnU2aOumFCUflLsN8szxpWeYDI95kc3j
9qnPKAU7DUammeJH+Sl8w1ghjKm/jNZb+9l8LCoXCwmN9MZ6M9pbjaGIhdgfhlgBzHJkNTWSlLMl
OB23Zz0q0YXOXtQcx/i4lI42vo3909b1AkpARDghR7A3syb2H5BTv61r9iI2ueonMIJFm8avmz0L
k0fBkoXxDyRVJv5yYQdqYH0kWQYWrHYZPXMYmRXzmlsTbzKPfIvQvuUccdDdhC++NuOAl4rQgeQS
6oCnxkleipz2ByF7zOmZLdtV8JMMhW5f6k49EF39Mj7GkK3R1bX2WybNvhfgfr6DiPD2RscE2LZ7
6Dhxbuccp3Ylsxpp+i9bANnO7BwkLSCSQFBeE6csPZbNoN3YlpDTw+4F9xSeez0eZF5qdfvE7fpv
Fjw9kFC5sXX7hGDHABqKd48zFwTZgV0hdM7aODo6gCgZsS/XkQcGB2Y4Kto+mpA48kSg88ipcZKl
EZO79XjEJgYgh9stlLeQjIvA8heM2Kz1Q/7OmmFL8cmIROu4PWx+iMVMMCJy8Igi0RfzgIdG5Ckg
reiop9BegqjldJ8QQghQnHeCFvDjKGFTN5Mvo28MZ62wK+lKGMPwBY9tjI0I3ZGILiBrZ8t9OPsA
y/iSe0hyxm5Bn0XOHujgaBaw/dZk4LHyW0XEYA6ccZTmOewYycHsfFeqLwJcMu1ry/d4KVKQzCeE
5Ct2UCYE4RS913Jk9SNrKQ4YL+3B03Ll8xFOAC0ZMjGu3vgmyD+AjVKsU69uxzfME+BPmEUIxG80
g76D9RfAtABM5nDGOJSST1hbFGgl0zNn9C/tTlVL1EYIHpqFLkDUICvCMOjMzdy+FtqSbtGo6QjP
lgTYpkHQZmgbhpKjlAxJny6rmSPBW/bGQcMiJFLS0SkymJzLJCZ+rau3pJ6VA0oCysFqMAfDdAi1
ThXhT1H9SHvGKIpt/jATWFNikwXiFNPoFhhqSfS2dLHgng6haIwHzH4jTJBlmZ00KaI9oqvDYgc4
a3VpwgQiu9aJLnjSyhPpJvV50qccjcXOYLBiJnL1quKO8VOjmhRSm9CPuQn/GKv20xbR5xRyyNQK
pzPeif5guCl5TRSZZZBBmt5NPfZ/mSHdZ1OpPH37zb9fD3V9YfzXvP79U5spmGQp4v3ve0WRLfsZ
5KbcxoJKGSUvdM77w4Qnjm8OODNuQh/Z//5D/hM8+fu639RRBrk2balh47abcEiUxf/rD6XzNa3i
KJmWhnRDfPzvD6R6+m0u+uAy0EkTaPujHRcksP/79d/fRtRG0HwpAuwfK/oeGizGv7/mf9o6wqas
XJaYCjQwO4WsXZxZnVumnwz2CJICEMRCFbrZ9unNTQenbbI+h2bHX//+8T+/uP02zE6+899/rLMw
GFtqsL4D62kNmJB/7/z3R7o9mezv4/z99e8ftbp5tUQ6iZj4QPIpxIa6kpOu3m7s3x/T9uX/8W9/
3/j7N3TT90qq471lTKfCyCWvHCNU5Vdk2CdcE4w4wsU5a15aUcYkr4kNp6e/IUcdGgajpqEzBcvc
Og2pqbv4MlR+J9TPE8jMCllMMzd4OwUZKOd/XS62VH7hF9I3iP6NqL7g8+pOjUZjZIXTlgKhpcYI
gWAso2spQJRR1JXSbxukizswT3wMSMk7JpsMePwNklLZMpg7YZke6p4DeRQ1e2DAH07zQkmUX1q0
XBHGVTP8UMx1b83mV9HdWw1AUGul8glTViGhXBeTYvIis0nR/atphACSqK1+W2TpoRGXimFniK/N
FO56pE0ZuzYSX2t15IgY0KIkAJ/DSUKJMQ9JVI60ahwecZZiAnr2zSwPz3UxBNoYiImEy1XeNk44
MwlemNRaljbuu3wCh6pV12K4D2kD7nS0eB2iBE47lBD2jFMWSS0VefMzD/h9dhFpkA7aFtU001Mh
o1vPIcTsoWHTVYgdKaUqFOjKrHmNZ5XJTPiIpO40go9aouLVE4wQRDBGu6iSl0rsA/j0iT7RoE2p
nyvDSPDChoOEvkCCWjtAYhbSJho+RhzwKF6RWUj0F8Widihnsk2ES8ikZhwumGibP5gPHKBmjjD+
0VxW4rdmCQUKyxhnlaFSfQwfviwQIE3KtP2M/Ild5ySPcUkDZgCs0kP6UQh/eDhJTnDaUkSVq6E8
F418l7eqi1GIwARChOrFBK0B88i6ztbErhkF9BLj6b0a+MSCkEEKFMzTgDDzReTsMob4gMTqSmIP
2bOOs3ejJxsVtS8rtbRTNHDAIYIcI8MevUo6lSE85iEQ5OWIjsfsNAigHS1lZFBCxFHN0DBok7b0
XkIlLJrK/Mw42FRN46lrR+VcyvVtnQYYUjR6GUFZj5KhvTWyApVgFPx6SCo2kOk0pp+jmHKbymun
6NYrljXjinLepJjHYi6DNKlQHK41ZDKwutGE9mwYaGTisvuhR5qE6W8DV4XNazeCcRtwyYLYuGCv
F5nJtoiocxJjBM0xfsrND32dmG1LVfWnEUjnokLxep18RBhLTAvRHHTVoisD1OiOsYFPzwSTNl2X
AqYS6iVSOrxniUAXaO0zL5U4fxf1x4iMCf1GBvsY+7goGBQdlIyR/Son+1/CT03RGefIpjMiXJG/
PKGu442qZJ3aujkxT9MfmVs55qH0D/V5BmhqgDOCKL0GCEm9dtQ0KfWFdMTAkcmjQmoO4vrY6wzP
dl0rH0rIEYz5BeZowGKTF4qkOs3tNte7AxNSWCOE2o9YVAV6FbqPkwQnQds9T235Mek5I22D5K9K
ftlWOpO6luhqQi6fjHj5MrM6ceQkds2YkTfUPKYGd6CZ/Fu19oIi7aekZqRZZ9SmtOB6tOuUHFPO
EatHgGINGfaeqIo30iI0EKNhAhZThEAYyLc0uRI9OTIORT1ysCDy6mRD3NgMDQeSKKzBpJTLTY3j
fVprR5ZI8ZWH8tksIa/31fyMDw1Gwoy56ROdtakDNkR6X+3mvWr2wnFNoGkI24BkPa+Rp5jd8yLm
c6CIygkDaI7uGvZ3FGMVOCi/Gr5QNyausNG2yIokabnM9HenKKUQSrT1ijfna2tJHcjHmgRtopAT
VgBR7dJTEzKEpdcZfLN2nINKwsGjiukiY+8dSopTKYzpiI1+X5h/PSyROvmYusf2gnDYpgx2wID9
NCS1chua9CmUrMYjGGeBnD7rUSVe+rA+WdGqHGX6WXqWyE/9MtLUgYrVtYJ0nIyPebF+kP1J9gXy
K0u8GT0o8TN+cYycBhhRoYQynhBVOYcomvgpQ8dMD4if+UaREEP6WWbdnsS6Tk6ZFL+U+kidRydj
yaWzJKyETXOcUMlDSlwq6hdWqV03Qn3Wi57yfJzImy0NC/NOoAsYaXfkl9x81XA9nOvfdA5PaScr
0GmL3F5r0s5qSvpTTrWbZ7RdGpU2kJlJ+nEIx6c+lbsgYkKHxsMGkTA7HLVpck4y5JWM4l9nSMwH
SN8hQ+oMgU5T0ClJhuy1/NoX0YSViYZcxVjreFuOQaMtHLWqrHvaRHlktKpXiPmLNCpwNLrlJhgR
TTEFdeTCLBwLP2kGH63+JM8KuS2hZVBH2ZtEJN1l1IGmaX2fq/7aYuRIXTEreFqNJzWpI79PYsTO
9emughpeUwPFHqnyBRnjnaLHrRTJsBKoc4HiIihMRsthIM9jTmkhtIdeYyCp0wEVml7Onxj/uU7L
fEKw8II2vIV+YcEUBAl9UzcNJyrceSkFQUmF8qdMKzdPNZf8Xf0MRWafWeyPpSoBlRtmkJCh41ME
rUOPh5OwWI8SY8hR2Vq0TMwSAjfewIjM1GP3bOkSoV0AVZR0iq01Mr+TlWyzMgeoMohiZ/g4B7oI
pJmVhobjFXohXjZTHEojVJM+hmmKSy/M74Y9I0qDrxoVLPN0PDP1OGflPwb3ManStc96fWvaEd3/
JNyUobl+nYmXdbWS8xJfTa2A2zC8Y2sDmXWhGpCPy4rWTdOi9i7MuCrGP5Gmk5hHbf8SC4+TBh89
s7rGC9PxJ1nU8G7RWRKrZEBOwDTPUTR+R50R+kKgaPW+qWndyv0MDLBWQYNR5S6T0IZpCxUNq+5b
6ke/3eyAGhMQvDXXtwTzUZ4Pdd+ysI0/jK5z1WjtXRyuaTfjmtMIa3aR5vOiJOie1bRQzVTxJsmi
QWhQ5FCG95VGwZvFij1XmzZTbLy3CUYm8vDOgfOomzIqXZuiRI2PTD+7dRhqp9rKj7O09kybbxiT
WN1nK6mCFB4cAkVcpMyArwZAr1gq7UHsT/BWaty2OWmJvF4NNAzPCBMA66NYjNGZY8Zj5yLBc1Wk
Xj9lFq3XmUGcLEbRZ9qcMRY5+zIrzKFwG4IdlGY+ynVArrOGwsOE3ddkOCh8UyNpR2nGHhTXoFdF
z67rMOlnKW9fGFvnnDRhb6YMpMsyIWdeAPfw9XjIdB4lQhGwmmT8+JaYPqc41Y4u3UDM+rzoKCia
ApmA8lyqHYZ3KC/tJn1zT4+6QzqOzUsHbdGr6a+j7vCoI3qPAkDNI8tJ6EaRLj2uTEDDrVoyvFfd
+3SgHNYYuGOiK0DZSA5Uy3roGqzWh3TTDhpLkDOjG58oTWu/YwwbOjBfFmaOoWqmfSwWdLdYbY94
XrA5VOmjVZtrUeGcifNNb2+bR88Wl+KRm6vhNgInl5RUKLxSnxdP7Vt8JBLSCKQcg3zA0qgCBwlT
9aMi93WVQvwt2pKevTgVUELa+Jg0e8Nik9ZyRBhTWOAh7dp8GiQcBAsTfwZMB3TCZDkxaaGYzMqG
3ZMi5ua5GUF2KxljtmQbQ4DwWUqahPPDehHFUdrLiEPsqaeVad2yAqjrWSR6s7pCZ4QQRkF9kLI2
uw2JlWKYRXM928Yiq8pI4M8vygn7J18qRjySmiS0Lfwx9InxI9NAGdBEDeGQ5yPWE7gz2QX6v6q0
KqQnvqngTcUkdPRiIp5mrxlGq2klvUVviGf2dkpS7+jGmp06CzilmUrOPFkML4uRbfMCtE9CLX8W
RXARXZWkhxqtPJBqMD81KlZ37kwm5RW0IFQj8qABpj7CS+U+7jFK1KRfZOSSg4XeFMhJ9zGgpLcK
ZQfkkE/eWkmHsIW5bRkdrpDAaGXExYqY2vQKD7fD9KYRVwpDDe8jHCqgkS1wMwREoLwKGUJBSBaO
3hGhszptg3aBjk4VAeSUwPrvV9RbmX/p+osgj9HZFNOrrE7CE+Wuwtn5vbb4YqvdcdQTEBuTXuMg
PFalEYQlhYIx0NUUQ47vvKeLXhoXiiGnzJTvKYuRkdv8IlO1KGk74HNQ9G9jOL8AO2iUTyZRTuv2
lYHk4IR67CkclImGRB5kFPcHo26JLU186Oj0YyAc+lmTYaKR8zgZafaFtSh32CttVag4HpZOgTiJ
HOAwkDqXOcxQSWH6RMK60ih65UGdxmAEHhmjMDnHC9KtqtU0F9Yn4TRVVgdZKmIn9m6uqgs/OIOm
aG4lb3PCsSrG7EZWCxuaFJbxoRlzeKnyOmivnUQYXXQscupINfmB9r1SJsXtl/ZDxK6GpmLCFq1R
CYzXNykRn+OUVuE60pY3rSmE/k+rP1wW3BAwLcZdQ3KVOaJJCde8q6H/xw3djzgeKbuK7DInyl0w
ptEXrcWg77HuzK8p2sx+YlSFE0HH+ktpc7eNb/m6vKybyONsAQAPVXEpu+55jZEVy6Ponmuv3Th+
z6kFiTamlKyBORw+br2TwW7lTjx0mNs4CwwSqZrhK5iH0czOcXtSJPGjXZFkKBTraKA2sLM03YR7
Oz52VjHeMnH6VSbGSEyNqZAxsTR0hFGM1JL8TZ9e6qrSflb1XibZrZjbJhjKlTZQOm9NZzpBHb6a
Iv5l+IWBk+v9v7GxkGG26OWhW4PMXrlaPgpKaL1JMBrRb/kUVjoLEhKSKNMxIwiHz5WyVwLW6A1p
CFOyJL7XY/KdVPlPbUQNqG7z0OI2hO0LgyOcqsZq/lidKLn6Jg2S9OvL52BiA4kIt4uNMiRBQ6z8
RgnhAbhtnsgPUjvujaygppl6rySC24M0n8YxUgI5whwxic9rUY1gCQati3rdz6hrIIa5MHYwIByR
6AGSeGAu22Di1AJiLH0NID40TjytJFNyfWXGl9ZFw96NG/WttKxfpcCwNB26r1LnictJWPvLql+V
XAKRTg2vE8iKDGq72mSURhWYBhzKhhF9COOzihKIxdwWT53to+LGMRtwPTIM6ucxljf1z3AnZEt4
Ga36J6FN2SMFqIVTBEOeGdQWAjORJrTET6GATiRFK67gOX3khGacgNac1bVfpcQUVGh6S9dUQatW
hFeVUi4c49eh697mcV2vufZgFUwaZ4OQ+2h+lHAXEVUSBDLmDizd4jWEvLv1GdY/8YTDwf8Xevt/
EXpTJFX6vwq9/Q9757EcuZJl219pqzn6OYRDtL3qAUMHRVInMycwpiC01vj6t9x56zI7q6yqa/4m
MAQYghFQ7ufsvdcDeUL/COL8xws/IM6O45ukCge2hOHs856/Qpxdx7cdSdSa5cpfIM6Qmh1H+AwR
YGJ5ng1OulOf99e/EAXn+JIwfNDQpisYjfw7eW+m7alEYQAXUVWefvz1L1IEvIclhGm6QCmENH/L
ewsEVbswJHkxBUKyreOw3pW+P2wGhqabmdlsF8Uc6xyPvoTnIhZ0FXP3shbGbb6EHuo1wTgAtZxD
vM7eGvEnmUdkJkvuoFKKptsIjb5H7GOoItlbX9EzQN3Aed4aTp7vK5RVsZn6hzkAGjkEyo1S3Hfu
8GKv3SESlH6oBt2QCHtoGv8W5Cadh2qVJ5tIs9Adwk1uBl9E6+GTqp7Sdb2ZnPm7X8NPywlQGYqF
VLHlTLTRMcjKK5mBRC9i7zoLuMiQ+H1f9ck3O+WutYJyonfRiO4+I24OY0ZCPNkQO5teVhtCyXa5
Ncsr9NZ1x93KLyb83Eb5Fuc5Ur/5Mqn2ZT1CDR5uhznHuZZ3p3H2iSat3qaYJyc5N43ecZ4GsHsT
PhomsXhsbb6zRE1NTtndWkVM0Qa0fEFkfV9N5IA90pqsse6bPKOvLh/6iR6bXRP/mhJS4bfG116O
j3VTvvbbcSS0oFvSk5m2OD9thm8ZTTzNPxUIMsW07VczuZADIzjKsZshcq8ND8mSOT8LJntj1QwX
xlRcy4Kvm/ErUB4nK7Ucb+vcgCdnoU8lAeaYiZOb1vd9OR/B3NHcGLKrNZUISonyIocoeW0WbsbE
bGDl9LMfVX6bRcAfI9BwAww83gP7So3qLEkYT1tiy7wDxteITC81cBlnGfZiOX9ri+zKiA0MkiQv
7oP1Pk/ua/e7mN3rCWbsuedHIMZrvgc7fUyXMdsFlL+SS4N6xaYewkeg07fwvHGug8SbsIRLgZXM
nxvvZDoMTSm47lqTkOI4j58YXfnHuO2vSWmqL2tvfKx8p9sRPIriU2b70SPzQHbdvmNnEqvF5XpJ
zc8FAVFb10ZKF/nZlVs16d5sMZ/Mdx3MDgRoMeVFHKq2F5L5NZYvhV+/ZDEBDKV4drzsc50RH5aN
DvlanvmcleX3ZQQ5WF5bBVjLjNDbxqG3TzzkAF+bvn31UE3u/Vr4pyp2aBnU07mNxLZzqRvaUXjr
yu7GKm88I2KKn8j71UOG3VRHuRKSJe122AmwxnaVXfbzhNO4t7PrjwUVDVIhSr5i4UcBjqYMR0w+
LS+BjwXANHeh3/8cMjo4mc/sa81RFSxN8UQhCpMGkeQ9oxpzdb40Nky3nkkr7aa43NYIMoFJ3eX9
6BwjYVCrF/aPZoTQXTImDlp65rJn2ChwJdpMgc+TF67vax/biKMjBvI9+UPHf3ykiejEEXUxxqnk
v/zxR2YmHD0qLGRwPtYZC0kCPsgD+iVI5P0VBWNopxY9ukJnOM9Tbx45MN8fZS0/085M0mVrW0AF
rJlA1oum8DwyyHtaAl08Et6TfPeESxVgAFF3hBG/t5Y8PhZljCA5DI4xMyf4KxU9xFrRgKKVlqJe
m+z6dlkyc/+xSW9PWwuRa+LtP56fqBfppy3cS7YrzPULo6Lva/l0fGt4ycXqWYeW5iRGQbVNqIV+
il6UUShP9Nc/tnw8i5I6r0oqdFHCMd9f+f5OMFX5i36rMUnvo2Bs937L0S3H6qEbZLjPysR5nArj
cqGUNWXpKy59L7ewrkS+/WWCSboOOD2axD80ldfcmkRa0pednctiHA9D06eXEK0fp2Vprwcrto6u
Wd7otuzQN0g76xK+bLcpqaxbcbS+zvF4nyBus1YVPGRAaidCQc5NerMWoXM1LxQDEqPalSOzzdBb
iZFec//celaDwqJ6ovU1bcjlujLqekCZUnu7HD9wH/eXw/oym5gz/YUInXB9aW3KYNL4stq+QGDU
rod5TvubKutOmSWqM/lzrw2znaNRIsEpluqbMxPI0FPAOMb09J6SAHyp6xGIxSxkVxs+MY1+9IUA
r59lPHT3rgirW2vEfeWPO8/oh8e1HJLzWpW3QzgzhZ376rM7Z7tiie+LNA5RZbjtro7ddNd5AslL
vB6yqPHPWcANt2N8GP8Y6rm9seK7lqNrPxUBpowFlo1J/vEWNim1jKhH3kZwxIYrycUYFdGJAl58
ICfzUrPlUgXagbECaUA/9keEWWNwmplNF0cN0tKLNQk/jSMeRo00mxMFhev7blp3vjMAJh5xLjia
bOJ5RFnn6dnV8oUMVsh5HRJ3K+cAW6mi1ehFqPgoqeajfDxeamHRiloO8VxhkrUU9EgvoB/4QBN0
O97tYL3MNDVcxeSo/2y8f3TY9baPh55CfCjWByKFPxrui0aBLEBBEkUHMRUnJDEwFurOu6MoIoll
oz3vE4UWwRBdl0tCjQhak15Ik7nCRq/6itfj2/Kz644ocantnSWjAkvzTBTeZFULOq7smD8fmoqF
AkKAvqdmpcyKlfK+GiuCin5sKKoKYpPvVDUJgHKZtytQDEckLf1cA1lyxWaZgLRoPUKluC1BCsFF
79dVk3c0208q1kujoC8qwClOV2Ix4cFoMuTHXtb4ud8whzl4GbkQoRcozqDm2OmFPhA+Huq1tSG7
t6/nGJsH+10j9PRCAx31NlrmjF7C1o32hds86X1PcQHDqF41GTfkF5HRvYQlwC7PEzXdapy4kHZC
xdzJFH1H/6Kr+sn0oveg9AyK1/OxTf/e+NvNgwTwEyrRw8fCUGygj4d6TW9b3S+N4gf5vcoM07+p
Ptz0Wla0ig7gUyP/EHqotY9jUP9BH3kezCKh4EWj5hhFuf8JWOO617oTvdAKF/IJ0e/ox/Tuaq5P
zc9J6T3e9937Oar1Hno1UYAlK8N39ic38Hck4Mc+tFHVpZM3ACOA4jXqc/b9zH1fl2n93aO7s9M7
5mMX6T322zavDCgV5ViEPs5WV6VruXrf6bNZ/8UyYirisXiGcfa3k7dVWCv9uEs9hC4JnVEVuH2R
aAaaPmX0qRTboH/02sc2MzIPXmdhvtK8LSQAhKTBgCfZvlOoLQfi0Vn/7f0JalsVUfgc5UCnGw3S
WRhxd/b+XPttm6HQrQZjd6TfSt1FgzvZewoZNit4GNH2B0tfOBR8Sq+VAbCxFeqY3oUE4XH+a0SZ
UsYUTshtVD8Ga+4eu9S40KegPiUrzTiLIpOxi8QLNSgEWqtpaO/X2ZtAYdL0Om1q+4L2OIhdxd9y
O8BqpkKs6V3sau6afmINi60EarLXO7psFCNRn6168U6sbJVKKRsyZiAKbBn8Rml9f9z5LjrNnGCu
pVShae97WO3mWl24hd5YjL1xyPoUUd3fLs9aiqYf6jW90NdtvY2eBJl8TYBhmMunvlzm4VrzI6kr
5/sq7/+lDCKFkOkcLHtg5jQyz10gzBx9DZ97h/S9/w1eJS1CdVzPJuMj+qys6j9pkuDHwwieDBFL
rvFtrOs4/hb2WUEqN19pNPlKeu1j8Y+2lRRluCSpl7wvdJ6cXv3t6TNzlR1Bem96e65fF0YCwYCd
kDmsftGPt/nttb+9XxZDDF+BU19Qkfzjg6FZvXoTDR/93ArppdsBxzDb/oeJPGPdlCanjwPM5H0x
dvzcH9umVAEHLWHsRWt5hxl9dwGb9WC7al/ol0VLwqp+iX6x3vjb2+iHv7yGQuxOpvZVqb583Nqf
Ac8Q/KA++/3t3p871nPFHufXoDSNg1H9XS9c9f++/3Vc8eYXHCgG2SPUfyeOr9qktcDdraGv7NYA
MgYwE8eR6Oiza3jdOYnxMNC4P9C4/4P7N+ube23TjrvoKzM7rw+0on7lekUxnFaa1cVLKxx6v+qM
WOI+3PuEFzSKmRfWFlmVBb3Qq8UIW3wAfyPgfVDWiI+Emqcfp0FBsyrGy6Ahau8LfdnWq3Vvcwj5
S38HBaAneWD4UTh1u+P/ZvCuFpp9px86+o6Qlk++ZxcXCxM8vA5ceeihlfxsSO3Vd9GbNJ5ML6LU
dA9jkR96+j71sVPixFiNEhJ1a/QDlKyaghepsYXBjYGpnroHipQAgGGm5RNDS8TW/CcDT691fUHo
CgeiuoBKoJVyWh387nAQO7XQa6Yc0TB1w7FXl95ZPVWvta6zocQMQFtduDXVLZssDkENQdSPJyen
qGSh1O4lPcxEXR88dVGgMOzsoih86UcEQhtDDRZXdbl5XxMyAvB2MRX2au5S9T19JWPUaw1fbJ+u
w3XaAKbeWaSUcVXWX1wv3CHGWxRKhChqUFGUqnMl1MCsYi4vNg3ZxRf+EBLlp6WgJHDEVAAJnp1I
9ZHqbFyIkSSyfN7rAydQYD65lkzA9WrYgzgmeOOqQSRyWlVepaCeRdddrWpSX2mJ5VAOKZoRRmOT
upfrNfYR94WPjWLEoje0xElqSuLHovBTkNCdt//YJNUdqI8Ioew70Aw1Kc372UCwrT5C0xf12scC
+SMvMLvP8OP9nX6jXxib7lzwwztI4Ox2lMfeYTJ2GY7RcIzJVJdqDK4XKDE51GS8tdN8PqIAZQfr
PxiVzeSgb15DtWv00eYHBb1I/ViWDqtxbw/sXPvVGq3LsoiwK3zAFgF2ToK4vuiNYl+zsyhz8tbY
FtaySU7IBWaA7NN8FsLBIPbxmMBv9Gg1vDGlTE5RMJ8r4GQoNMjYJZlObSVTmH9Olt/LshnPYbCg
Xg5Z6Id/tw2LkRHgLCmmq9Eqq0/NWEw3Q9gS/WHtGNdQKBpJnsmccL8i+NmgYHtA5pmeExHSwbLQ
tvvQcQ5eWYTE5xTNfgFGumvpX92axf0iiFZxAqUrbR5qYBjggKrH1QnDY5cQ7gib4ItlLvHV1BBc
Ua3idoAFcZXjBg39a4bb6fWw4HKZTaQZKbpoMJO7yURok6AhzH37NqCa+0w4XXbKxlophLx72k2q
CtNjuRbeGakZvoR0DI9wcu4yMtaPTef1l+QkX422GyI0U0z3Se6TSMyEThvXgwcPcunS5ugizt0Y
NKiRoXb2yenyG3RWxs4IuvLgLBzRbuMOp34YjkGUkLPVSHkT4V1LCbymFLx8nuyAnqU3LRvgaTai
e9BQFnIVXFLTJypb2EBSu7nUa0PW/OzsYtzLpquv7FgPcguiX4053kbUOZE0ESXbDDRrSmL5z2Xk
SVx3IcrD3EluaKJS+GQ2vi9UuhL6DGE7mH/zODqWbXuzkrjH5Wx6tIeEHo6VF4CoEKM4pZgOUT4V
n7KFZFmrVWWQqNvKVDRIpGccORGiJL9E+F4PI20tdPB1lVSITvxrGFXl3mvQCcXUZhzU+pQK72Rt
POaB3R98+BQmSq1PhT18l0l1aQcWwo4lPgzKdYBck0iuPi629hzsnHD8UZmkPtDc9FdkGk1oP8qy
mK9DBNVHRy5k21nxrkkRpc6DL891vOJqHIavlVKIo+RFjkhlfUnFN7ejiFuOP+ooxHK8YtWEPbzO
ybqx3eG67AgdAgsC3gjx19WapyRsme0B0nu/DzsbH4ScxV3ncLNEcqoEIuQC0fja+9wpNpkKqOqJ
O80DuRspgm/mZpEHCf7OMbB4ehJdSCUWew89d72Klgh+AkN/mFbFdKpXi/j+GcXtlPwY82M/9hc2
Q1jQMelPYZKcMjDO2wiz9ICV4vf1CnhRtoFVvOGDa2kbJBCZ8c1s1AtjWQ+GlF0hix9oZiR+87OX
arxpx7ThmGCilKhId+m42VsRd/NekOk0F4fEhqYVleYhlEGwtaucFPyENnXTBchBLWREnf8pFMVl
YLgZvq7+KPK6OGVZ862eaZZUJjqR/9+9+19176SwgHT+n//+v9/n/4p+VtvX/vU/fupX3rwWP//6
l+efbVGV/a+UJvv9NX8DhZr/6Xg2JDBbmJYbSBvu6B+NO8/+T8d2POEhU9EdOD7pD1KoA17UZLP/
BycUutNH386zAjPgL9I3hXS8f6dvR2vw16YdSHppBgGNQduxPTqF9Ad/hTT55jisSeVjunKD7/7g
YTi8W028T2nU/IH6ev9hbt9bgf9RDsUtiOy+++tfVLPx1w9zfNe0+aZO4Ctgqq1QVr9+WDiMqL+r
KDwurZntLX+AfzIiszQbm4gEOGTiR9eJEzEKtAKvg9J/aYz5lCPXZAJffC08qkE5U7t2woOhdNnZ
vCBEzmgs+GXylPjisc4djIIucWgk7FNnbyZGMwRIQBrczDPGqlQmV1WEh6sTJJCOS7Ubjfb2lyPg
H3xR73f4qvqi0hW+CNhTHrv3f37R2M1p42R+gEvLOc69313YKelJQyK5sq6bzIRshy7vuyPytzwh
C2Zub0VS4vIMS0Qldb9npnBUUMbCKa5QUU2oY0PMsjhss9LCxesmjE+YUVgV0Ku2MKEWx5TriXOn
CgRf9jS6WK/WyLF2VW9fe1F2nadY3wQdB+W7Migxk/2WPgNZHc75GtMYiksIFcCkGBzn8TZvUecZ
XsB/6vBv96Ofc8NEthKA0SNouX9ZGsQ5oNyPsW8+lQm00aiMydAM0mPqI2OHnkv+mwcNMl3oiE63
9HXJN+psrOsoOtefTd7cZiJ6czMcNlTcHyjEIszAmsHX8klNyr5UDRl8YTC+jo2KhnHzafsv9pU6
6H5pW+uD0nPYTxJkLmfobweloHZmF/1KJyXG/oG16jG1s68BIpyxJC+szMrwoi2JTYwcXEFjQ+J3
1aKccuWxM1Cxh0N/MOnIQLv3MbnH4th6+JMxpaGbn7gRltiDGv9l7pDaW+iQLwSu4zQmNiZ0o0Nb
t8BW8z7a+8ud+XkUOfeMKHmTKZlcdeIQfOvhgEyR8BAfbOzaaQp2qxN8y2NnPttt8wJE8sqpKsxA
iUwJBB5U8ecSK/PzMJW3RcWB5+HhyRbMZWb2tZPlbUhg/V6eq3E6LZa7tcz8Jg2NT4PVX0lvk1N1
tQW2435kFscTZvS6yRvDEQykfnAnTMwy4UKJOk7JeQyWrefkj3T433wy0tlR90XAEfMv9tM/2E1A
lQPT930HwslvPOPOsYdh8abgmNg1aZdqCuVHctmbToU9/qF3spd//oFar/D7geH7wpbIJHwZKMHF
r1crJNZdUZt8og2zp3bd29VnKOmok8Eth8+U2m5sxb5N/OElWziCk4o9DA5GVYZ9HALRGziFqImO
4/Dln/9v/+iYDYTnc7Q4XGJs7hu//muW2ZVlYeTB0bOuiCKIDx7zDDQI/BOFZOw5VC5DUTSc//bH
wpN2bOn5NrJc57d9ELSwdfIJozguobdZku1dcz3wq/StawYsQHN2yDr/8Z9/KNWVv9/10mKzR/XR
/vt7VBqZEEE4cY+iJxkhgf4zMaaMp/wqrHEveDUNUGfM+o3zhLPzMUvxIDazhRbfE2+mGdALxA+M
Lpqrf1xcuyk6UPCnmxBO6yHhbdB9HHC2kdCbMh/kH8nxZGH+zV1SeFFobPIl+Vy2xl3puGdIolx/
PbSPmVvtGj4XjwPqS8wMxFtN+NbErWtXE3L/biC5tzgFLjcA9GmloGlYfY0Y4V94ZVTgHUaBRx1G
4bkoffrt9148ZXU2kasxfQrChjiYcCaOvvG+4ool8Jr/bMo8ot8aAEphoFIHfOdtHpBghyRhpAnZ
DHUxA4khKpF8A2SkODg5LHNixp2Im4FwRhRxSn3Y7A3XJ6FrJv0NRe6jPVZPg6mey60Vadxy7/Xc
cxpjFGgrgkcHx902DPhxZWO/uEggs0bdHbAlktzalFsr2As/zggqzS+qYVBOQjQoeVts/sURYTmM
mf7nRdtXQiMORMvz3SCQv2mNsE7kA6Xy+RghEkCpjANn/DQsCvsVKgVkcOcLVJKxWTM8D5kC9d41
ZR1G5010WmYn2I67fPQx6ImyhfIljqY/QcAt0oFJGjcixiobOYHKGgqmoWKIrirLfEImbm4QUpAl
uB+4oDOwT0vUpmNwUTYDsAb5PfHyZrNgo166goRqH1V1kZNqWHlU/Uz8OjbQpIwQxn1cLG89DgTP
SohPlME3UkPaeLoPqqnZJ0rkUXU9JnKnva5W50dmdKQih8vjXBPJxTVrV3E4ETGMAevBFvFVLksQ
xEAd3LmlP1ph969N6yUY0DVbjreXBbOWfAgIFCZJRdIvwG/PECsyixNanhAx5bI3ynLYx6NBaxFg
QhsvB7+wn7q1wl4/yE3byc8tDWwgeskDQm3iRFFou6GxTUPvys+xQ7r4sJp1OM1FmGzH3rvjc1XG
dnCMhvbUFz6IpXh6sNMaAXqyo+mbkJYzXbdLSpw9v5CX81M5z/2UIxtrxvuykW9Lg+SmaGt0URCE
zDpIUYjzf4dpfBcjbdt4EkW0i9gBuhAunxWJwBwDNggJn/XWectvtc2XKtsIQ/LrJesAoCs4GRGD
rzo7zRB6iAgg/dhyl1eGZv7FGpB11S8giBvb3Dv45BdsJRerGfuYJ3BiR+74qevQqYzw6YAJt1uE
zdVp9lBhUeOBCFBXMYe/k+yn1GYIaBO+A3enJtfSumxLiUpd3ZxtSkSgJnv62vhFcKC8LBIdN03z
5zXKH1LZXCZpfUpdEs8bMGbwztB/DM0xb4BHhrThySeLHQ6GpXS2wsPwhnyKpIH82AiSakO/Iqdy
Ce6CCHZ6YYwPUYdjtjbbp4LTFU2vfRdPnnFChHRpdtb6Wg5nN+NtuJW4aOedZ9mQEoUTf9eZFEEz
aR+oYVIBAzQIiSOylOsU7fGylVXyVEI0Tk1Sr6dKQBDJ66fZahCVBHm3C+bKvoDgc/AKqz06GffS
OCvoEBmUM2ISqiN0F35JmOS0xPFmXL1PVVJfrrH9aVFB0IbxWlTzHYNWQKiZd0FNl9HTjEjDDMcv
lMruI8H+L1pBD6Sdz+gYTtbICFUyWqloSe/LwXiwQ67Ma8kl1olKKl7kvafJXeqXnE/+dN8ZI6rF
wYgJ+LLwj6jGv8lZ3ZvpccmoUzQX8xeb0waYJq6REO+jMaXXWUoQLq2epqlgf5Ac0CEeuHALIiKr
ELX0TF5DQE85Hn40XG1O7cR5TP3q0MnwJm+ah9KXJwAUQUxaoA2NxCiv6WbtXeBUtRc/Q7H72Xi4
ukcRHrmy3XTz5eA2X/pmeAw662vmnCEQnZvFos0ZVOkuWzwoey12ydWbPueSOKk+ZNDdH2TW3CD5
WfkRvJbMPqL6lqHCElw8aeSqlQevmY9ARmbzQx5AKCs8e+PaBU7nahxJKMP7bPjWp76FZbEgZN5F
WUhY9mzid3OyvXCJksnzq7EMHycyTyCvrzcjXM+L2sq/pCW/Tuw817hcroo2gXLv1mLD0PZzYHE3
wU2R3dVGUB69CiVcYDZ3TkSMA+mnVpYSpjEjTqTvD44uwTe/uBdUPGvuwD3vL6Ynf0JbhlH5vkFh
nTqczHVFFReX4ZMXlHdGX3/K7B6lmD9u02lAmU2ARtPZDWkZ3hNITigCJTGTNWwn/GgdzC/8K4fO
H2jTx/nODFRCRpy+hslj2wX9Zlq4aMb4RyMhmHRRUrIPiJDigxmnj17DlTRtiZsOCK5P6rAn+zOA
AEMQdD821VZ6ZKmOA3qgxEcDME1PdbCg4LfoOgcrEQbmKcEnxAjeOCQz+wrF6Tcj+cpZ3u3CdFLp
uMHz0AV3s8m9Ogqyp46IPGeGvNoLiAt3AkPSye0KTB0oUe14qchLJJKmHgEoFeJKIEHdMI7ELjuQ
k7raL3XgfCHBHscjsd4V981kJFnLLRGDRd+BkI959L1wkO0VjZFvGE099TXBuH1eAziQ09kKu8/C
CL6HRYISf2IaERrPmL5AGRPqyVyfGPZqzo6DcF7GdnksuLyQHeRjmyTQvPdyEv2DLUJWDqr8DPzz
LU3JFJd+yz86Vp+ngFKb55q7qYxvKlz2YfTSWZd5SWkNKwNJ8TY0uXrG2onqS792WoCKJtzeupUQ
8jnHNxYwNJhMSS9KwnLJZkCbE/n/E8wHfHsXYwrip/Uc/9gO65OBfS6ZxpjMv1yFh5EyKrjm9tmb
xK6DLI2YZxMPHOy0CK+83FmNY+6Eg2SEaxy1CBwBie9fzm3wNqsPW/0KbW+UP8d1T7RLTeJmEz3h
qfNm+FxmOn3pDTKKQ++F6qB8Mdq7NBH3NEnaneH1BtnIa7CZHC7xZVsUX7LKOJjcc6clTQ8Ig+ad
rImuNwLzZ5wiRhmW17J3MbDiUPCoIpyMen7pveiqj8PzWI6QAzDvVtJ4WhbTOc2i3y1TTQQpA56d
6azADho8ZIPn3Gb1pdWXJy2EMJi50kAPcUQdtOyBCWCrZoEtLSoyqh3gytvelXcMV9c9TmiUvcoD
O6wGdZ0Z5qewggad8aQEkkge9drHIlIFiiLNiMccxgl/HjLO0cdFX+b+Abk8+iql+3Abxt89qIll
xnkfQ3M+p6CXN0G+EnCq3tzv6UEPsCcaGeEQDy4jvyABLu9vtP4pa8rn1i/Iq257xFOhxZ1jInIm
9mJk03ABB9u6riXRwKWN2c6qGVRa1ymyQS76Txzi3HadjPS6iOyrgRxWV1I9buDrboWFwd8HntCZ
ALyN7OfQJrfTSrwX95yf0syvvfiuTph7rEt0G4bzNcOkmRCJ+Haquqeyyx4ahMjFUEHNRh4OBcj0
rVd/cL86ZyT2L9lI0NBQVD+tPLq1yCg2LcReRFkgx0GkzSjjehxc7uvD0zzkPxlDXWLxYZiCISUV
K7c+imG+qC/axYdMtpA2lPd8ypoUkhhLgpj9nKRTMSznySbfDX8N7+qayEQlNOzeKqErGphX6vow
q97iu14ERetODtWzFnX0qsmdsaOzTl5GBaeokVQkLy1+eNaLcsqNs0jIx52waWmF1DpwGcsnedAC
p1ZkAQFkShPVtNVjmvXfu56xit67ek0fK8kqgQwtIeNs+iMxzka6pXGKvkOvafWg2QBtirH+d23w
6FotPqxi/WZVpP1lbnxKWvElSqn+TGP5HPrhoVQFDWKK3mhYPTJhQrpYAWAr5ZXVR08BjZvDAr16
HYQ8JjN3t1IAvjGHCMgo9Z2on5i4jv2w4STAtMsgLqliiOYM3TaOjQtHlHInrfWHg1tf1zD71Pch
jKPe7/BSV3g+60Tu13Z4YdbG8EgYYueu125YKf7t3ua6uZtcpicI3S7aPn0bHQpyUho/5xHvUdvy
BXriaGU9Q5JaCwY3DDHPHtPL1kNoj0uKEFL3LVO3dVX605PEsKaj5NbkVxb90a8c80JPudeR9zYT
d7lAmnNCuEBMhfq4JLSfSE4gwjbh+KCEp8tcRhE8kljztVkJEE6zAoxtnn7vwuzNAeFLBsnJnfl+
aXsTC/LgpyifEY2IeJf04j61AIWGE0/ylk/GCEINrbN9cGMi7wauh7sBT0mdgCMh2WQ/APMce3Io
TDeIAWffhsRQcHtmCJcm9avfhw+yVep+x9u0dnb08uG1cAF7JACAc0rkV1ZyhWgIb11oXYw+qYqx
a01Hj3pq/9rhxLxQR8y8xu62UXVMl0jHApKUSfWg7Yt6JyU2/XYhr00QOKN3pR+y99NS5KdZco4P
qqw4VXHA15rveq/9EbpUBMppuaxNIMXhSKHCTbvPIQ5wb6HCgVLh2aQht3EwefELTpetY4XbvOeu
PbXOrrIZNFFzJ7AFJTJ9Sf4p1+hv5/FUdZeDycmtd0/MlSaJyUdxw/QrqqSaDln5bAluZSmVwUlW
n9IAUEBGH3xrhNP96hBOhnCK0yOzbwzbvxOSwgmeST4v8O+NBBTAHFCV6PlVvJQqRu4mX5IhuQNe
SxitOuqyOd4VphgvwpnRyTTTYTfF27oyfsDXoQshREmhgbajksMLSaWqL8ahD+XEIQ9I/Y1ZW8MB
dcLQpHcAHTSm1KoS4xXyrm2d73lNbSgIaxqt4mdiiJvSeYjHCnojmd76J01SlS6cKCvSG64mxjll
Yup3q7JXxrYEkqxjfOUVqo6Ljf/C7UShDvDd1GcPxTzfpBXV+bFiLlckDhm6gsZcju+b9CmQlXV2
LCk2YImxrd3KAU9Dj/2qi9vYIQsq2xN5CckG1wg/L/k65GwO1rFYC8YLU0piLYXhqoYMQjYWITYL
mfVRIU8Dxp1ztaRfI4cqjGlcEf6QXbRpdc4L5z70m2xP+Z7bcexdNhOYoNKo2k06+vugAMbUOWV/
DMKHuOuSQxyunLQJxRr4tlhUaSZX2T6fmCmsAQCBZDm1hnyJaD0wK6h3TRki8ciwvGYwtEknwbC/
vhXiqVcHMBZb/IkBSL0pBNASMj0u+ZCMupnZirup9g6FTXVOpJSVVpmk1IUoWXDgUb8ASZhd6p5M
bqRvlFcUJsh/THLrhuSQOyQl9GzNXZcDKPBwYlsG9BF9jK2OghmSq2ASZsKpS5i2GJq7rsMOGVfZ
m1i50g7ttc2lUgVc0T5dJNUwk5hvyzG2FOwRfR0sKwk2BHBsC9FRVzPq05KNJGLF7Lqg6r6HYQgJ
KXoLs6u+We7jMfosCk7q2bXAmAT1Jhg7VUdT8WNkg7ohmpSF85lv2P1sapJXlyS+lCa2p1oQlZM6
FEiDdDoaXFNAVa0m9QdabUWEq6UNFJkguc/c+bVFIcItFqPborjlV8FUlReCiuGF8BglzkxzwLuH
B6s3PkXBkRyrU9UcySmD+1TtM9JlohoSE52Cz4nT34luOlZUpExLZUn5CVQpph0Hs4zZH89uXzAY
i7D8TO6Xlmwgoo6XJ3f1jmbhvY6+8b3t8cq3JmlJFiO4xj65JsPCJE0oRUl70zK/qa30c52Ttp0s
81fSmQCrjtlptPOrrDCZ15R43QLCAC5Gt7sJA+soe+uxaQlcWpMb0eQ3hOzdDRXpRnmRXK1Birsi
b49BK6LLpnK/mUP+AtP8qkj8HHuvIMAp53j0RLkNyVvjXiRfEH5F+6lrbozAaQ6UbNPLYk1Vxgn3
un7AQhZk1SWJNsTt9HeJQz3zIhmOy1osO1zBP8PVagDchsSXUmeOya+s1rNeRKIhAuPjcYs5OW+q
6Wx0lX/ZNkqeYET3SnoG0zRfNp7DNWScjeWyW8For1mzxcKt8ueFOFcxWgN4U60468dBHH4ycQCh
lcWkbxV2eRXSkF0nUh9MQgcFxQIyHC2A8JM4uJMKkiV56dxnJAtyZWS1lpGF5pg1vcgyg44p9+5d
rnIU9SIckPE2XcZoLc7s9236D2v8/9g7s+W4rXRLv0o/QMONYW8MER3ngjkyJyaTqSStGwRJWZhn
bExP3x9oV1mSXfI5911RpbJkccoENv5hrW9FB2b+wyqImRPWhbuOA+spUFZ0gGhZ9VXGnZcUoLwZ
i2xzXJ0RI1Na4+Ze8TiSex3Y1KrgqY3kNtZ3f/4iPWLALaGGVVhU+V4T9e5jEPx/vtsoNx+r9/ei
HLnXwvaH3/7Xtcj47/+dP+bff+f7j/ivY/ReF03xtf3p39r8Vswb/ebHv/TdZ+ar//HdzUKA736z
+hAFPKrf6vHyW6PS9lvJwH/3X/4hLbiOJdKC1y/zQQzwoI7e228FBqZjzyvl/yxKuITFl9/+131D
uOCXv/nAP5UJhqmbhg1VzTZdVvJ/KhOMX9zZOMz2mu2Eg/rgX7oE8xc+wmBrihdZ6Lb5jTDB+MUQ
UjdmiQN//K8f/499+e/vGwqKv9mf285fVj5s+SxdAKuhEdMt54cFV1UzK86w4W4R3GJsCcLP4y60
9etIE7eZfU11M7enCAUXHfHaQJwHG/5GfF97hrFWqXOKOdOys1t15EMQq2vKF3duzLiq3QaJoeTJ
nySvjHWODhSyXiMiMz6GWXHfFCdLRo8zXaOPOeRlP5B+Ut953tzOFa67oQO9sDVxd0b5iKd/jf4a
CHlB5o5BaEGQpadU79pl686mPgs1V5Uw90iVflPT0aldsYwGhexTY2DH4mWhxQy5dO7lzpBf20rf
59rnIgmHuxRTA/Cnk5fjsKyoM/IWj2QMI6roEri9Zvw1HqnQ3MY5lSmPLnMwzkmKbkk4XzqMqDVw
CLKWerL0GrH1rOwIRWaR0NlZWr+panVtBV8b7rPnZL/hkrtoVb1ifvEbrHHHItPBp+6SiqlNpD05
dgtTwOyOiV/sg4ZX0yF9LM+7x16nsGzTY5GTDZCTpiKB7Ff6vdaP56h2Tlqk7xFX7gtPP3s+UZ+a
3MJ2O/t4hGelV2bcaghCMqlXDcEXkU0EYYtugMbD06Jn1tUXtqxXM5QvCkx0tmv8ZuUU7smxhk02
JEcba6Ahp/3Y82Mm+bE3ukuow9cKgPmSp4vAS5gJosXpLOJxH9s92Idk13vRrsYt0U3xEfUIV0V0
JJ5TEFTnMBprRbuMCmdrpv1Gtglnu3fq0Q4Xjg3VEeKRNp51kmTb8VlPKRg9EX61Mq6DwOZBI7Gg
EvjjVwJgcLAaY+K+NAExxnKNreIrFw25qCmp1FGLpr61aOPT10CmB4gMngvXJpTbsg13cY5T1gx2
ep0c53fY8HumfeZdMiVvIkm/yiD8Cp/3Mr+MpTbdKtp9R0xXgrjrRH8fdbiU6O9SkMQjI+7aNchG
Se6rhEe9xb4JoeBdXfT7yWZKHTDyaCwPk0N/HohTVmO0Y1CRGPKEVx7rH69gOewNUiCCYNxHYfrV
DQja0QdikQdrjTT2aMnpNl+TUyW3OhNRIaOdL2cvPfQ+siIS4lfC8dKX4iW0EMvPtuEyOaI6fv34
GiOF3jBa54bIlKBnvqgqqjCsIkAvh00wpK+OPuwRuBBQmOxCJ18mrLsF1187nuG64QWOXqSKv9ZJ
wyHRwoGLd/qYHjWR7Czu8wy1qV+QwFiPt2GqFhmA0CGeztGUHBPYIlXMtarVTwnqoHjYUI9dRKqu
tZYdu/k4cN8w6tyYzV56NhzBcDF5S2o7fW26X2GK7Np+ujnVdJvfQaWPey1NjiLMXucXZr4ejaC/
OGCgtGK6NeR6dAZJb0wd5x/Jt0hRkjUOb7GVJm+NVk1n1EpnhH+bIlgjELwPrJrPV0PVJInRQ39L
B9f38qVhIOxNjCCE++YBgQ45E3yhnthlkDkZEao+7OfvLQ04y3qY5pEBQ3UyN3GcH+OIo4Ct6t6W
CnIj97rK2IY2rPqFWEXRSz8Tw4gjNI12PV9MHmG6VWTefGiQZnZreaWsznkZqIjnFvKmi/tG854C
MKy1jOF8YxeyFMf0dHbq4RzK4ZrphHMAt8qGs6bGmxP3Gzeno/eL6BWzw3PnBY+HBn6pqPX3sC4X
kR8sO/QxC0u3T5YzvHvS/5RL9tUyZps67k1l4E7v99jVYQLhy7JPiDBK7ez3JP0UHVFSBhrbdltN
yS517ZOAeUC3di4hKg3zP8qttEDAv4E8e9SLeNfWFgSaFAAr3/vA7TGGXBK80jZy5PpzY9UPCrip
V7bXppnWE8CG2CfFmhth/p8WResCK4jF5TUAtpCBAYZKMf8YzgPXZi0UUTbzLFCUGz+cVrXDeInD
isKgpRcmTLMN0p0BQWA+sJHTojlGdsOTrY2nmxFnr21VfTL9m8qGq+XTkUdwK8zwtwaqXDDYsF+T
43wm6J5zCmPeO24ilgs8rgy0DV3gvigFP8HIedJ44qVSkr0LRXOntxdbcM9zUN0l3Tls49eWr5Hm
nG6eOoagbNi929xq2Wvs9dwf4aEOT/PXykzn9HHHAfQxTNBsviY+t+AYjNzPVsyJH7qoZjsW9+jO
RusTwFvi62kjsHOgEDdHa5sOASGksn124+p1hCe6lbHxHgd2cF8BOEKcgBhbMU42+5nEnAeHJBxB
UI4jkzHAFokD3S9oP6XRNG5jWGhZWAE+V8kLvfzZK5JxPxbZHj/CZ0uT4s4CRbCidOahxyyGKKuI
YEnExt6dMAnpSvXrn+PpD9Xcx9zx48/GiejXPgNT69iPURib6ym2rR0bcLH7+KePXyiA//itmKfg
wFzzrNl5LqZS6J31DgXKM1M7SMJWewDW6+90jxVhCl2J/XYYWQuvnozdxy9Avg2m4gJN9CSfDaCL
06jwlcNVxvX0TLvQrILW73c4cYL7jIxwlXazCyC6GY4R3qN2Buk6cYQofVu19tpwtRVUoGU3EYUk
tFWvIKkb/V2hvbjNV7u2gTymqzHH6Du2S5LCnWo5OvxJa2J2D/sV0FzQGuDA9uVYoOOff1Hm0O75
5qbt5DQnJ6wH8rboXls0deFI0pEWnvNCFCvqrxs+4lS+TsQjhDwFVlXovta5wWJOdRiucvU5GtxF
jvmI/Ru8vRiTubKZJhWpuNmDw5K07AHNaXbCccN4smX5EORc2FNsvqcayrRcntixk5wK3DSB40/P
8aJK1HUTtzlzpr3JLZCP6oKv/RIQNM3Nthp9Ch0h3V9TRroPdJ4eh41RNCuX44/NNtyOxHlxNPsk
s/5q1uOV9dMptVH1+O6GocdrJLZaX++Fnfze/3zX/nwrqDX+WiazD/Vc2D9wfKRjzOre99dLlAfI
b43/HcXsRuI+KbbKSb4Cyu+N9Iqf4eq7w4kU84kGtKKOGpxq9U078TcVuvFXAc4sbTVndRzQBtf+
UQomepXbo5Nv/cA4jxYjjjG178mhzThfKHQiqApDymjWs09zqfQPX55u5wf9zywedR2+A7ZDqE6/
/8F7Z16RgYPemi1FPGcNe7+1VgHz0i+J0V9sK2Jae98iFZAZ01JONQrbMB43//CN/EWJBwEELRwQ
JRdJNv///TcSWDhz3cbPt/Obz2z0IqlMUm3vOvrDWFIYpO3FcaA+VKjyjHqVp+qS4y3KMQmmKQWr
J7ZRLlal8/zz72zu0f76Enls3RzHAMYkfpAvAiPGyDu6OaFFtFB6vrdYUGsNI9Oh7ylCYfOKRL19
XN5lQ32eju9UYtegORcyftW94d0KOQA+ykNXTudgg6eVKc90a3l0WfG4sKFqzLUdGoeNU8HcpQSx
vX6TxHIbcgPMVbrecqekwyUL452b6eeJgI+a96IP3GVaAKCDuBGrmgXjS+rq64qHn+8qrGojxNXm
Ar14m7ZygdOJGjbi1vVBadZrHcBmRSzMkAU3LRjfk0mHZSFOM4vJseqza6iLX2ZfK0/x6ePXmgkE
zzAEuEQsOVw1dykgRbJneVSxh75TfXcNa8ZsP38X/u7yEMzXpWEj1Td/VK2aaeRlhSmAT5rNWhT4
qLx0l6VvH5X1cDPa+v7nXxAN3N+878Kw5q7dRar5o2zV6w2X3pQ7M7AZP6WkTmZISKxbXKBs4cG3
dkXyOg4cahOAX3aqV9rdXSXQ/FLXp52Efs+sOL/PC2h63cXz1GIw8wfLmS8GnYI07cazRSJAzaaI
nXvUAkW085EXkUdHnx8mzkNFKTZ/3t6FocLWqbO3ggJ07gpSrgQvzHaGOew9/HajM906uqpM1isv
BoqdfZ73WPjjN/T3GxHDlY86Uuzf3BCClcEm2LNJWxkIUDGdchuhUF5BD5H3sSExk5cauaNZYJYr
VaeKq8g/ssKD1eUn70armKF2V5OQh0wRtZAMN8BA1whEcEcLRgVuvZgp1XENUllav9a0o0Uavc5F
a1v2G3IFT7iNnms1vncm5Vge0bKHl6q+Z+UlVXDf8RoHEjmQnh1DV7yYBdD0DpP+eBiYc2swMMxA
Lt1ArccyfTVSHwXgEmTmUFrbcJTbkVO7a90XuzPOc7tHxbIfVyBesIr83icV9tZUE8duuKvyx8Hk
ocXPAfD35NnBqbcK/GNYnYxuD1Pl3XfFyTEYE/z8SvP+7jpzXM8xQAKZ0v3hCJ4craiEZuUMKiFe
0tKhx3oxbo5fPs8/MrDEbf4Pp+3fnfpSp+R0XVbX0pz//TePO1jMqCvFyGGb0JCRCJcV//xI/Ztb
Ft2IKRCZoys23R++SAT+s011HTqNSzRkLxuGOOl0rZndV4G3cBgFwdusLhMyjNElyN7Q903I0oEq
u/YmIqbtVWR5K49gVSYtW08zTwltT2eKF4eD0MnTXRzyMexomjh+A8ZC3dSRck1FB8cOuBvHWTbc
VGDeupijuq4JhzOnVTlmx8b2kECoi8X7r/zk1fTGfdu2eyxKd3Nf5ljTLfTEKSkxnliU5E1+lM5l
6oetpNGZv0lJHQKw4TRa9rVgaGEHq84tPwEYplgksHs4J1Z89Hp1NRw2QRmpWnZ8zGvrGDKD1ppx
P7dNbRgRruwsE1kfuDz2U/DAnpN4eOYFZk2XxHQPxGXxzAibSN4wX6mB0ks3sTbwuEBjcKwiZAlD
Ahnau0t5J93UArwqtvOX0wn0QH8jX3JbXbOmXiWV8wLLazE3Jd6QLjS+F9/vr/MJLujXfn5xG/rf
FDhcYh7ueMoLRP0/TCAJr2iHYsxySD08PvMMNXlFDnfU0jchCbKBdur7IoXKa4S8R9oQbfqmvA8H
jZSORboUU3eqafPwV+2VsE9KuLumvUkSbis69Ll167pzkw2XUCNl2zXx8cW/eoSIlhBX7mL9FFvR
8+gmr7HJ53dMXtI+V/ci8tcFg78cO7kyOfMqRgAddz7V6FxUqHq4KEI951O1mrr3wkdPpzf7yO/f
HU5+hLuvjlUcBTF8JcFsGjSC0hk2BsMFpne+Nlw8t7sYSi2VHNZZ8XluUkF47Wpt2MipXZcMRxpL
bTJJtcP8xS6HG/iVMw3e0BN1x7Bsrsb8pFsGNHN3JGLkGJoMBTiluWRd/z6qYTMXQbKZRxbWixeT
tcUWzfYR6BT9zZb8xArLkmv56GJ2deu+JVK7ULv/4Wv8jyX035xiFG7zfww8aabxw9vcB5WTIs7I
t2xblg2IOYHUEvJ2v5kvcqsdzkj+/TL4h+uL/dFfj0+X8pkntGGYGEx+OD4rYaHxFCrftqG8ZXV6
nJ9zCDs6wjl6fL9Fmh2RPSzn+VlCgJZviW1NwVOODF6YcJrcKFYj7xSBjLliZEWRnTDWrHUCK6nF
DPsNBADqK/KZqJdcBqXOcJ6nG3nivnRes56pL/OR0UdHgnU2DRmiIAlxQyNa9qjCsvE98O1TSGCL
YLgXz3HQZQrPUb/N527MRRfnjBDz2YAmYTSsmjg7jp5a4ne/BBQ91BNFNb2b88Mo592MxcGG39W1
yRGmGfji6TKkI0nqnBvzPRxYhNnzM1uTfpsM/RZP+rFSvC/Jm+akx1HQ9vGxSUSiiAPLwub0rdPd
XOg4g75vuewbOleUaoqVYlsvAY2+MA/kju3cl3lCEaBAaMOQx604YYv/Oo9D3G54yKnMvxSVB9Fi
OBptsTT6rzW06RaApS2oOrAWvGc6cZOcRIm2sHPUS8Nparkr57JukvnrpLNT6McHKKd4vARArrCa
iYYecUY+qo10N+oCA5V+LBGhjbFzUkPyiqnpNE+tDeZ187QJCeBaGwXpsWpJ7/U+/9BIWa9mQiCT
FhE1zzQtVpf5CR9xb/QdznZ/PM+/L81xr6u7iHFRTVJdzji5g24ZNiD9w2kgsZKsSh9ZfJuK7Xz6
zpM1Ym2uou0eDOLT5yZ2VFd37N+NIn6aGM4YSn/SdvOpqxiS6358NFkdGFP8KqL4CA6aZjN8FYLv
Ct0A2rgeycS4QCsvQUUAopEv86QND8C65u7FQ/bCI3wfpzw+qC7L8Cmu7MNcMBnpeBOpeIlhCRQ+
mINkeu9CHnVUE12e7bQu3oUec0SvXqO7IVlyF5ETOs/a2jZlvEj6ebGlut2V5bj/uOBZesxlJIK5
7dDzenJ6iVmSmBN6wVMwLZ2Tl7ZLZojsXfv7+eGTi5YOUiJWhqwevBNDg3WOC26evsY8VMuB3qGp
mNYMGSsIxguN091QgbCjnXiSoqxPp27TVUydOY7nOSGo7N/+4fFkzQaX78xpyGtMR86eRZtD5Ecr
bQp1uzKFzLaNM77nDS/k1N9b/ifmXAw8FNymuRl1VXZgjMmOpp8ZVst59jxfWE1IZpXb0gO0HiPi
ok8vxBt8HNsfn8Ax36qYAreOvqJUfo9djB4SMrcZPeE5Wuo2vqG0T+oD8yDo0Y9kc3R35Gwshkgz
IcXwzMEuRfpBipd/UOPWqkrsTkqdM4cmHULSnS5LSmZ3OuZF9AI5wjzYE7fJYAOVMszqtawRcAVx
SWgQQ426YBYKWYeyAvvf3SnntVqQZoI4FRQrEQvkSz3h1rh5FS1i91WvrXJRcIPP50s4WfdFTBBR
qcOmsE+2aPcrk8NpPnOeArRCoDXvipoUYJcqpOtvlj5chlhs2zLBQ7Trino1P8NT8kV8q1kXAHCr
nlJvfu6q9OhxRc73X+N4T4b11LHXSGP9PH+2uUwKzLk1jnYJYH1nVbATmK+KxBGn+ZMgHlzWjJfn
yQBICzLxht3caYg5hyKxt7IY38eMb4C5fTai/vaM9bYuqYIKddEPEblKS/JcNl0CNhB9UlA1X9NW
XS17OM83dOv8q/T//3v3f9i701VLBjz/ee++fe1fo+jbjfsfH/LHxt2Q4hdXtw1pcs/OE5t/Ebxt
/RdT2GJGhf9u+P/3wt00fzEtw8GorztCzGv6f5MADPcXT/coHUxLZxLmesb/ZOmOFf+7M2V25bsw
2IhJwrnusnifJwvftFe6jVY6RknypJextk1HUMVaWuBVzg2euYn2nOYTUqY+39NGi0/uxI7A9Gqi
ebKSJ6fBLqvR2C0yPl+JSDeIH8ei3OrZsk3Agus6FhObML8N1Ye/GFojW1HQ3feK1Tcmr+DSY3k5
WElzjUp3rbfR1hGtthuTeRLu4/zWbBJMPa1cOaZP3rARaFu/I0Yi6JvtaAz2Z9cLKV5w5C+QZ82x
qL21RURa4ozqHTbOfo54qJnOgJ0YidlFuyzCIVknrnqsgjmKRG/NtepTGFtNDOiGzKOpsT9VeYi5
sXmqCqLFbBQwk9aiYU7kiizD7UScxdYLkGCiDi0Hq9gb1HJrrqV6obOvWvk1jk3fofQIRS8eSMt6
b+oSonUpNnVcUkmXPXmzmv3WyvHZzUV96gPn0RR1+dC1NRp1KAXgcLLHUaKDZYYiySr0xB3YQMkW
NWbX7rTPjet/rUrVoTj0svVg2RpVSIpcR5ERmxmYKZJma3pqRFHU5NshjtZx16uTFMExG/zuPmak
b6S22BXF8LVAz/DQK+2F3f25gY16yeQwLqCVBORI1OvWsYcFEQnlsathl5goXe/RuMInFz1bYf09
bhn91g4kAX+IURLpME1QAF+rwSE7rA3zTTkTezMcX//gD7Xnov3Ph+PHhWwz4uLm0HUW5e7c231z
IWeTgM7sN/ZTXkFb0X3FRk/JVcjDYOXLzr9Hk8eqh8CHLI0/65J44xL5p5uKeAfBq3noCGhkOWs4
bAt5viSd8ejkgySHvLPO1V1he8HVKEqHpYsb7Jyye4wSvdtMDJgxA6u1SYrEplfGKTWSEmAsyZNa
CzhwHBZBXzkbt57I+KicCB1GOR06hnbcZazFmuZUZM2GwJSB9aKKFnabvjtl8up0U/PctNHGm5wb
PYK8hKWBfLf/bMKrWnYNlyr+PsKYLUS8xnhpyFbhiYtlCk+Lea2ZtQKI16s79H7e0zeH3Pn3V/bb
PYQ5K4W+f8WFDtXYwZyvz83yX4bNyIUCXy/zJwdVwTJEBcmTb1zhlrGOFk5nz5fPeRAGD+lhSMpu
H48a867uc6tr2jIhDnhZATO6K1X9LhXyMielJbOMjAqDmA+eiccIUPY6dnHUkRgF3r1iB2yQw7Jq
yt4gSKDHnOqD9lKxdTbi4l6FDVuj4S3IKQjTsntuULbDXIrOVZhQfkROuJzcDN2Jf9cHQ/TJLAtj
z6uUHzTSW4g7c3YpZiMrqIazdP1bIAYI2FXOuBsqAMn2iLpJI6DCd8pfe70B01Hmmwxby0a4h6ac
c36Kul1V3hAvGLD8GumNe7Z7sUNxlW31yfrCbOPQ16aBDL1fjhbK2awzqkVFntttDPqDIB6ddstZ
tUKjK7KKO+UO5ToEK72wYj1c4K/2YEKh3+xJgIpCzJVpFopdbBpkKVOwAP2CtAEJxWrxiJr9fRY5
CwN49bouiehuYu/FYUhRTMT+hZZ/KMWnrCmiJylQV7aEiqcNmc70ZZuwCC+tq7mLiZw32Fuxt8IV
rW8zT21iQY/W5vUh15t6GafaqQsxiCTxJAEnGJ/sfHpQdFFrvSEndRwq8ExN1K9ZnSTbaJYdeKGT
cTXTvkxkm5uRcpdlWW1JKhAn4mKdemSjH5LPh2GOY7qjwK8i/c4qAe05NqnffcBohFgB33P7RYc6
gU0C+ei5hZ80MFAPT1BMnvDKkHKHiwWO1rHrZLbhRv/SItG+q81OY6DiRQvfTd5zxNLbLK1NgGro
7Fv9yHWFw5WJM2jwA+amJZ6qcq84TMxyQnDExng9oj3zqyDA6DMlD8NIdHkmzr7CHgz+bzMQI7lS
KJE3tueUx49fnJwxTAWPcuQnY12ZMDXNsNR4sj2KlERMZKCfLTMK1rqqk7VR2rBV4EernKzCUTb4
3XOBd8ActrFueYsuDpC44BTvScTZYNpqlgAdeTwlwSHseTqabnlu7eZdYTXf/vwYQJT63TEgdd01
PRYdlsUwxWJsNw89vjl4zaDz/aBztAtJv5Kec87BBMNKmhY63E7CJvRE/ZiAFEe25hLuC0ptUotQ
I3OXm4VtEdbGPSgwiZCc2yvLu1tQN+UCX91w3wXDlynQ5VOElYd0D6WGA97Zu1TCeM01e6PVxMNl
JYxFaOeLLLRatAjly4BMBsvhoO57yZXMughLCMJYIjXTaGU7m/BBbx1nBeF1wVtuHAgMRBndNO0q
M6HKCSv/zUaWsw8DBb+GmQkqfb/bTyZJUrUJyjLIDxUsh3VRY10Roc/nH8C+w4mC+7jwTP9tyKxg
m+mCZWTDeKIY0q3luTsAqyY5bZz9vYZRRVpyPEBww3rdQiwbubEOVkl4YKv7OF0VkdkwRsSm1RwM
sLhg16QtkPqWa3Jfjfqty8LPXRm92VrgbUwScdF8BvuMkXXZBcZKyVHuG/Kzwtae1rlHyqzD5HPh
RXm/q5tpQWZZybqc/aXtmSaqdou9iw8NIjJacexzC2TZyBgk80bqMkl/HwW8ve0Q90t7SGMOAGyy
Ne8o6Jtt4yHqagfbXNYFwZVF0CcHNwD+xiJ7g6A+0ryQQE+pLXRLay5mrKtDWtlXK1/4uAYPRu5u
ChrHg5qc4Pzxy3bo1NefX7X2D5M4Llr0quxjXRs1KzvludX+5qLtMbNowVT7FxQ53tLrAm/v26W3
Z7jTbHVh3so622raNFw6+R5P3sjOc21oJimb0VS96j5Zi3marLAzUgWbQ7OMzMJchzRyB8SAzIan
iwa2cDe0Nhjj2n3UZDr+6uYknSF+DS8AyvNF5OnRhjnMXVQ12Uq64EtKWXsLz62Bnc6ovargLLOc
GolRNKQHM8C4nNm9v+HbeCOCxdi3Mpnj79CvNxaT9cccD86BVAnCzXLQXlor9ItEV08RzZuGAP2G
9nw5OZOx7S3iC6kE7QMNfcudc46Bry8LP3U2jmyWFeDE9c9fePHDpnJ+4cXc2xg2g1B2BD+cFvkE
+c4IA+eS2kRoDjFSIUywwfoF+KB/zgdvIjACLy14snVP/+9p4b5oInUoJZTJkaStS1aw+ZfaqmrT
cT1Gib1USXnTfV3uuyrQFjVojhN+7zueKyj1XAY7ea1rd8gW9waVwb1fBOnC5ciYkVPOtmBfvyxk
V+6ZsCRXdroPBNT+WufAtTAHhWhu4fPaiXvn8jh/agO/WU56ysguQu0qYOX+/DUyvHkO/GctOx+p
EOKEw5AYpQcTnR9epB57fD2JXl6oEXlixon5EBmPzaSrXY2OhTGB/2Kbc254N6idrqaBdiWGnN7h
4WUSF+HPkTlcHtVS+w5k5/kZZa2AQF46JUKExDOWbWzs7cCbkIiR7wYwpebczgmULqNul7TR0ani
5wKv9rZoDmHWHfChEMdXhgaxpRBH5mVmaxPH7DXO2xhmcsupOF0dD1/LAGajtHQMsE1EVlu2NEoQ
ILUeT+uSinFpugTbGm48nmDBUjREnb7Xomat6SMdjleIXdXm7iFjvISgoFf3Yz4ieU5OcRCFL5oh
mWhHz52m6kOkxBrtaHhErhEACAjFVTfGckEWt73PmtK6o5DgINkFQYQjL8ror0wSWsKOeb85rIUG
gBGTrrbA0uDetRVyhp7bsqfXWQ09Qaa1GwJtL5pg22e2sYxzBL7FPdYl2M6erW01iqazIfoIFGld
LzWCTI89QiIzDLG6FvahUIx5oklfay3806qt7NNU+A7kHggunoxelNVwbDTDgkSdN3MY2lc3MUnH
Y8deSd/dZtSEPaX42e+sL0A2xgG4aDv6hHtmQjKurcXm4wkkwvwMYbk6FHp1ikrtIUUZ8FBXGsuA
MC1WwlxOedqgf+zvK12zdwUT6MIhADMld1GSFmzGjga/zL6HkRPcrCSTMypzfIyIiaxtzEMg356z
FvhbP3j3SVqTBInnha5TM4iPjZpV1zH2bTU338euw/78U2Zm8UNV0eWYbbg2pTfAsuTkCYBemp21
bzD/ZxWogV7gzUrS/jeH/eEScFKwLnHlQiPLkqsV7cIIrWHlBsW6bGZZyPxbN2jgisTvVoGMHxv4
e84tRdsLC6ZzGQy6CS+7INicaglzXt8+WThx1uGIlsFpgQiOQ6AfeXHdu5/fxb/7Fb67iz1L0I4a
uNo+BjY/dKREG2WqSbrqIm2Kg4GoYSgJytk1TFROPJQuk83RjzVVPICfeDJBtpIa1pDO0A/VZvTB
8BoxuSyS7m6wZL23YqFWkX/WsvwR7Gt+RT5pm+30qJsAMiJr9Bg2hOYnYpbEInJt687t9HxDAgeq
UVdudBAwM+TVP1vYVtk5N/196I+8EwHoKWCDXzq2gHpqedcgyNcFb/OpS/z4zjSQ8foMUBY8M4kh
LItyYQIb2FDh6kumM6R+kUi0bnrQRMwf/a1vlCEwHnviAPdb5sYOq4LR3WuT6558+H5blWEyKu0q
5wsH+QMGyj1xX4Q6eOTLyDxQvzrldB/HyXS1jQpyU4A5GMIXDsLyEf+HZCBThJ+sqaq2ScTXTbUh
vmb+k41KdkUTpB0H303vPUDB96CsTKR5nG66EzxipdSPpCtOmACtQ+wDcuih2D1QKT43UF8WITnI
B7uizu9CkS2DcVYAKuc9KwJgM0q3F00YBXvHwnKFHi0HXQtvnnImiMXI5MZzlmU3MD6nZLrgTF60
zBA2jTe0dxHubMxU6t5KaOhId6aaJ652De9xk1PsAV3J/JNZFR4bXCBdoR7D7Q3JmWpbLQf/kjDX
6LVb1JF5iTFL39QjZjvHVrQZFB3E08t9bl6xUld7WXRkIvhqWvgFUeHKDpeRBdkAfLR91ykvWPt5
5OKksWsunaoCR1SqZJt6mHLDIH4OY+yH1aBbyxTSCLG4hgvbx6OHbfxDF9sjAWXRUjbJO0HDxhMj
8mQjCyvYRWXePADEhBzTxgusrNm7IR544vqvpI6PS7/ljgyMniDaIkL56/l7XxC8Grk4JLBif0oN
+cbAxjhW8+/ayttDOb9UVYqLjWEmcmRCZANDiLUd3bJGQ5SkN9bZDy1nUdZERLuNjqYX6yZvoZdc
2KuQNlbQfovkq1/3b3bl2o/xzcTDtwsJGFoPrOet4jHSvkRtSNBNXbv7MIWLHTi5tRk76S4NvXA/
iSnNNkwRq5UWp8UGWolc8Bi4aQ0B28QNN4cksOyln+tLqNGUOE02IuTIoms6muWiHTAsBTL/VAaF
2qg5qazUr51VU/IUVvSr22Xbqj62U1AcpkC667YgdwGS6H6EnrR22hF9eBKxWg8xUWJPe+yD9l5q
nb0OhJZzvJbjLfG57CiOwrAlbn3AedgmHUZxiX9+5BT/f+yd15LbSramX2VeAB3w5nLoPVnFsrpB
SCpteO/x9OdDUr0p1VH3jrmfCEUGcmUCpIokkLnWbw4JXJCNnr7nfWLNddOC7hIaB/T/s4uFas9M
avv4kuvltamptsVOgQ6P4cTHsSngdOLDOGuDnjUZwJCd14SvKVyrpc0aat6gvr5OIC3ybWkpSKmK
/5YoVjHvuta6hEZOzqH8IE+hnnwvR9o4gNmU4kOxglFurvUWBdM6UBAAr+0nCnOG9shqZSulo3Kw
df8Zn1lpmXubOKzLDUDBkDQYaE8zH1gGsn+aNZLubhLJrlZK6ZXoxcMKUvIVpINswiWicZr6uAom
pXvpMTJERDCNt7Bx60Wja+4OkfeSP1TgUYLqghnMZhQS+g41k6K7elkcH1WbarzWDrskiQsKyyyb
B+NrHVPaYvN+Hd0hmg8D7tmpNGC6FsAaxsesCb/H4N5XMoDHg1pM7l/wT4Chob6SVXPK2e5B6gr8
J1uAP85Ep2h1ncUsTNDNqGjvFurtSlW9W8qobuRk6LeOwiIBhxRzHgVWd1LC4stIsngJq0yetXb3
SA3B4Y/mXPixYFsgN90pzvuKXJP2F5p44xLppuEVbNXZKxFN0vOCe5oelY8RyG/HeVFQVn+zyZ3j
zQ64uvcbHHZZu9+elP+/svRPlSVZZ+H/nwtL/xfqUPT1t8KSOOPfdSXV+ZdjqbbpYNEh67+Yw1I5
+hc8TgUlYowKyM5QPvpJ5bSUf2mYxspsL2wSC5MB7P/5qTFtMGTIgJ80DZoR3w39/6WypFm/b2Km
96Oo1L4Awdq8bVub0se/bLEx/R6ShO3Dj7Gq/yoRbT74AONPbYOQkoPYyFeQ7LNIqcOPIiXdi7iH
9lCGFe6jltWuszJj/YBWhue3PNmguQCuM7JrWbbVQxOoKNzF+VU0XgNWuIkTkp3ekF+9ItePjWFf
wEgjC1dPMjkVmXp4EpzhSfawa/Qe7WGE9tgFxmBVg9Y7jvnMreLseG9I8WdH268hZQ6kLeYVj7HF
fVgciTniqCUFdqAGfg+zbXwpLehUuid1lN8LBa975WTA6PmhQMoawFu9D2WfLtreIG/rgRaJ+PGu
PaMOrrrcsvq3VGz8Rgh86IiWEGzc4qjDgYHIBgPq75CIi+YeKyDN457iYHLCSVJgVoeueZC0zMTz
tqAQnk5NFXngf6cjvmnob5XJ/4qTecReMcu52YnZorn1AVEzJi4UTOJ2cddsLDGfXMZ0Vpr225Q6
DHuwqgVeW1UP3mRZjl2DP09iMmPwy40MPcA22aN6YP7vQzdIkj34XlZyc82KlmVqd0dzyo2Io7GD
0zOzqyrcT6NioGZ9ucZOk3piiKBfGZXFezC6KEJgG75DO8t+wxjeS5z8HfEQb91nwKecpscmmGd1
N5DbhyXlzNNSr/Z22OgvCokfq8uLd3C3CNTxtF6JaV0gP2SZrj1asEt/OZ3Coj6XNM9f51ZjWItU
UgJEm4rLresGpLgR0CzAJ5vt2kxlHly6fSZZhSd4k8PI6QtpUVD1OiOd5pyNqSELu/cbRd/f442P
VIeleg8iJJpmHJ0zZNZ2ESTdz2v4LJ4mymICKinsDs3UtLLRHsB6x0upnzQQfx8QU+4xGATYvfpV
BmwwtEACTjJ3VfEqes2oI2UmDj/3fSlmCN68tY/jBI9TnrGkILiEaJAwUyEpturPvggGNQW7wkOj
sg7qR9EAKVmXlmSdElBvj02u1EhpQtdmS/WBYvNpkCeeJYJAszh3vOehSrSJw6ueVSwp1ggNJXsk
8/K9FXjAGTOn2XtyLnXPfo29ytJVE+nkT+tFqRgUso1DgIrO1LBKOqSxsvslNMWlidhBItRZ3geC
1gkuH+zd/Z/nThOTsHKXYRrr8xCZqWnnjz+G4jwh+M3/bGp0lc+Zdbm+vMcCdzw4oaQdE7K9jyUk
VLT6pNtJbhB6Wytg+z9AMTg4zZiitrEWnSAcg/YWvx36Q6UfBie3l16p/RzpptNC7PNY+fhuD1NW
sWYQ6/2TPXisGwr9GDbc9/BI8k8Ug/wT3EXiAMqRnBsifX2bxy7y53hSyR9aouyG1q/XIt1YlTE6
wiRCSD3eGpTT1l41WPOiiJRbbLS4O0ZuecimUO8l6aG2orf7SbVfGvNPF3VvF8i89oyErcbHOCU8
4no5ympzdEd6t1DUVCtMCVsUmYjF1L4vDmmE+9x73BjIVySS1M41ftO7ZARuMwJnOnYhoF6/N5Lv
Nu4qUjx+k2uzwMMvAdY4xEwwfj4V/nkCIu0Zgh3/kGNALuS3TKFukl/QEHPA6N00dE39/JDN2K5m
NXojPygsNZuav/ih10rlQJaFHYHFXmldJPWzRLYKMoSeowMcjNk6n/7mjS1Rl1ONs9fwQSmtkW1l
1GRn5TQoYr5H2QNtRh+6dmAclSTcJnoZ2dsUDDt6PcjGyeU6H72vkco3FLJh/5BTExM90XTtNjab
5OnWyYOD7I/BpfY76cmoDUSCYJocxGCeeHicYI2D7yjXkqHuVCa7YAu5vHMcG9JOGweW/rEcvo54
CHh+En4ocL6jqFGeMzPQVmkQWdTjyBv6rTnPO+BYQahb6zImeeRWrXLUkzFfmq6cPispWGif7fR6
iINmETYqmPQOQD1IMv1RamgsGwEb7loueaVw6rbQQEbvIHpimo293CLOeemhsnQ8xKdp20ZhSwOC
NrlkJGLWvRlKa6cOrGcDfphZeu0314uo/asOoJSiBCrueC6G8H32zT115L6WSlKhnRvnk1RYZJ5+
WUT+qXCv/o5/5ksDkUIxqPLY4AhBEH1amVkhdPKsKr2PzgKwE7dl9EilaHzQvGUUqtBGi9bpZ2Nd
XEwqP6vBpSimhX3yJOcJJNW08aieh/1eK2K+AThI7bmfSHvWosibJaCBiqx1SfX8e0AciZiYJ7qf
YvdzPw38afI9xgoTxbbe2saY8y1xTjCOuR5JW4Xi/TrCEP2SSOj7+Lqkvw1WcyVRo/9VdoAOKiRN
G58qWYpKu3HoJn0cw6q0XVfKU0Zk6vssEZKZNUVvhyJq1lRgVQR0btOniSLuqMg6RZjLHTqydrDH
5Wqbu6SbHSTSFkmkOW/wYM+DkrlolaVrpS3ybeKYGD/BiDrFsHuWHUhMpE4TunWCY7s47OPiHOZA
V8U8EYLAly2NJOQxF1kJjwbjG+qizqHW+K2NWeIvq6zV0IlFU9eLaOS8lomxKij1LHrQWil6YDuN
OGzA3lzExDxdKqRNYsOFEl3RdHYh7ZpweLuH9L5NjhYQS40/+UItO3XDq4TdLI+05wjKftKbZN+n
RtdQYHNjypHp9Ny/D4gjEaO8U/55mPK3CtwTe7pP59Wqh4OSWWlfMcwrD2Bzfuioapx6uzFerNgB
vuAFT8rodVeEb5dJCJMgl6XskDsa3vK1r3wz0VpwPVt9tcbEQP7ci7ed58tXHi5QxpigRvGP3DCq
Kyn6YqsPurzKJU2CBmavdQAo3xzXC+caPgVnikP5gafPCBONgXhNUX/tjZi2pLpmgr8evWOEG/Rx
MCk5LcAbbbtK9U4sjf1r4dYXlCGBveumf1UyydmEVutTGGZQNJNbzVAq8lH07jOQQub06ay/ryFm
UMdxb9eoQ09HbSUhiYHGFUUbjIV3t8MwU2CCYOgJ6/1+CF2gQ3LYajSyrUYjvbitPy7YxiHe4tvS
CziAlKUqTwMxapb9QrJs6epHqfTYJc3amGa16Vj8Aw9M/R1noFsyDzqgio4tG4pjsq/9fT/p+hFA
4yhOf0Sq014ytc1nXehW3/LI37dROfiz6KQESYmGgdcewtpSn+2GSlIdSgcfAbtkHmi9vHDzOFuJ
pxt+CdquGvx4F7Rphptj3Q2r0cIo2QTos/zvd11BwbxXA6a3D3lZ1yHnKmAu+V/8/vaHGMfR0ezd
j0k2vHDS7KUfULPEN++t0vJmm07kWFPTwMLL7FjbtmBDwYb5qciS7egCL9ZsLdgEmWYvRddtso9Y
q8qLZuO/iMfZ9XZ2nlorHb4Dsrdcu3Cyh0o+IoazSzvY9GO185K82mPOOiBKPx3e+rX18ygyKL+v
SCNW+zprpGU2oBCQZVnYnn1ooZXhm6ASSL8jMrKNbKMtoXxFNlxiy7o1YV91sKamfhfaxWLMVWXW
JhLo7enppwOPDGrIjrriT2z6jFRWliO8YucfYkLJr3tmyRIVEoQ1KNcCgql6p3qPDXtOjSj6WkG+
Q5uAWxzwfvV5BBO4Sqn1LeXW/LWrDybS+Zp0TSwAj8ji+kdxJBofu0/gonaz+jQQjF7yDzVd4f70
6eNnz4sdmGFrFtJbnxiGikYRwelDk/KdXcK4AO7htWZ57BP5jNvI8Kg5NY3l6At0HPyVMXXFAHQz
vBbN4TbNqzp363s4fSAKByxc3sbU+FX7IZQi9yEqfQc2SPLSZrb7oI+d+zAoOUl5jzpfG2dWOJfT
DhdDMwzW4gwxcfS8V+7Vxl6cIeLmzJmuKgKpp9viqqInzhBXTRTcCe5X8YdSm+NcAKRheuEA38/C
q1aaVhg7JaojaGLicGrEkWg62zd2ncn6nyIMhw2m8SD50dCJovQf0AeKYIv+/jGQ+NIVKnPkMzTS
Z7//ClWswCM0ddWPOK9KhGWK6AwPC/ZbEAPp9KKzaNpBic5hgCB3lsNlFjExVxyVtaUtOwWn8k8D
fdHVlBuGt0/xoS+jU95dP4Wj6dVVLzzU2eDD1aMnZoimkkLqIrEm3V79PmDha7yksC/dXv0+UJEj
36g1Ogz3mDhKK1h1Hvube/z+YpKSo76jSHsxKOKBDmzVR5WePD6ilGOHPvdYR048u/U/H4oJqF4x
4fPhL6f5WlagTvT5YlO/lnJpYaL9v2jK3jqa5MiP4shCGhEpwaMRNteg966aV9qHYrIHwLglWxl+
PbS4ofn2QYygXWcfRHcgPwWPCympCA+2CUTSPVeq8jo6lfdIBqo/WfgEzVB8ld/jBNMtpY0U6i12
+pTH6l7E2UyHQFDsfJP4gfKumo+D2pZvJlmqba6UEoVOzv7DVZW0GBf//emBsdHvGz0eH5AVVfBK
MKBJ6H4Wv8AKTIm6Vk0+SHrwCZtuP86aRrWRrgKXjdvsXvQytMnlha8m8ZKMaz0XwV9GunDTu3Fx
FKEaZRhcaCAZsATVMc2brieafvSc21GVR8lhCF0KHW6zljvuW2rUrNGQqk8KOMUHgK2sf0DfO1bq
PIgQinXVTjcAqempbT+oU5OPEBKTUErANdEV86LabuayaTZrEetiYGs8j7c2Pin7VOmMvTi6NyJm
+n664hbtzcSAhddzeTv803m/DBtRN2yAn+3GwNU/X/8/vtz91QsM1PaUmf401alBP8f8jfaj3EuH
zEqlgzgC6frSwmNdf4r307R7TCtZAYN7mZYm5JHv53+a1yFgimeGaSw+DWRZMSnxTletvBRTHd4t
laW/g+KKJikyuOkoQjWGvnejTt+TogpxvEXaLyrB39TExaDdR0E5S7TAuM27n0H27cF1cZa+h+6n
iWv6+jpwr2R3ZeAZaQPEve5eatV416bUd9RjoUSe4avZAlkiiVCskctzLr0XL0vTLr7Ygz3i21Oy
w2gK6+BDfVhQ1DPfHRI1YttvxviwSkj2Xnu1Q9C7COtNCiGsiwv3rOIFnttWTkW28s55XL8nbla8
gJHND5QvUUKeuk3gW9skAnh8m5s0AL1hOy7ROSxeunIrWQjPTloladNdNLw8toNsjusckMy1Q9KM
7UxsfcjOe2hTUosLhZKEFIy4MY3UnEO7Ie+sTU/0ZnzMdctC9qqUNiJmhNBRhsC+nSBCJPubVeoX
zcLzYMiKK7me9uBgJ3QUM9o+4z9IimvpuUU3Nx34we0wlThvd7we7t/McskCDUrBVp47pWjE6P3O
eB+IeLZQng1291AnLnK/od5f6R4Ts5W/L+9ugINNz21vHHmO19CUZ+K5futPI4MC5tpT3OM9dH/8
K39YDYh598XBp8vdz+VPEP98NV3p/H9YLGi/qwGwYjcQVDEUA5ETiA7wbn9fK0hQjawstrTvngY2
FjgrljJB1G4iPJVnt74T+P6lKlAs78M629yC+HHlxx6lCIr1gAbxiPEvozyai2EgNyJOqSOst/DY
Rl257ABH6dhlpKzIoYaY4VnERGPGjrmuAshMYsCYRq1S9VAjpM78T+oen6Dc0/+YzZU5/YOdTmVx
egj9UrLTyhih+zCqvuult1VxcDjEuQs5qgh/YGACgM0AnnS4HXrOa51L1o5ng/zdk9ynjOfWi+Jr
8tLtDWdfOVZ1ZEmvo0+fgQaOCn9vYTU3UyuzPY4gBJ/MRF3BGrLfUiVNNy0CC8ve8p23Wm++5lB5
LjFAzQfP8d5J6z/89yfqVAP9BWMp/q8KUg8WrDdFnuRwf/+/Kk5kq70qp9/NsNfnZdibj27kgq3w
zYvogdJUATjFyjyWhgKRMTN7AACTH8UoCJpyF6uAJl3H0ldRgYhN5I4uWtOFuxdHudadW3kkETXF
qXia5UwcisYYqoU5DvKu8wyXooTp7gqpLfd1VMvrFurr2Q9QWrXIQjxhPebNGwe1wgZU6hyWi8Tr
AlI4eCYNmVRpL45EbAQbhiidu76H7tPE3CZqPWTmp3OlcrpWELQnEPLFM8tOY2XZQYqYXSG91AC/
50A0sbOZurqmvEpAS8+iB9C96Mf6xQEgdGmK8YEVaPhP9ILPZWS+kxPdmQWRzGoeFeJPn5MrKXKf
l4b0LZAgUTTI5GrwhB5EA7Y1pkATXnibDmmdAFxXgIpLM5gpImBh+lAiCHyODMhIUuF6WO165iVA
pjtog4Gq8lejk9yzuJYyXdUGYDfKcPHur2EEfKY2S0xxPRGXgvLZU1IYjur40OTgYKPCdfYocAAM
DetxFWPu8BiHiT/HO6j72tUKvJJM/wsjzXUam/ZX1AsdNDIcD3N0+OktAol7ObLqZQvsaKGb2ele
DtLHgreqKdGvJaLSRKPJ0A6iRDQA4D3GSvHHk4KmluN5wAlIn2iU/ag6SXbfHKdXwdgKuFs+RL++
giEVlwA/lnleZPVjggQmivjlCbZb/ShC/CgGpPq0aCm6Csy5FWkUr8fkabBMKEzlD0gt2aXTAueh
1+xrx6/qrTRRymx6nvep2yCm6zfQcZzw2id+fC7R4sBWjXib9MFSH4Dupe4AETWKgwWZu2yvD/HK
rDvpeG982fzZLev+GfURcuxXfwKVksf+2aiuru0hzwEGdb1K38b4GYmYmDLUibb3K19ZR9AmJoOF
5lX9Xlqt9irXxXBMCkwsRFfCOgl/+sFcmWWgvZYsCWZdm3qnn+dkXqE/YhdvruHcFCdbK/R5zH/j
e2UeRzmXvwTQDTtTag9t2WRXcyC9IYfpl2KYPPQChKGtrh6eAT9sEmouXzSqL0sJBO42axBiDYEh
iPmJr1j8OuGRii6qmNPJ76nGPZREbjP/7zdKQOefdHEmILppQUXmGYgAgX2rQv3yXDC8DjpEU2bf
7Io9nJbb5hlAt3kuRr+f14kcrkSsa/KSYqKsbkqb58R9nm/n3d6N3UPRafUeMwKUXixs47yhcV5b
lI/DFgfC0EmqRSfbHs7G7rDThnTrSWp5SQ2TBxLYTQxvq4sI1XoI7cKolNk9JgaM0eQHHLdH1+XM
onQCdEoyZQUrh81gogG7oFwAWtNHkdtowZGIruflISzJiXF2OxRR06xUF0l/5v8ShaO2iMOwR/SL
gXpqbrOnswGAjyjBRua+BY2Hl6CbX/XeDzZVZLNyGFIZjUkTUe/RgnqBjd0qxILtIBqXiYchT4vJ
Ajpd3GPiyJ5G/2NMg+gLg+XpPktMpUY2zG0ZVzUfuT9KkFgLSFIhh8hdo9DUmK66Nab9mDtt3kw8
yCtXAaIyhRD6zM5SMi60qSdCFVi5HYUJ9KpUN7yoVsdjn42oBqbzvShjb6N7WrFqcnN497HBUFlA
Prnw+Sj7YbQnpvHBGLPUjoJTl7raY1vqjyIOGqZblnjsbkVXZU8Xjsm7ASYfANPMwbJkHxoVYjmY
RD7VU9MqFOCd+nqL+Mjp4iKUoxlfGucoTfK9b9R7tW9KPgIapFiR3va7cDcqZnmtfE/elSGuNmIU
VxPQDfKQbyUYI4sBpsEJmEq5q3pgnnUaNY/qKDsztujut66ogefr7g/TLF6paZevXdUZC3k6qfAx
kDM9M1zFXoCQr1pGbA3FoZWyS7w1EnX4uTjUZNdd5+HkCD74uHuqMG2pQmGditC1vM49lMBtKdmI
2g7yLgXlAw+99KnwI4O03AKA2dmgcl5ZRMTzHs/No+vb45UULkQZUheei9FUVEs9AlU2bOd+tC6+
XjsHpPO2oldAy76II1vGfgro/cmGNRtkdr+KZGy1YBBz47WDod3UavAu7rtG6gLVFgOin2C5Og65
uv90fw7AcHZNb8ww2c15RiXu0sfv9sHKwmzhlWrwHDsUevEm8t9xNP2wIjn/jg7XrrUT/CWd7kGK
sJxpJrNJEPPuSTR2YSYTdnspW62Bht80IEm4amap8haMGsVsMSA1jnrKi3btpI58cIeRxk6Ug+ja
dTw2YBvol5VZbQorv9zmTaHbqOjz85Bvp4h5fMUu4lJ9FZ8DeNYLTB/1+RjK7VU0Cgt9YF+PJgS4
qxtimdqZUbkWY17mZyjOt8+i17hpey3K8JuB8v9c0Uh65kgYnUXjFMj0Y/PDk/bvWGNG0rlznZWX
VObhHrcia9q1tj94JemsygV7Tu7l+Fb3hrISQTFZTlssE8L0FAHO3gIEid8GzdnUkI5BcHfxpWnC
byIcBjrm3kndrES35Ys+C7mZnc0UoyanlhYiXttWtqOKDk9WseM3rJ9ggkRQfW3FY6NrZsqXTMod
cqncCFJUjy95inkrGdTyqxtRhge+4z2AfQK2gMQk77ftVvrQBoveleq9aCLVhId47/fSmE60eljw
05xEDKMc0+wjGBF7JbcA/ccqJLFQSi+Wgx1pVUrBB/anVl/336nx9nOoR805CyuTymrDMyyKrZc+
6R/EzEBFi6pz7GdDGbBIjt0YAUv507U8lIdIpucXqxuVfYcKRbESh7j+aAW6WkR7PVjnOSKRsm7D
uGq/NxafTOWY7dbyzOIZmYZ6YcZdsGnZND5D+sR8iifIimVr+ZwNNn9IH1N5MeokHc/9iXUhRi1o
C9vKTPW56FYJtzRd6Se7Xs6FKpYempZ1iuimfGAWjuWP3ligYJW2/g9EbGaNOxluQp87UAuxvoRu
6s0DxU6vY4WwluEqLr+NNttJtg8DCivsZq7EkYXCb+4vOydT0cOslVlt5cPXqpb3TalJXxBB3JLT
9J7MyrcvozYs2ZEhD5xJ0TvcRDwp0HR+wvunXRqNDvco1VO4vgj3ZAZPmCE5iEah3nc7Et1GsZJD
NzX3KZILT0sxUpJftTeslDRcysA796Ih813vdRQa8lltmxS0EluCMaw36Ax0/lk0GYZZWwglX+8h
cTRKJRbQQaZspCTBEwLxti+J6pwB4kRPtRUUexH3pngoS2cpGq59W2p7bErZ7+KNC4/EzzDpULOT
OJKtEpHodvg5OkxdEROjTgwUpnPL8U2vfPg1g2yc0POpjphJO3Mpr4pvbSnNx9xM3gesUlaVmrRb
Iy/UK/6sX9WRFTBw0Y3v1OUJ5zCc9aYjlXzfgk22iaArG5GZZBMUI0guUs7zUGAV3fuAOHmocAHR
rCFdiwERu13BQBHKYom21tXqAH1xDkI3OIOvo2Zd2NqtO1Red+tC30MCRspRPejdXTaWiFfmXUFG
yIouY952ZKBl3jrb5ZnZ9M2lqq0QS+wAh6kg1J5xSC7ISUJEK3/vSqXZrUDb54fkK37XfImLRHuS
1Sx4bzW9nycpiGK9js1VX9Q6uo1ytUcJJUDlT84fgGto+L+aJMDRUFjzy42RANFf0iCVt9rUEyFk
t+NzbDXh3GwgQaHAiJ6bGE78qFgiRMIftiyOdm76j0rXjusa55sVkObm3U/Q/R3N5kkJWuuQy3GG
4ljRvtdWLM36JuiPAZpm11rVj05iN+9qmqHhgoH0RpwOfgciRho+FFK4FoV7EhT2ThTrRWP5qXPr
ioFMVPjvc2Aj+IvUKJaK1OhXVQ9XLSK3rzG/z30C3ArCtV+/hlqHm7gv2bdRPkoU7fCoPIhRGRv3
VEvsJ70uoOdC4LbCQT5maMIBxcrgUDhVeMxM6tdTT4REk6bv6A1rZ0E3GyUnhyvoXOQoDRYYH2Rb
t6iqFzUx9FmNfyGGKXRjtf9aD50BQYxe6sJzkIvwUfRQqvesvrnKiRnMwwJvrdw0D9XQQa/MbazJ
4IL87Itg0PWIsZdVvLxPFAOfuo2VaWDD8l+uJ6b9ae6frokOsDqXu8ZnHRIb5wabio1WYrcWkFiJ
kBNO7Xmgh9gfRK+D2Zgfk+QDQlEQTEimnYsglt4rB9WgUdMQQ5q+rW0n41IQ52TeM3wrlEGONm5P
nrtX0mRv5JTjS+4iX9DPO5eelD+JOB6PP+OpEp8NlkOPaot1Q+Bfip60W573JVpDxckKe+/FcKGz
6il7MGxYh5eS/IOYIJkQQQNF78/BECrIszWY+gRe9S2Fa9iDTfuC1r6+LEM72yl+jOh6jwG6ONUO
ww9PTfJr71XaVm8s+IB8x9/HDFb79OIasisoQI05xUjdOuXYn8HlY6BDmdDPgm5GaRPv4hAsuACE
i0bgvwVUXBzdBz7N+9QVk4sAdzrb7L3F/VLi6NP17q+hsqAHmTfmi8CUo5WRDf2mKob63cbHpG2i
LxXKfGs75mMKFTv6QpJn3rrWQC5UG8FwFDhcT9OSrD44JFGeXDMOUCSR8Emth3Lfd1aJK1JUoaD9
7247xSJbaljgTIeif5v4+xwRyzOk3bKodBd/muzjK7YpDQTflSxD+1HjW4Cm/1NThd/93EiP+tTD
8Rd19c4YN7XkajMp4JHloywFGUwklPjzGAvDhI15T0PZfYD8iunfkkw2crzsRoPXWwbpfsKtH0re
vpomy2MuL/hJ+zsJ/wUqfNgSBer482iKSXpY/KWj3AcIwjlopsW2ZGpE995kkP2w7fhxj3yahewY
ft51jDQh28W8zKrHaNoiDWCJgPPVzU50lVrSWVwiaOjATngySzsFdyW9w82yZ4WGuXaQxcpRUiIZ
MSgnfY+RffQj1/wYeutFM73uJfVMY4msrboPEwuRmKCQF1WMvW+XJ9JOtbBdt1wcmFPUuM6m3v5s
MNSxZx27ljUUU+8iBmqpw16iWYkOyh/Qw62h7FYk7XaVE87T2sMUyJOjH0oNK9uJ/2oD/0cg21S3
pIhdgT+OR59i3K4cu2Q92l3+CDQRFwge0N9izDvESayRIGI75ptc6eHCSY3h3JgAybVex9ynXPmu
Uy18aay/Fe1KIJ6DwoadmhTBCbeWWa5AyxmyMXvQpbiboW2vfqtH6ezXkfus1IG+NmSd9WuklM+6
jagGQuBfest4HuUke7TgHj7Kls1CodDiteiKAalEbwdOxkmEkDehek8hsNZe2S2De1DyD4yjX8vE
hexiVfVKc7x+J4/ReGZriIlR0Kff9Wxv47X4kbS4ctRw4h5iVyq2vPVq7VAwf/LrMJiJKdVgrrVa
6d6hcpjYHFourpOqfeh43C2adqzfDdiX4nVJiPNFZY36iCCHuUTMtTv15vizyYB37eEMQqf4d9yx
+5BkUgjCv2DbNL9Pvs8ZEHaYZYOCyVJkPASuHK6xY/ZfWOrJi7z3k82ta1f2PPb5T4juqITpPHRj
vM2nyZjywu6rZAfbV41uDb6hUKLyKEaD2n0jIW2duJUGL2yDTznK4ZfbhSi0e0ivPYoTETGcLJaT
hwaBsttzO6GE1UWScuOIi1jThVRNS/MonuP3xzsgua4gm1xjzMOGL4TJUGK7DVzzq1K3wEeLIS62
WTx+Bzg8bhq5Ss5ZwQ+lyDSKr4MSzqKocj4Giswqjjys3bTq1JBJ/hKkRjqXxwIvB3faCEpAbU0X
AUKH5MU6V1J8PDtuHDKAU5x4bXdhugNYngKsde4Y4aNonCbeIj6YnG69oCJPa0pbc4yj2wRbMsa1
FrbN3KqzmdeoO8mI+qNoXBX27EwcDs5bO4arsfLcFzQb/H1XQSrTo9F5CdTBWamphabB1HU6F4Wu
WnG2YrTU4o881e2TONWI21kjky4j8ZE/arFxm2TijnbIkaqYiXMwroqRgsI4Tq6RENRZmoydXh66
bEAAdMixdMHoR5lpYWUr7AqD6iCHGaw0MYRuBsJk03xNfATJkCsLL07UecVC6Kw0drsLteRB9DLD
q8+/x2W1G4xJ5rY6q3HcibnapIwnQkIj7+9riLgI9cHQHUhVPWdyshSbIapY6rJtqKFbahK89mN8
iydyj0V1lpVbZ4r/Pl/E2zLLnkqPLYepuehsNaDIpyM1AV6uxnB1pIhkeT9I4waRaW5Mfy86UfrS
DmNX7EXIxsPgIr6yJVbGVPi2RY4IBuWV7vU/Lu/EgFobP/JK8VkX/baevC8bm6hTyD038azCBSuR
u3cy4O3GNVBHs6auH3Rn8qMshOJQPeKZCIlhimuRwxe7HHm2yWb61LLOL9lveKr2LPlJAMlNh12S
yNJ7pEpfMFY2HlDcghTvwLcWcdNmIcfWPCeh5bRLNWvNXYdf1I6vHonuv3kblYI7dxwN9UYAXVlv
YIWmIjU2ET0E9yMP5XI1dmq/ELHEMrCv/h/OzqPJcV3Jwr+IEfRmK1fyKpWv3jDa0nsH8tfPR6hv
676ON7OYRSGIRAIyJVFA5slz4g6tN8gTAKPoj7Worec4RXPD8urqgbfXeiZorh4q20DssFTMZ+ny
Z4IAzslROQai6anZi0CMatKd6KrPvaTmnlhk8UusDNOiaZx9b0+E7fJW+GdJeWCh3CksqN3AOezz
NG0PfQCl9lS2p3GG48lGn89lieV8+EPf7KQpng9o4dzYBLWWID4TEjSk8JQJHa0J4i9vlRedtjd8
cbp1ZazQTMpTVNr6XvbqSeeG6iKpRZ4QQj/hP8sGSOe7IeyKsgLUtKdEm9Yzy+u6nrudz47FLJUv
ZtI6cGOU5Ybd1UjhPINF5HnI7HXKbTUjmuPOTmxRS1opz4be68/TdzGodr1UxkJFhATaHdEO1sar
PXtnxm85+Jxfqk+time1H0FYwomX2z/sCDIxPc44XkdJSxIDkmJVi5srRCL1VQuhvJ5Ned5zHp89
WtE6Zzko3WaT62t7ajvKLSdAIHSUA7tHxy5QF4Ry8Vmt1QIq2ACNZejRGJmHb56VNk0rYRjI0t9n
SicrCH4kcIcuBWG1p7oxrplpjh+TylGf8FG/kV3qBb6k3LyQeZxuXlpLTM1tgZ3DbCIb9jR8GKce
4PAfWx7k4Y4MaUUZY2tCcppOSNWB7YXRlB/CJjr4qNscZFc2E1QdpJXSAvnWkq2wNGpoj4UbeZmA
wbGX8lLObDfkN8tt29jVNg17qDyqkPpblIN+AI3iQu+/qSk8+xyfm0vrd8M+0Ph58gcbaGGvfCE1
0f/QY33vJ9o1Q0xknwWozTx0vUUKPSLb7+Z1eCJWx4YKgYhHY1CHNVqPxmtPBUNGhf2jlavGq6CX
zD05hsDcbQwRnttYWcMK/7/Mk2PajIH+M8+E7HzRh0m4bJKyWRoiJ6M2+t0OlDmKA1ZQPhcGnE3F
DGeCQ25hEhOMbah20bv/NoCLWoxdpj8qU10chqQq1hp4mC8Ve7NyMr51wfwvV4ll9H2UnIGZ6ks5
oBnh0tY4CtUDX5q6CY19ZLV8QCvEmOTa8CFcRKBEb6FG2EQftGKrtYlyBMSUsOk1rX1cZda+QZ7o
diXsAq2KIdxC9jMDf2aX+6i8uk8LTZi/qYOIz2zXF6Iy7I/A0WFiQA/zQXip/yEybRHmZvaVn6l2
rWsZshbcnl94mx5tbnwLSP3TBbKg/Ytfh4DTkk7dwOjSvyhxIoicN/lSjkJHTD0i4Qgjd3zIpNxm
OXRG8mRRXvtCnTyBYNWcDveVGge8ejEvjP+C8rT6UPtJd0T92FjCSawsS9ltHP75c9O7tgE1zHx5
c5yvEiV+0/gkPUj7vamm4ArajlL7sn7jtt/8queYA5UNP9jy9lB3eOlLaTsBANquRGkzUg/w+sfL
UhHnpHbEtXey8SrSmi0RQAFpko0lKlitmu4ie0SwxfU2KieENXsFRAOQ2ftnDQTu21Naif19jch0
x4MX1m/SlHErOWvlAEhoLgUGoO4c+rlcuJ2bezdTgvcIduiHQFYUywFw/Src/nP1sOzLpkl89FDi
CrkDFvh71X/14yh4qnTTpSAdRn0NEPFKcxT1zdSBYdit1j/4Qau9wc1aAb0R1r6atHQHJSVKU9B6
r8M8KlDVDLPX0IG0Lu2gBgvtPH2N80rf2WENTRcSya+9lYRHOzfqxa0bUqWke8Wr7FUK6F2vqtvl
5CXVoY6N6iCv7o0SuaRIZD8mlwUX6+zZBF2F6hCyilHZaWtbQZLBszIksNrhNWriZl8LN1nKbmxb
KZRAMJlVaiZeixAqBt80qQednZFzdo/QvaSL1LaG1yFyrROUEt/zuZcT7jjH8fgmx1rody5eVMLf
zMQk8I3HMQgPciw1I+taOcpGjhVl6Tz5SHnKMS/nF6/Nf8ohYYbJq8bdKIijcRkn29zJzBfphwrj
Iq6JiMrHdgZzRZrdXUE7AkdDZ+ev/jDuEotUJdUCxesUtu9q4TVnOeZCPwp7mUiOcpCvebbMvDre
y1HIRouVyY56K7tFT5wgF0LdmLFG3r90D3ApoQP9n804rnp10I7SPHU1KgS2Of12izXqp6BwWHUB
wpsr6QPfAD5TO03bVK+vv7tyohyXs+MuVjc+xFILIjLevrQHdc92gJgTP9lAeqzUOBqQ/i4Vkumr
1jc8/lWzcahgO17cnNwIJLU6EVwc9Ol0b6aZzkyPzXQPwm+nzT05KO0JQi0jFeJe/YBgCmJw83Cu
UcW+uDsRP4/W8HnOGxrlV1+CbiPlC1J3QHutEHZ6lE0YAAxHeGLGPsrW7drsNpRV+VM0OjMfxx8f
eakocXZ0eLMLZxSXxBnR5ouCcl+ZcfOGqEG1EJ4VEI+hW+vV05So8aPsmV26mox+fGb3wlGjgGSp
gqqhroqVr5MgjybFmO9Y5hUpr5kVMgtWMcJy8ZKtTr4y+qLYJCafuWXmkGkPVPJmt75We5cwc6dj
ZurmVa7jlvyA58bjNK9XIAmLQIoP5JyHkCYKriYY6ttf0nSzT/B3FSHkRfJJSFvvFpT19kG3Dnut
2GgeQknQszWXZAqaS4A2CwKHxqmdD1z13Ei7AgVFqKkGWs+4mhX6igveqZvt7iZn/fGV9swdq6Om
87nvymj84vsQGmiF+iEip92Kzms3MbV90o7Gz/QBIXm7tVQUjj2zQle1t8KjWcXDsq0q86HL+v5p
dLLhKdS2oduaV2lhh6JviXMqC2fyEFOE/l0lp2Q1OyVw+icTEN+jxvn/NgogiOKjKPSWcnKYJT97
oMQruxuTt05UO5Fn+tXo0oTCQpvCFW4UWha5r+FXaWxQgH+ue4fkCxNyyG+vhd0e5JjNfv/iKeO7
HAsI1550Hdmuro30J7e33uCq+6H7Rf8SV4H9XNqbRmm9dslyrwoauydzHrPTxlm6SdFupWvvGtMD
ZCUNNwtGs8n3jn/W0cdGrhMn7FeHiNLhRtMvxnwyqubTUpkbz+gDGyfZC9SWWFArhrVScFjyIr8+
z/5ysJj91cb625/47bCWg74x1WdnhBswCwEtpdDwTa5wISK3kkU5lOYTP1LmE3QF1iIePXRP69B6
ytGMv4xltJWD0i3UhLlqAsLx91nW8FxQrHaVc/QSYa8pGS2I51lRegmtfnJ9PT7Jnq8U7t6dH9ic
Pf56YNkN4viY1NGrbffapbaghVSRcHiDLuWXVxvTz9B4KRQjpfKaymPN1afPNgoQmZwMwEf8zGyq
2poOSeETWFM4BBUgJK+RAznh4LjWm19m2wB26KoS2XMzN3UwUHOCINsDujDZM0IXzVmPrKPsSQ+n
apwF4tbtTs7y+iw+1qP3DeZVq2BZuEVBJXcgtZxhRzVwudCTMDnDa6jvMqe/gIgQ6qKWbeR7wUlT
P6XHzUTpZXKW/Yosk9tU6kGbTdJuTxxO8rgS0Fh2/aUwGo4gaVJ9To1RrypVG/dNY/jvQ/3iZnr5
OQ2qvx36tltbUVIRg0TEkpAQqgCBoi4rryyfirkx/RZFiSkskcOma2gaAV+OQZ0bPFEAWDz5BGFB
dxT9Qo5JrxKiBwozqpM19MbFmBsrh6ttsNp4I22NlhgXyCSMixM6Vw4u+v5uqozOPMM/qzfsCxZy
eglUnC98tuQbTUnNj8lOrKNsFNcj1CUvi77isjCDEUK1plnenRrR/XYn32uxA/2nC9n2TpCZ3Zl+
/J37xk8BWQ9xz2k6an4Y8Q0u+mcKfh3S+ar/NYfHW9MN5ZfVexslUKtvow3rZdZm1vMYJh4UkY59
jI1G20fwKc2w6uAK5cIexRNwWtbKEI3zGaaZu9FiSzxoc1cheQdLkvWOEJ2zi3stWBcJSfYihJIi
nXxja6WK8Q5H4islhtajDqPfy0R2VZqbJIxhrc/FUnYDw/dWWZ+Z/+cko0zypTXVoLcITpda+M0O
LX1Vtq3Bt2EMLkEewP9olB+cKz9NFVRNb1oWfIj+UZprjbqEsYZMvYvS6iNP0EIvxWCTYBbRG5mY
22yh64QRnax7TF2UKUjGfBKKgcEDnNAmLcfg0xjDR38Ak6dwG70Qxq+g1MEO24224osxBzeD8LOa
NkNslR9hrtlsNKZ4FRbC5+hiamvwlkfVJ4DSc2I89ZoOG/Gc3a4HQkBjb8QnkLPJCz8vB5nmrqOw
30wuWgUyOU5923Igy/PWgno/jCXEiNLNoPqHurc6vyCSpF3H0fqQy8KQjSYXmu872e3WbudXn00K
H5Vjt/B2zo/dTz5/0UDss2m4o07VQi46lQr8laADds34zerVeFxoxvgco4uwLclNFugnuOE2p+bp
OFnkEZKu9R7UNjQpa2j79tz2lDDAhH4guKppfPKkrYhObQBt+9yzzL7fsB9Odoo9Koe6RJOjGTLv
JapG5QKp4lH2EsOcXmbOk3nIRaLlUMC/OoctqCaiRO9Y1OTpo476RV8zVT5dRfiRud73sreUH77f
LElWRGh7sdFxh3r8TqV1Ch3FYL3BHRPNAKMKaK7o10Mk6udJESNUWhWUE3O3pzL50VPDFWoGLeFt
A7RmTsHCGn0I/1zqbv8cAK3iRv4UiYHOkFWrxIDkQI4pYSlOoVlRpMkg0nN4JNoPeP2TY0JJwYbH
JamVGO2y7DlfTFVmXsoO7TwJAtNF9StXxwz+AJJqDhvclbRrvdjkHPrftbopt4ZpgXkThv1ZF4Rc
m+Yr32KxTkPKybm1/tIRuaMupkqhcIHvaNUYI3dg6NMVTTh72VC+ASBTXuLIZTHazr6am7/H/+V6
n2+0Hbqt976cfuvW8I0HVa5f3Y64kSiT/qujAgtx1GImJnAruCUAaoeXyFPCr3qQw0fbm95LXVHx
DRJGvRAe11B6aRMY2OrmoMRNuDBUG1m/zPKvUE71D6EXsmMWrX+VNuTYlSWfZWPT5yqB4bTnc5jC
v5OXU/XQAXn+gO3zq1tUySMk1u5znhkPITcITqtwwkKQDRKZ+56NTCtBIlAM3dHXm8E9jSUwBi8c
VtZIAhJtUv+pBSSxVUO92IK7UZ7Cge9Qyb7p1UhghdWMJiO35tfvUynEQrctNGfnruIpi8otolco
f4CY9g7yoZhbmN53SZkhFMRe4Z3feB9QvtFv5ajrWb8oy/XOclCaZLcthoNJxf+rEAPyS0PirtGk
1z6JiJ1Q5bCe9VwLTk7YvCTCdRaF2sczyIEHh8F4gwCDt9bnLhi7elv7eUIxKl0KE5S94pMJh+Aq
ejWiMjgj8PrZKtZnXoTvKhIKL02T6xuwYsW64Q14MfwZSevU4bJvFOvFJTlxNsv4NR0gytXbQWyU
2jh2FqQz/YzwhCE1B+AbI+s8g0Rhkwp2U6omoAcYlX5xGy1rNoBX2RtGHT6IDMilW3lXQMLlHpyd
/RgCD+Bz24jvWldxvMizL74Zh2v29mxvdFc9dyXyDtKjhFVOKeLvLVGrZeOSj/cnUB1Ojfj05EHb
1KAQMCjT2a6io49s8IcTayFosaTbWzDCfwymi4IeJ67OsfvzUMIdHPBGfPSp5a/ZieoPRj3WcAUT
H4H0K1hMGhCXog/XacXHPNIpc3NMQznHIDv3ouRnhu+/9aIHWrBAH7C8miiDbzNDURAf1n43agpn
Npwcu7u9BXmZmqKFCH7QqUAQ4lOZiksHxvmXnyWr2lbT73lERM+uATtRdZls+o5zoirU4WAjLLpR
9cx+akvdn+mGg29OqW9i3Rp/GYGPNMygfml01JnVMfCOlhUHaP3W6IZTXv0WGXm8h5pnXMpuHdr2
A5gVsnTzqJ7AyBFmvrUBn1a/kbgtVo7muNtxHrV1Aka2WRHcmUfZDFG3jAjjWSE48TaBeUXtIrnK
lcqOGoSiGV6A6YwvI9I/co5u6PnWLwv70gnxFUBX98t3d6baNj9JBmcLkWjlq005zboZzfyUaQT3
rTDLHyDN968qcMnlGFrF18Stt9Totb+yytoNBFq+xCHqJwh7TdcE+Z2HSMnafV6GiF2oSQHBR6e/
GnOq1qVY9afdLdn/tb+4BfzI7ER9a9PUAUzgFXziqIlPKb59EDA3PFoeCGCI5DcWQkIzjL/fK/kL
oFEt2lVOWx9gq2mIaY0oxCxjCGcPspFD966tR4CqXHjL/jUnT6mq0CpP2fLzUZzruWnAnKy0Go5e
OCeLM/ElIGxyWGvc5F8jEWc6duz4yFGqWl49ThKt2BUuv8W3xioCdkcD4rpDCl51HhgqH2BG3uif
EGb5u0526zh2YSEEsDq7qNZkQo/p9yRftOhARrwuFvJyDLT5csqbh8Lvz7cRqMWjQ99D8b6Rl//y
D93LSIDlCm/5JiI68j6pRn4ipwikbO5GbdBsDYObg+b3wbvaIdVL0GTaylF+qaH3LrrhJEdJqsPc
pajP1lhVz/OSKPApb3LJqJvahezKJQeyXyvZDdje3JaUXdghHizE5rZ8B9V90xKtCijHgqRMjRZ3
m7yCz3jaW0MtYJyeve+NnHfvyqu7jQ0LyjHtiQyPCZnAa1tmFIQbvfuIJJf76FLLldrFdLzbTSH0
RZaCmZAenG/dx3RGJbZEYslQ/TNVr3lrdLsfFtJP7E2DpCz35+RhCDv3VM9XKFH8vpI2jkq/R//y
+2+jgBIQDZxXKdLg5MPmmiS6s28F9YQwEVEh63qmaS7lpWlO7Drk5c1B+pLM0xeh2ze3qdJWy/ny
8l+TSJc4+1KzkBlDPItCAaXeRj1AXWSrgscpCwJqNjS2lTUwnSr3SD7+GRgTJzhTPr+Ubne7l8Ax
y/0CuD2hanchh1tTP4EqHg53PyXWo30TjR/CspxdC3/+xmlUsdcTT+x7C7mahexPbjqioFX45vo+
bpY549JVGm/+t75uBjq4QECgsD4tYvWSu/n0NSjsGi3ZvEX2IRqeEWD6kHYfFUVrHEWjU5rPNi/V
g+Caod/xmLswqPFhb1d1YytsO0Kj2ZJ6VGGrE5DOTlVrH0BZ3rzlFDaX3iUpX2SH3B+zBkvZeKS4
TtImGyMFWwyEl7uKGvqL3m3m4OlcJbsYmtwkyJMgrS1yJJOHhNLUYHz1jay9lqpeXdMyeTPLcvyA
MwF2wk0Vlupr+1qjDfna+L3BNXIk/avEOv++thH1CrNguswi4svYRlloMEqd8xVEUUCWftZG5xz1
KBUvUQ1CM1Q5PUWIIr+w1UVagR34So4qTZGemsn7JgfTytDYIh3AJaTdMpoQsDWCizH2IBrNyjvJ
JutIci8sZCEeesWLF7f+fVxeOVW3RWdS33ddonZIU0X+qsyJrnoxQn9WT6wC3QGlO8i+Mxvl1V82
N0WZbEFkko2YAYWIboL3cY3o2PZOcOkQeLs1lgNdsIinavPXAAUD8FxVLgLff2YQ3wsumZnHJz4v
y7/sck0/LJ5HuDp2sidsfSCrRiB5rg2S1T6TNhQ7yyyo1fqn7EfaLQ5plKLdC4nw2Rn43U23K5fq
ofty0ibX/OMrTX+trofBQbOrZmuKCblxLYKsw0LH0kuyuKQSoRtJ0w1FsevdZL6kL69ymFIXRhod
9RBpncTxjTMUXubZ1KcADqFxpfVKebZHHyJiLcpRsFHiHND9PGqyfxh6b9FMfFDAKvPq6jF6H3U+
RrnZZ2vZReajQLkdRBq44fjd0OKf+gxtkoOJ9cS3xHnFx38kwfhYaUr0DpbR29s9dIbSKRBVze2q
0kE3sD5f63QJHrI5SGcR+qeadPTVtW3yaXwmpLnJrBpaWuQ55CTd5CynfLlBH8r8s0rs5FFCGtij
NFcsVPCkj3ekAxj0vyyF9hknffIIWLi54SX+93Vuj9NYH/c1BkGxGOXK+y4fwRQQaA4PteqP9hIA
PdCwuaGyEcXzKeU+kZcd5YpKFx8zClaP8qqVxmmyOZzPcjg3JzkeNXr72//mJSckGRl1qM6A5v61
iBy+TYqdMDl2e+Rb3UPidc0D4h4vBHiVQ2gKqz7Jy2jIAyqsMI58IblpUNQA2s/pwdhR6MjnIPKJ
hsS+coiIjiyK/Cy8H63rx6s5jFguZNJRph//e1JSDgEI+J2eVIxw0w51vjdR/EkrClQrfUaT1pzP
bzRst/6f4UYdlOH8pysiOKkXkptNg/+oWaWJWA6VlRyEFrfBw53JrTXG2wPEFlmW85/ubQUYjAR0
ORlymxySrtqnbVnGVTa1rXen2AyB26N3skTBUtlFDmIrfd4Z17xJTYQLAypGFF9d3m0e9+BVkzgk
Xuel5EDh1D5KRWQY7zZVtT+8ZGoPciVp5766asCPU0bETEMr4kfFqW+PJ021i/6fb3ZPck7sUHDb
t/ou4oxF8X4pAPdxv+p9r2eHWsWLHMKOjgceYlq1RtdWOox+sFLKWOyDeWIpneSlH5B41GK3Wd93
Y/V/7tX+2pzd/e4btv/bpUmadgGgq9uInoPPBL4h6IL64gNnhm14buzhMRgtse/4mbcApmGrCueN
CKy5kz0nqetLbmjVxfGqH8KqQFX/MUmPUTdSkCRTuR0tqIiTvlROsKxGCz/sx/d0opxSdH77JJDt
Wqel4p+8tte2ptake0Q8CLy5U/BgFG39qJjWsIqzKHudJoRKzd5y39JO9AelU8FHkSBxgWnSBJnI
jmWFjlzkHXU/YLDrkX69e+j6GB9NHdF6DsZqasWPxZxYjKPYObt2v5Y92SjcBfap0f7oxyCJl04b
DQ+lVzVULPj2qrFTc98EFJsjeYa87Di5L71Sc2jN9UNrgSkkpf3oRWfHshLoH2kSfo2vLdS9meu0
F9m72QNvz1lQOZKAmOZau+YLmkfWXnqoaZpeXciXF6Sura3pBCrir4oJJKGpw4f76moGEeiQkzi/
24omVdaTkWYruYxcsKu68YG0Oq9oflLW3Ig8aXdlGBaL21PwVJQ1PVt7MZtpDJY2zBSnsO0f7s+5
s438sSB8+p+vbhCI6TQZoPn5aUt3eNhvr+5u+vMK788gNl1SInFgb28PmXPcAKjC9uH+mLHjwMCT
k4G7P2ofKf6aUrjfr1AuWEf571d4e7ei0IXqd351t7V1K2C/w6uT3nJ9+QobiNPuT3KYX2HW3v5/
t7dlQL+8TsTvVydnq461VwIXVNT8RsjZRZZ/ifXa2t+Xd0g7LkStxCtgeNUzuKO53lUtT6XduU+k
yp4bZNE+Kb6BYy/3AVhqfvVeIAdU2kqGMJtnrr0JKYHWKS7cmKznXCciF04+d5koIeuZmvpR0Yyv
clA2FWAMA4Wrm3/dUzTfEgDdyHzoEIfd0S2TH3d/TyN+yG8+G05XXXWGwl6vmmnaMyFWKK9rT2FQ
6E9waB1d0SqneO6NlTPsw5i3Vg5KN9uHsp7ddggPJi5+G0JH4UJ5PK8hG70txTrrnfJfNj9pNp7t
NJfbo4xxQ8zf1xfyYeSs1oxQBbHLbC+7QhubM+DmW0/OEi10RpVdQUf65/mGOkqpk+Y+SlMM4cMW
MolieX++cIb/KtS0OUiPtI3RKtSb2zOVJrjdZ8H0JCTbxwuSNuMzCfru9pYA9i8f1DgDxm98Ed7J
8HOUwBSNAtYxiC7yykozSqeGutzKrmOlMLlXOgiEyGzj1V/eXqKKXU21430B6SEbHsHPx9+PcDfb
SRlTjP/PI9wH0qr7/SgFRSjwx7MfUns4ktUwWwNlJrTNpgNlKsWgpD5IdmznIbOePHEg6+ySbq+r
s+chlSDUsL0aoAtW5HPsF8Sfg2Vv5OLDaoZwoQlj/BYX7al2e/+XN5GryUPBnrAnq8zWLJhVwoFP
qeF3x9R+tk6gfISZ58JH1uWvOnU9qwx+1SulSxxNDUM983S1BzvsnYODGtPOy916JxQ+uUbhSBkW
dl6a/50v13gEqlV2i0a2Glv+1uiznRwRhjdXHOXkkhd6n43Hm9UxvIXgh2ANoiLnX9DyX0bytWmJ
9yuI5XUa2xO0mOZ0tnbNk8Z8quAfeoiachfVWkTM1AsuqgceBHyxAgFlny4TPWtPU2OrT7HavEq7
GyTGKp7qds/dXaOm0ljlpaN8gmfVNp7uI6o1TxfDqdA7SHcHM9zx1dDW0swJ8TAg8fYSX60pdCkD
s9MW8lePOssN20SCkGR808MgzPTQNGVLjfJ8OemwVriWth+0oCC+iLKc25fracyzV88mfdYJxBFc
x05fSwVZBbsA3yG7fUfJVVyov2RvUloXhnTvJGfC+WI9wZK+hBuZ3+K5cfMtyJL2RXaGpHyAub29
yrlZPL2aQaSeZY9XAhOxH8ZH6ZoOgAA7QvU7wgfKS8b5c8dXoVTRuWoiYvU0htCipYq+23qKot82
lNpQ5+JoAlDYIuwnHWOh/zM8OyK2V+79sQBv/MdeWnOgoVcTbqTTW4LaCrDqKn3vUQGD/p9fftk1
SmKeCDkG+wCQ1jt7gDfVquJHytWnt85aSSct99KLUfZ8jlnB1WPqmWyNncA8JXUt0vmKD0pgHh01
bo6DM7knOTqR/waHFLyOoKuuFmrYNXqk76bmRogbRzXheCYV/VRsbDAWGznJKpHHHbuIwwMKKwfY
+/1NkFCGKZtY6vJ4ETo86SzZI40GWEKio1DBTEFdP8eEtcak069dYtSwLUfJuuAd3sjBYXT9C3nG
W0+a6m4Ilnk68hWap3uktA9aa5HxEiUJSIhQX5UuiDkmsBKBYG+HwqUCgvmXZjXfYHYA9hPNZeKm
Uz4mZmU92P4018wJaA8VfrK9zm7mympUCwlGfG0cyqe0OY2udYhFAV36bvtVuUiyQn1F7pRUi6nr
BLJNbzvAELXzlGnGk5TRGi7Z4rVJOZrxoRy+E19b3Vaq8mRXDr35NUFCmdJ11UQuj6hXm0bZyVAL
MneJCLaR6viX0DGKlasl2XtkKz8yx7F+puJ6WwfRq6uC1MpnZw0t4KteuXqwPqz8aUKlSaSvE7JW
LxF6EC99gxJU4uRP0hQ35oRydweyeh6skNTcFITT13KUe2OCpN8ARHQeRdgR2oLDfS3ycXNUK2mP
ctzxsmzdOXzIlM/c6/qXEdneCgLn985yNeAX6DTKrlFazsYOuwrq7rZ55ySGlFMiKJ+YnY3M35D4
6J81BIWfKK26mYWdhYe8mNHRs1da8J2jfEQ8jGpnHQY0cxempQynmZ9ipTbhgCrhJE7SJhugCOKU
zs0Ut/YKSSdc5hkD1L1obs4jsq+rULTeh6VNjkIHB3oqtw9qk8bLbpj8c2MHzqktHLEcjcn9Sghu
Hwh/eisnBBwKv0GFNTajj8Cc0JZI3a8KBc2rXJ/MY9Rr8WNO+oayXt35msfju4b4REBmYxH6+QCu
cYge743T+qeGjc6BYsbKXSSul+wmxQ4X0iWNnN/OQQTrsqnmp8SmtGlhE6pbVFbb8P2XfU4Xmyrj
7YmsfHxsIDTbTwNQHlkd0I/p9xpxyLOsDmjpAekJYXOiqmD0ou+q3UVnWR0wj7Wz5/9jnlzFtMTO
1erook6UCigNiXjfSryn0Bq8J7cBPuLaV2kZVYI+0OS0KzkmbbbbboTXThfZS60k2TYDzGUhInD5
0vabR2h6xSmeFyt83d1MqEghMWk/hWisQKGZcTAxWvtJLyb3mjrAXBiTlsZGX9Wnnn2VFg2sjXES
rw0KQE4aqGy3ruMlkrL1m1bkv6+kjTKr7nkU5RIMRfTFG34ZdlF/OKWd7xwK3NbS7AfRwXM6k2Qv
dyukY6AyyIboSzyp3ynZ769h0hXn0RidhfRvcgOqiMIZzp6hZldfN39Ku+WVPvuAyoa2hu+Z51ZH
aefeily3yLpdbGXBR2ySnJ+fjjIo6UMKBduD7PLsrD/PbhhcsS7mZwHDzKHqnN/PrmcrtRx0f9NA
pRJXQ/GzcrQLEdniY4oLa2UnAgnc1qsOVQHZ4zBEyevUA1EgTlP8pBp8mbTCvHSGnq26WReTMDsi
IPPVvck6ZXyw++To2d2/7dLXVM23wHTD1743D1pq6x++qOAhQ+vzVGkd5fGqX6z1zHfehZ5e/MjV
fiDA+gQqLns3Al7WUBfKITam4QQ7BZWjZth8gpXfBey9f2h++QVpLvNVrVE9dUuC70bUquchmKKZ
NNP/kijBWrpCh4Sik1c2LwXV35ve7IK9Sin7BfYosdS1kS/xaPaQj6OovUNcxtkZsbflgJEsZ7Kg
9ymv28UwjekXq4y+lVnjfyOScC4g6PhZ6dNa5bYfLrz+BOlJES86G/obKkYWlH5szCKrf3qh+oiY
WvfN6KOfUx9aW8X2ho2K8sizD3ivKJ+hiyie+7riADr62kba+smsLxSObfNiKG4e0BUGSy81CWOg
MDcW0VOYx96ljCxQzPMVlfjNqkuLaN260ImsQxjH+A94h1onKc3PK+dGq0qebqOtT11S7LbROnEg
LyLd3bHOP1NuNt7V2xS5fqgV2joWUbtJ3V5ZxEqqXHx30A/pCFAuCYr6a/8/rJ1Xk9vIEqV/ESLg
zSu9J9ur5wUhjSR47/Hr90NRI/Ttnbkmdl8qUFlZBTabJKoyT54TvoI/tr7FZeMuIRtXzvzDzLMO
0fKynAaa4c+EOuSvodmFa6/kHGAOQFRyuYNeLQqtb6OeU5HR+F/yLmo3gR3Keyk35Ec79JGMmjz6
1nzWqMF8CVLd28EPagPeM8uXJlGehAOURMhLhwWQs6oqt6oUqLwF5IuAYgKvq75YYLJ3UpzkmxIh
GAsF+VcY/9V9rDvd2u5l4w9zaFaBlQ5vbtnrO1tFN0TYS/lb3Qfxe4Oc27YBfrRVnMD8I04S4w/N
JqLQx7K1LZoufh/ib2IsosZ5w7Fa2yHZMr4NWrUSdsXgoBpWiUrMq/dfCSjvxC2I71irQAq2mhmj
AWv4SJ1xljiKq3zqzjYxoPvl/+XS6Y5OPUWjrz7N7UHaH+CxR9ESij/RlCE45SLItQ+2NOmyKy8i
3JIpQIvot3M8DaBPYMOzbXz/ZFdrSm59rz5/srtelp4bEP9tZA7LiqrlZdd1b6lRlQ/FVLlow+Fz
/G2i6r16QJzmbiLLVhJEoipW4ljr64OyylHUe/AyQ1vXeg/hSes4m1zT87PDSW9HVWx/lGv+n6TF
3b1nOvkxyfx2V8HyeTZcGHXqKCeDIaHiF8GFfPPDCk4At/SeEqWFITZkMxqq8gUYQHYtTU3emErr
LtLUcDlY398LedjBkcDJ1DTTq7CJKzd2jAOVQRfR05zQg8oo8YtzRUIqiLv0ereFZYKEYCLHK38Y
5CeKwb1DPZYAWF19KDjr+UsA0N2DGDXiulhZAfKgoqtFdnfKh+xbVibyU6WXzQWyxVPsubD2qmFA
RtdAyXvq6rrSLdI8dO+jQTdudSdyH8mees+12qyElz2yfyl19vEy1YoAv+CaGYyRPGHnhie/1OvX
QC+X0aBBx2wRKRz1tlmLblNH36mNH2520kYPKWdPo44BiTq6tkbhvYb3kkkJalUZGZOdnKHvaplG
9VjaRIH1ODg3EyttVBvBueXhL8ZE43V1uW5Uv1ybpjLGAKGbm26Y8tYDQbJPAze5ikbRi2glFyaC
dlqW3m1BPSZUK3k+KqAmcMbJWdjEFRWc5U5uSHDONlfy3RVsL8oC5GE+rtu4JzcycfAkTpMcQoqa
tjH9G/Ogs2ubhh8o58VRNfdnEB94YNg/wsL9qTa9/JqU0ggsqfKvaILbOxjhA7gWTf3SKdTv5lpe
vCphHpDfKNofYHkNTXN+amX4HD6npazzhBrMe1MnFgx1bfJQRBmSpv9qb6fBTzZiGyiuNIvY8H8W
hlepFwc8MyUZ8rjWARacs1FTwEaGPyA4H2B1GYajuJoby1CSrRI1VFGj4uZMjc8+hKrH6TLUyudW
JUM8C70JuypRpy9sd+fffmJ0du5LpVjHMkLdEtVoW8RWB9BGZvCmKpIEd6Bs7MPKC978KPkamE51
5cEdvOlTFjyuXj3X6gkNJ0htM2UsKvVAyrBbCqeYEyzIL6o9iMLyTBl4bIwdlUVGb2kvZqgrqyQa
qmusqPFOkYsE/IJmnoowjjd+2SuPFkViy45ykvdutB4Jsk9AfrZfJK0mPfnnwGUb4utauaTcsX7U
K54gSaHIJwWu2kNqS95uLOTxmvvpsBoQMn3tOk7J+Rd+c5KTbuSkAMKqWxDgkqMV8Nb45E1lUk5D
KeRC9EUDJC8E4dCMaDRGf42INYS78LnPEX1VgrG1a9+HSk8e/In6Wum77NSnxVWYwskEAsE4h129
FSbRdLraXIkVLMSc2S6u1IkT+27D4+76e32owbb3BeWEOF0SVVfbT7OT8JfHQNq4xlgBxNKcrUFg
6zgWYXGos84hBN/4Z7vStA2YuOgGL7694uAyPGWDUZMw1orpmZsjzqR5K7uh7kyPdOUIYwskBsnE
FqKUdbQRxlBJ7eJ+aXswNLtE04ajPKhA0BTO05nXVE9tF4ME112C1YmcbFFChxixz/X9kJTFPp0i
kyGMjJvRKdG9l0QoW/WedTlLlqZcFV/QEfbhCSW02EJMSjVnylZ52LrTIWoBsHDddgVUY25mbS17
WBgT4KMtpODAARy9t6lr+Y27oF5COoVx0r7+dmss0IV2T8VM5mu/3NzKdBEtw81hNWEXq5mTG7iW
j27sQkxwAmN8iuq63EqxTXI/GtSnwDTLB59fcLP2jWLpqhQFtDASHEonVp8sM1V3mWdQyT8524jb
PKWU9kyuep5kSwWs2064KnIdHxoJuLbo6laN4KVTqLvOIiUEbZD8lPgwaxqOEb3mHqeeZlTNL3XI
Zph/v/I1GqGS8Gvlu5S27LliiLaJVSxswlzhwiu3HDMQXQVPs66ipHiQpEpfVg2l5mXYwtHUJIQO
SQJ8pYj8nPkNcYvQ3nllZv8kP/fi9mHxnidGvrSkQn/UQMltanhUz2YYaftmSLQdEgztRawI1U8K
KZcLa3bb+1/LjN0pz64pdnxfsUhA70wr6q2TL4eJpFAHFrUXZ5y/OwV9spERKw5+Qmh7NHY+RYph
pvcpCjtDsk7gH4KlW9Ly5CGo8+ylaIqXrNPUy+C26QuvMgPcaBCRmQZHKYPqztbKgxi1miqEv9No
d2KUrEcBu5NrbsQoYVhjUxHr7qvmAoamAP+uxe92IJ+MSXXFtDieeK7zJdXNiW40aC5OWAHMbBWX
43lNQVhUtItKs+of48b1pPxHGcc9ABEoseS8e6e0wzm5UvmrqZtqWMdZrC0+DXzqmmXFaYviSGEf
gwzuEAcJwWTUnZNfE4aGfJ1Da2hwwi+C/js7MgiZ++4nzIevCIr7X5wEnmDqirprGPfGrqIuh1oX
O78mJIRX0GybW1MfnCWPN972qWkoMDiaig2PXK8hLy6MGaqoCEsPEZlpw+X5NQaLQPf0U1dV7rPr
ddMXRa0RZqSbtE65LhsDyYvJGZUAcztqOnQbU9dvHHicEUO+L2XlTnPxpeZFTB05FT9CeLS0Jlez
brolW59gE3OeoC7SG6NVHnPwzDSp196ahJ+fasW5ofcXQJJ7lB8CSAeMVR4N3Q85V55Ssoxf3das
FqplOq8omA1LNHeTJ7mRgzXE00cnseAJ9Ac4W8Mx2/cgcWA+UaRsWZftga2GDZ6dUcXS461k2PEq
i9z0KZmagcwCmYYHYZFd7+RY415m6Oz7pnNWlcwY0e2mfFo23WQFRKiTV2K8HIgIZy18xVXjnkPi
8stC7+1F6svPkUX1lQklw3Yg/bQx3bRcChohQRwUTgWwdZZP0vHAWuWxQl8lVl8tnT/PjtSr6MmE
0EFeP6OpWt0UOIcPZZaWKy+1jPehzb5biZE85E4lXaCHJultdHyP0HmYopEPZJOrb4nffDd4z955
uDRoXwILCLUmWMLYfENtvrtkFDGtA9sGSexYSGYqXbUvPcqtXfgmB9SCEBiSxxPflj+UkR9IdEBQ
vKtbb2M6ICzhewu+O/xjtFJSdpESSjsCgN+GEmLzRIeAvIAP/VctCwyRqZpbb+iIulukTtKtWeTN
g2/m59gdVGTINI7+ZfKnXMPsQtDZv1lh8dBJfrjv+8A8QuINI+TUGPHVy79mhV97C6+jXjQL2p+d
upE1edsHhfPFz9xuXWtyebQ5QFw9XuIybNhkaTA4bFDd1q/l2HjLjlgk1UJFCFO040eLuoksyj7l
q6Y041dlkliFPCVduFae84kaNplsv/lw7X6z7QBmlY6CMx4o4dYsYUZxZaN7c0zgWqXut396xrAt
vYLEXaM9t6nuUKUnPXhmuqt1yBYGC9KRIVKXdY3IdJf49jaCk/yY9VW/M23p4I5ZulYG5zjGVbuQ
CXoQiGn6TRto5iZzmy++ldYovNvBokqH4Bu8TDfbKKwfOV8eqJzRgIUGfeNIdX2A+vXgUN98wWES
M6dC4ZIO4NIjYCC954cPooGgTDlKEaz0kymSJGjFEttYk9tRzp01KGe5y7/0dn4rzJRofFY+Uz4e
XyF2ll8ySXmFpdC6qGFenQejvHUhUJ48CcNj4PwI5SY9yZBOOGE/7D0LdhXg/Zl+ki5uQ6Wibybv
HaiMLdh0qJmmrjSY1ymy9WiqbXdpzJrCdQlQmy6FwaqUG/+oOs1ZqRsbzvoJcTgBE32HK7YI36Pc
ByM1QF8g7KKhGAs8vXARfcev/mDTn8KiPbz0qCldizh8qZWsuhBo5Zs0dmT4uqp9le00XFBkkWzL
oP1ukwl5QCZYO/e9RWmj7gdLdhvZiasHMQhpfPeALgJw5TH6Rlgfj04xhr0TRPni3g9Uq18MlRoD
qkvbdd7bxWuhhc0aGcx8K7qmZvL4cRT4Zb2R+jcnH5ZdTRkoUTYtPd4vLU6tR1en0m85gSqOkac/
kgqWln6H7KLvHNJquBVDaFztBFRrV691R/vOua5YyGH9rdON9jbWCWmnDJrPMngfS76HoaQuhyas
fnb6U2dbsPxEvnMqSDMtYKFqV31E8UwTIkUeSI27QxqPgBNf51sCk+ctna5IQ98SNS4o4sQkBtuM
Qqmu47dSdGVVTy6SUn6LQPVkKJ09l5Hc8gyCFkp0rcAbz4NNsIzn3DOYz+4xabIlZRDmc57JySIA
JkDivP+oJjdO3TjSeOr65te/E5MTHmLA4fGw1wbu/luzzoIpewjin4Wb24e+gPvRbtC3oeom2QU6
FVbUZ1KZXMJNxpF72Gi5VlxHu7QotpQbYjjezamLbJexVT+mNnk5n6//jmcIybkMKgUID8crpMzZ
2g0C+bEZIwuVoU5+zuOHsmQDOsn1PrRtGO5aHUX40HPq6xBMyRcnLt9VNz3LBd/0KO5RWwfORJRL
W5oWkutaY+i7xh3lHVhplMwzNV4rhlXsFZPVAHdPj4yuIDPNvpSq5bUql+YPO0+elAGZoCqTZWRr
pHVnhPlPTnkXn9/Cd6/lFXZ+lEHRFDS7cqgvNl+lbaTa3bY37OEmW7a3ggNafZNJUKpmEv5MzTOZ
LKDjfJlvZl9b75YPz2nRKtUjCaZmU8R1BtalBBtNGIs9V3XLKr1ZppUVfSuyfulnZfxD9ktEENIg
fjGBBm5aqE+O46jB0mKA5fWdTiGnP5zVWrefbcdR+MneEOUqvga+QXmnLRcHV+8s8ITdD8WL+KG0
LaD4RmUChG/CI1TE4ZrIzXBJHDNftIbxLVRy75lSxGGnQJy6hfTUeeGMDlVk6v0JjQUAwjQZHodE
7yj7KeVNmbbNG7yoB+ERmPVI1RrxObWrsm3TVzvZ8uI9nBDmXiH/cOJ/GZH6q80r1BPOKoDIf930
BN0HNRhOKWHfRR847rOh64SDyv4wYU86DYbgogct2NfxOQCoR0VNWa9LA5lqj/dyZaL4uefhIr02
4egv7NYm/T2NVo2N4oyhP8vyxEXqZmyKah6kJZAKTW+7fdMQvR5tJX13YutHB9L0Vjihfss0/zti
7SkF0M4iB0e9pI4PhgVHNveISA3bvo3SR0+dItdZU/1pQp6VBI3yg1POj0IOrJcC6qe1okTv9lDm
K/Kezi2ZGjDLMKmSO9q5pqRK8HtUymoswSz5bunchKPjmEDzQ5LYsy2XepPoLz8s0yrCLSaudLPv
a98Xi03EdZpr33YEmyXPX9tZnp4lr0KAYIwhfmq1+ATq4g8LwOQ50Ix15ldPUFAHS3VUT2PlHPWE
OK7l2Mo5R9R9OQ6+sjLqut85caXu0SEZrvnUBLt0IOQCyiDY5Z4TrHSzUd/MAT79su9/Ugw3+h0n
dmitXkri7YuqdrJ1B0ESP5exNx7IICx9XTIQisq1nTwAYosLUyFW41k7N5LSJR95vq9K/MV3VGhg
bERgNDkfTiPFqstEIx0dmlq/6oyICL08WJTUNU27iOrmCbKgZCdsc0NV2F8ula12687qtAW7kbNO
quDNrjrCMJYevE5slKs2MbRb5PjOxqc4202MLRmp8USBUbrzDBRvOrWA8Seoz12pJU8wKrCvRmUP
7JXe74VNSYC+wC4LHFSybxwFrB+KShhqnOTI7EdPY5eM2sRXWZKGg69n4wE8Nu+OSwYjoKj/1IA9
YiMYfZEq0g4dRbjrFgLmXVL09oOMoKlsqS2HHpTmqXslVhpwxvGDZhl7SXACM5zug5GAhQ3MY1VY
o7rSfMeF3KV79IiGO4ZJCn8MJfNcg1B0qVd7kDIve2AvPVU7IxsxmuyaPNC7LyZCAIgb+mzy4rp8
QeWLIHqkP/P5McHoLGF4T292MykpNy8Wxcg3Ip/JvSnIS68KGMLWw+QlBsKici91/qfoIO0qr0mY
RivLKscbDFPOQlPqniyLNt7uNtkwt2ps6+BfcREDnBb0qwFEcrLkXRgtZQMB91pqylPvWMWpaeJf
VzFUCzB0Q8MI6TUgZeFzv+SXiM9VLLebmCfhuTTQM5ZkI98miuNSVUnDx8DZN7VF/D4dz0Zp8gBI
woe6kCK+/vwssoO10LaFoRthE0pISsN6ELbazgg0VtCWhrbKMalySdIR1QX1tx3lNF1lxXBpoAO6
yTAbLDXX9x58XvWW0FxMtrCDNd8bbzZgohNfuqpTVvAK6jymXf3o5GqyrUP9vfXb6Oy33wmCl5e4
GfKNY7uwxQQoEFUupJviCk5laHLE5dzU1qUv+oHQKfIjvSmbCE1Y8FVL8bsLK8ofBvIWC0OX6ld+
75VlHbreU2GXKLWFpXs1ZT4UQQRpTxAdzQY1YrUxeLRMXdF0kHpQBelkfbYQQ2pP3DrtVlIXqzet
egwEORPl7sjz8AbfuZtkwnF7qsJIX4wUlXDqVadQHwJugmBJNIWvsC3wzWajeLJ2J3Aq6wb51V6F
X2iicBJ+HbpW8EWbpyiDRyAPvXjVWIp+qAPq9R3AXM+Kb1aPHKcXcp9kzzA/roFJSg/TRt1tKuVN
i53iVCaBe+8aeZIsw6ELNxC4oLGStr20Rq5V2sbAdB8rPfuT0gkwYmnXHfiuBYuOTNWDkUXg5Zx4
3BqOC+CqlF59tK0euyFZ6k1ZPXvDUD5niX3LIRO+5J5UPjtaZyzbYWj4haVr24q7JUURrtzavRhZ
3p3bfHAvKfLy8HOGb14SlvtA9nMKN7zozYyITRKHDHZiNKKOGow8qTIx6koIV6WR9CTbuvzI82Mn
zL3VpqfYz0A2cdAEIDn6kDeQwTS0Kl5RD2G+GHEEgbcKdzgVVeZLUhH7Bmgmr+ypawyyss0zHu9S
ZBkvCVVKQEKVeC3mqk7rbWH4btb3uQ3IYZ72Ggy/OLPDqzbZ6HrwpLFU1PYBpO3Uf4muikjlGmZ+
eSOc0w5Mug7t6H1U9qKU0I2fb+9z+95dQfgjb4WzRjHFqvRt9z4am1Wzsiiz3wlnOegAPbVTGlbc
d/SlpV7X0Rbc6M6wnPbaeoO1SYIxP9nRMSNC94zaV6vI3fNUSfOclP0r+TnnnMEssIPhAXZ9re+u
TR3vKWl3jpYmwcYibLXytRipzLqbWq2LLjpIBVfO1QDq0lQ/kh052B362sI/LYN4xfk5QLAddRMr
7djiBeSJ5TBGoI7cRaL0f6a50X7Nc19FGF0zrtSlh7sA3qiadNitMaKXRkYqzHRS9UBMvV2GTu+9
lYSONxo8BxsxqlTIftRFjLrINJrpQPqqrL15ga29Nl+rIvF2qp9BWt4RtgsTs1xVUlFuQS7z3LK9
cTg4yFQY69Cw/rqMp0tdSQp1+cHhw6WeKPkmmqq9POMRcVvv1eTPo2h5WEnQAL1qfNoe3Bghoqkn
GZ1+Db3hUfTCMc0uBeg80QNjZZw0FHoWwcSYPpaQPNl9D9/5tCoCndpmYtdahaakXQdX/tXo0t6S
KDmczWz480PsAqacnGZ7rMO56A+Bufw0kHmhvCjcZNjOzsKFeARnHROu+d+3c1sOjEapKC8IE2yo
7x7e7dF0V2PtdKdBSeWzrBLualSAgyFnZH+AbCKYFIVEU0yyQuIq1oyJBwNh2NFCUUjYlN9XcTYl
mVvkaT8NCGcxCmsvoh/TymIamr8ePAoQWaxHQNT3VStiy8CeSEo1C5DMq2gY00NWBb8aagPTA5Hv
9CCu5oHZbx745PdfuMzLAzeD8F6sP88T3dlnvtN/4fJpqXnuP77Kf7zb/Apml0/LV57018v/xzvN
y8wun5aZXf639+Mfl/n3dxLTxPuhtAP6jn7wKEzzy5i7/3iLf3SZBz695f/7UvOf8Wmpv3uln1z+
7m6fbP8fX+k/LvXvX6nt+SW7Qy1DtHdgaxdMX0PR/Jv+h6Go8pmVkiO8z7r3Gz3KPvbvEz5M+9s7
CKNY6r7Kf/Kf7zq/arlDhWY9j3xc6T+t95/uz2GGo3enh+zO5zveV/38Pny0/r/e937Hj3+JuHs9
jDej6NrN/NfOr+qTbe5+fqH/OEUMfHjp8xJiJJ7+5Z9sYuC/sP0XLv/7UrZTQp1bal8HyQiOjdRO
DImAzY7x70aMRMNQHFTtJszCIq4qMWH2Nd0yPIrhkgTS3omRZdM67zHTGn3pVQa1VbUhPWRBDIFa
3T9zCobIdurFOZWELfiWaVzMGQPdPJB9/ynGhd2FJ2ozljBiCZtoqh62DFMHBFZDtn+CLvoKqUd8
LWwp3ne2g+BzR52vbUb3BobK+JynMJBOXloUoSQnRgNLAs7myae7TQyrkf4DOToCIlYDtYxYKvd7
6pxzVV7fHV1YJVeVEdjwJBvUl2QjEjuc7MFhIqa68SO0XG34bgzq57viqhM0IG8fUt0zdYfAKq6F
EhdXRWm0racXQNfF7Farhp1bgGz4MNvqHYDJafMOuSAriomVmSNLZNQP81piab/TKoKa3vG+XpAU
zSlMY2h5/7qlcEv7rj+rbCzubvrIEc1Sd45c9hQxoxfkTQr1d7F66JEpUf8gXN/I1F+NQ7c1+L8d
AeV6J7+atOxdg0nCKKbPwwU4EUdy9EPSNaAq7Lyg6DSF6SOz9nlh+feOowQOaJjJngPHheCK4NV9
hjDO0yRrjJYkPer1hzl3z2oo112cpMfPE0dl8PdNKD18Wkt0jcw8E+k29kploFUfI7Q2yp13CZrE
u4grwF4euq2lt3WBzJLXZnQeEH6dM0bnkcrSyXWeeV9Iax9tO4qJmwb6QTQjobMDysj6QVwhmDbs
EylZiMHkt5vourrupRScMCOjOBqxWWnROjLwMtTGfIjHmkK9tJKkXIS1RUxuDaZWW4qB++jkLq66
USbkrXon4Tt7kHEyN1IOpQd4jV++82ik+E+IDKkEbP9lUBszfaer9tfZboInVOHTSjOyPK68FSPz
zRw0DEHVdVCYTK/69+u6d1NK9Sg1tNfiRRiWp/KOlAkMW7Z7EI2RZSjW39vZ2kUm1oyaEKKFk28C
sgXh6wHluzHupA8L6EVOwCDuYum+4H3ShwXLHq5XCYaGlQoz+lGfmjDMm6Poiqu5+WSjTg/aWA5i
y3ngf1pgnna/h9o7mwxqu5SDT9mfEo6IKCCryc2X/fQWGimnqxBBCTFAvC1CgxqR2gyOdHhp7QOl
AGO6EH2wp7+MluE/I7Qgb4Qd9JhzmGfMvqUQthTLiLmzz6du7vVUYzj1fpSjd6lJyWTkBkxuehg9
BQDU9rZF0EDmE/ZWtNpOeFDA5XDmdvybNcHY04zqutyMSyBVFhT+E5ykneAkzQCoJx9zk9TjdCmM
9TQirmYfMaXqN1aPfNPsKsx/1w0ERGVeKZbHi9vWw8PoGDe9TrrnggP3IdfVcj2UcfrV0w1SSgCs
CJ0NkLxNKSg5cr8UBsDVqIB+LaxrdyHVw16AjQUKWTR1ZbtLw3CS9WwTsOWUqrp1An5rKQbu8GTX
ccOtZvPR/wB69uo22sO8+O3u2FDFXQUw5iJw5R6cwnEOnFz1dCEuRQMXuwGEoELT/m4tKdPuC9XY
aLMnZKcuMpyTD3kjZGKnRky3izoAYElYIDerHsbQFEJ1efRqZHOC6lLm8D6LK9HkQ0K1baqD6nCr
XwPR76vYA+QAk7O+Fc6ypiEHHflwotZWde3T+DV0HQvy4RjIqRSjhvXbFpLKuooBf7r6J3vSp6/x
7zWi9pmwZX6qnTw6w/0fnZvSWlUOoU9IvX6ZxOBYdCN4kkrJ95DQnuTRHrqF8Kk6ENTkPVGGT52I
+sBpraStq2ArLuPG+GEHarb9YBO3Cn/m8IKfxLVEyLTvtQSiO905JFPTmwqMlHNfXKETjC6JWe0+
26XWOfydrTd89yAh+oSm++RzX1VYRV/MEU07UHqyFCNFMcg7ssqtYSo3Xffz15p4sy8DZDdjX38h
6lGbTf7qeamMgnoHrl/OXhUk5K9GZz6JGWFux+cyZ9OY60RrzYYfGp2S66Of+u5RXCVd/sfg2eZG
9LqhcI9eBSSZh/tfLuHvq9nWATNFDcdFfWIanQfuk8U6YsVPt6up1lmldTJx4v/LvNn519xARoXC
CjayH2TbYtS9B0kuYaEvnPgL0bt3o9eVn4hrO4ZO6tf2wqfYiup3p41I6YSt/+iHNr+ZRigdzdqM
j5/WaSD9OvpdCd8NH+KTIlfWvpNy4k/QDixqxHNOAfISw7mBFXDThkAvwSKY5VsYSc46hq1rYREo
J2GaRGt4x5pTMzUk6z42s024KLKyjkpb2s92MWHuCjdhS3PN3I2Rg1bbvyxp5OPHO8zztZB0RJ0k
N9cwKISKEXewYCXfim4s58nFSeILANsoXzYpahaej9qWr9XwfPUocCla0C8g1epInP9Lk6HXi96r
Abf3QgyFnQKPtbjMvQQV2IKw2gejW2TmWutCUG5O1WwCJVKmkgP/STSNDoEEWvcPoucVEODMHt3k
1uERWONfHuyawD8qyHsrRVqtSDt651KQJBV1zLbdzfq1MEKd6Z8HQYgUT07C+M8+85zZp5pol8RA
GGreTgarB4NQrr3AFRK5Sv7SVijR/dX5a6SQCmmTUh1FMcz0u6d52TqEymEpfgbnX8VsgBnXnwZm
2/13dBrQB5dA+vSzKpp5qXlgnjYvNTtnCDYRr01Sftfr8Yla/35hk3E/jBF6MWpieeRaKSmKLbcp
lhVcJX6jPvbTIMQY9rJRQGYL314yjWNQTXq3mdYWpFWCo12qwVWMBjn/kTSBxlx0LTLzF93rJyEh
+akc1i31MRVIOiALk9y5nWkrtzH9fYrQxSmxYOHiTJRHK3EJsfhQLewMZCdlqOWmHtK+WhSa/Mv1
Pj5PFVddMHEwDJxVRJcoO9VMPSC8SMoebaqNL26tKc8DSc+lFln6HtSU8uyXlg3bveeiOJ1DFSbr
3dKcsq8Gkq97Qyv+LEbZ5rg62cA0eoDAmnI/TnlY0eieou+Duv5T9JopZyt8A0p3/tZ3WnOeLq7E
ukomlXtYuuJjH3UF9evspxTeh6teApgRtlahWrN2XGc7Fpl0yanTXQ91i9pc7+XLvkqUwyiauALg
lE1yggth+DA0jWdwfRy8pP11JVw+eGtR8CXN5HIHeqc8qDLEkr/VBoXkoOhmQXYkLeIfhakWqoRV
QurMlNOJgv8vfULhXJpUzkm9CvQ4+aVbeJ/RK/nRMC3veO+K4XmVMYXuevX7ZQxtRaJ89OKlEeQ/
SKXmT2SgiidJiv8g19+e9KmnyEa/AzKJlNXkkRdqgahgs4L6fLwJf6UYESLuKZESg5JhVg9qTeh+
mi4muW6sADhC6/t+AztOzklqUNuv5fmyI1SyMCMnOwpnUATjXh2oFBL3RyFC3g82aUmIq61We2uq
UjtbEvBY0bU8SJXHmqoc0S0cq1rIemSdU0+S337NaVtFO0sJPONu4Whv8xw2seFNVd2b78NpGVjx
twQMzjWbGlKYytVXE2PdT+qls00MJHqGTkKEyo/oika4+Hrw1INOPMwmcUXNaG8SnJnXIXdoH9wU
yt/ft7t7qtSau70D1nV6CaLpLR0G9dTfdq5UHw3OnjlsA2p9VPtyZ3besLOVuoaeFlOsmhpVK6Iv
LoX1PkdMNyuSiEBxi2rtj+Cfmzr7mwmZTM1nFEg7peEIIZq49VxQV1O/kiX1bqTc5dfw7PjJNk4z
GrNxfk0Ww7oWq1sFXP7npY3YsRO0Pf9l2ZzSl502wN8IL0i8ilCc+aI0TseTVkek0/SyL4r9Aimy
9QrRWXmuQiQDrT5Ov6TukK9tj/JyjtgQPZfywspkZeVMyHykoNOjMSE3xZWwjQDRgRVPI6LJfl+J
LjRpDDtGDC1PNz14s24vs2c+wUvd3BQ/aW+qYrirrkPxZraZcuGdq9zdClNH0SUssxOlqzbY/V4Y
RRNCDLE1AXRMPNfNbW7Mp7B2sxvoTIujokERZ1aVDoB7bliEpnxODNBslJiuQug1dznZ6tem4h2q
QgPJ4UmJmfpfqqvdpj7qU7erQbBSIeyexKhp+1+7wRkuYioI2GtSqsVNjNl6vm10M34UY4FUL0Dg
xM+KozgvHfLDMLw4pvQcwJR3A7BZHTMXROrUS6A2uF81TowIgdJWezHQG155c0q72cGkxX5kcp4H
Gl/ay4reIHiBm/AFx+ZtGg9gyuwrVkdEroh8/z77PuaXwDEk7f+Qdh5NbivBmv1FiAAKfktPNk17
dWuD6JaB9x6/fg6KuqKu3n0zi9GiApVlSLFJoCor83zaWvF9b+P2ARyCxM8vslBNpKGmBgFdWUXQ
+FdDXdSgaVTV39w6Z3MrkhP9KogL0HO/Z4kHLb/4gXDXfVsgEPS7QY4we7x2kWIDYzKUjQVpe8/r
WPtMQzVmhlOqs4AeslxoBUus5a1+a0a4EOClrI9NU+5qg+TlIJ62Oef/UJ787t7TBd+3+UqPTxEa
gBfOlH9ZIi/vZ68PfyDZYW7oiqYig4FgUrzFa09JyNOPXDiBAGj3vdvY9+NckJWLCnCFdyzRQvs+
SE373tQ8e9sMsb242QxN0Y5kON1Jkxwq+4KxWTSZCIhRZDbZqPl+eH2Zm+32Mm5HxnEHm+bODexu
T2I2yelJMX2xWHKvUqPFHzlXHWhUpO0bD0On1E+xYW99VUzEmnT+XUKE6TKUVcOO10nr1zvZGpbD
R+TNR/VE57yUfHtlL9gqgO/ZECJawdRlrWUbsBzhVlanqCSKUgvck6xqFRGfSvYl04P2zJMquQ5C
nwXyMKSGtexV6KayqCri+WU1swF2CgS3jZKvrVXkKC2AA9rXhZ1tuenqTxw2cCcHJPA9tMBvA8T/
hBE4LG2kvi9/9TXgBKDFQt8sQeWd5eOK5F131aiTftfNhbySRYgU1Z1dBl4JA50WhXCrRafHDcBN
qnFVP+puE33p48aNnousbb4UavtDa8ONY5flQ9Gr4pm0dMIjq5qVYhjozwPRHivf7L2tbA0N9vuo
lugEYNB5RPn7LvYIk4rnzhU+xHtSwA+yUY6Pym+Jw25IWoIievcrBcL13FspAPtPgOVV01RXCT+1
R1mQfKWawWNvdsUjyZwTviQV2OXkxcnSSdiuZoYBGPV3/6bLt3pgmmdhix9eiiDZ0GvJpc+5U7Kc
hI5PNOKlnQvZMGSZtfeH9KWxyn9M84Asc4pTZUXLa//W8g9RMJ1aiSid4fPy6lY0/2EbU/P/1e82
LIr4/udKM6yMxI+JlfYg7owGGcNzzqmoAwExiEJedQXnJAtZ/6uZWNBwF4TeUdqvM8ghf/W72f7o
U8Dq2PB7+KGppWCRwQv/8Uq3IfLq73eTGfiGBpZ1i/+1o5zxNrfspweKuS65q0DqRiNg2TtQpfnW
xsXGnNnSsg7aJCR4mIDGm60fdDSM/qjPA1tplGNuReXY0aEoeuWBwEHzqauzb0pu9kdZw+UqNuzN
zFXH9+YJ4ZBdGOfDMWsdDZUcMjVGKxLom2biIm2y6DITyKUj8rWsFspE7G7ZTXt8tnz/2yp4JRo6
JENNa9EKzLON4Y7tKY5rlzyV0D8oM/mVSXFcEyAUTJVPDLofXOSVKXja5FoLHfnfDaiM4T32zC/S
bk1pBIZi7qIlP+uegyQ5R5o7AXCIQXCbUywUZMkNvU4s+1YjBwbetwRhkru0SfI7e4geQsNMt9Fv
k7SXVhUUi78vBzLasfJBX0fL9j86/Z5N2v73KQvP/Wf2pvC3BDk5a613s1OdhB2gBTINCnJMFqHV
BT8ywjxJIvrJX+ZNh431ZdLyZuVpTnLJc0iCwP3EbrRK7WKxRltZXVssSd13OXxopmNgEJ69qQJS
iezaHlZ/GOWlLHSfAPWu0T3CtYjZJrZbTMdb8wjivl20Hh8Tuskft4YQPCxKbGheqmn+yNOW2zE4
UlkjU8K4q/PpXdZk0RfG/KXpq7Wox/xR2tQQEEw1Ofy4MXmIZnNUG65lmzGbwJ+I7aTo7fJmS9PG
WYwdweq3iYb409MQML/OSjrYgTS5aCHnkLbMhS3rJUO0kTYWR+GyFGGzgzNyyYsRiQ9klh471xpO
cDNP0VwjTb58HKHwb4CmTStZlQU+/B8Eykd4J+mW1KZ78TjxloOkqSHbegvZoFtWgKHJEx5GIsk8
pBmHQlwSouONYgrPzVyTdhFYxh1rh4OsOepkEKUoxnJrI7m1kMZrUavi4gmkwvQW0py0Bb2qn40x
WtRpFa0tVynPYWFyOguad5fYmn7m/+0Q8GxrL53FAYraGcH3sdCWKTAUkrk745AZYf4RlCSuOlCp
gB0pyjqeSvtoQCg5uLVqbG2cIvcd+ZArECzqFzMPPznhqn7a0RZFDX/Dfaba2mTP3beusJZ56WOz
2tZd5KzNj23jHmSrpcQQ75ORrzhao9ZOJRZynyBxs9JFZR1Jm/8BUiEggUJD0ns23YqbzYLRvsvV
lnxzeki7MoxFB8v6n2Hkbv7/TPdfrypt8ztk3yXWPpHy1Xx82cxFO5+8yoJko1VEwO/xZpI9fDFq
m1ao/EHnvtImx8sqiaCPxLube1m7zUuWTAYLZJuTLnVoCSufZZbT57JLSBa1v4Kydy81J2xjnZW7
XKjhOesbsn9N3XrAG4TylOsBV0KHdIEshvl1MNunPuYbrAz10uw542SXf3flq/6BWpWXo5uKdVUa
pMrMZFWhmxTyai5kl2mms7az1zqc0p+TKMYLdzQw10PQfZKscihJq/ziAzfakl/e7crQi5CxUT9N
vmO7zLHB7+R2/jqQgLR1nWlcy2o9NN0aoaZsK6ve1Ecr1dSjvay6YoZfIXRxN3KrfPUhWZFuBHqr
VFXlhP4zcc0Z+LVSdcTLoGW/qtXsb5VVN3Y9UGTdr1ZZTe8LYz366o9umlzIr5aK6lBiEOvbZDHR
0T07GEtDsYT/zCpVOvUka7JIg3QGWYgfUa9n6Xqw98LC0Y/bQCcdRtWvV/NincSYsucQiEQz2WAg
5XBt5admkKI0904qU6wL0cOe/d3slqZerOSM12nJrF2MmaesG6Rill3S5QczTtEJRC52NRF//qma
QBiE+1WZenM9aUF4aCsne9Jj/RMRz3Rb+D5xOq2fn2TheENz7J2LrIx1WbarW6Ou+NrSrJBYGtqy
3wE0fPWykmRCtxILV9jKuZkFQzgN8C9ZAm3J1PQ/7EWZ+caid4BPhk2L34BuchQE2m4/dShdcnwR
vbcCRqVlOh9N7/Ogiws48R15GW3fdDAjcvcDTNCHVnTVk6GP8YGlkrYG8dx/xCyPE939MPDUcVJb
qMTCCu3RmJwfchz7AB7fpJ08DGQ8ch7RGjx3Q/OKJFOHJ0OztK9klKLdSYjIXm4dZZGyFQrsgsfU
vJuURViS9qk2JQLhme1AGi4m+1S41kpuQp1olmvL/KXmNeqljiP1ktfeexX62l7WZCEbo9hb9OTG
nW52XQjj2Bb6VCJVqdbuqzXp08nywnHRqYgKTkDm1q4YnK2spor5gqrzEjVWNDFmbI2hRQGfmgiO
8iqegrReyEvfd+J6cWtSnYZNS6URGc6QPzr+ukT2b2E0lgvNcRqO0Vz4eGGyVaX3b3ZutVvZgPqW
h/RJmH+xjIyMw6IKav7WPdFD8jKYsTvRLGoxP3CO12Im+Vzr104tR24aWl8AseaYaRkVXcNz09h+
BjYao3CpFVzF6LlOYtfM2j014fI81SN916RCvKid96sV9F10GHuU4VgnOAty6fzPyY63VWQYPyHs
7+uoxckHpIHto7e3aju/l478RJTTQvWz4E5WfS0I1qUKmsyJ7Zd6mNBHiqevlucUm6QZcD66dvU2
2/NSjF9JmQXLyleY451lSYTUIVeH8M1wYmDGbv3cjlAg07D7Ic1O2gfbQh8WZrqz2KMdIHdDap6v
jH9XR2XoZ/lCmq+X1+4B4VZIhwPP/T3mr3muvTXkBbLFbU7ftR9s8iC2VWb3R8XPewTvkbIye+3S
omVuIOaLTbbG6tAfZZFX2bMy+PY2riPLO0kbaBBiaERRLeQIgkxC3NPzrGU2xTuN858C8Ve0vslJ
KpJ+E/9O5uIPaE8L2WqG0Xteq+1uajRBVsM8IgwaToIKKyRL73dHmQUG0sciwOyDbWwcg7bsWNAU
LEKqhkOMrVLF1qaAZwbtWmjqyvebn0WBK19JSnQCyXshs6L6JfbO/5Wrtv/VIAXgr7aZkPFXg5PZ
JL/eppG9pUr8VTj+3/P/1zQ321U+/veIzISswm+XdxPO7yac5aFl79t7NQPx6BuZvtCUulzhY8jv
URjL7u35ivgCEpisi7TIYgpQkat6y/6jq5s0I/uh3XXI7xmGcky5jXntWo6UUxuO2p1HfFnSZKRd
gOKFaeBGDoNoM0Wm7y40nqunwunXmqzKcWmR5BxnqsZG9UkbJ82va48hEaG3dyZfnXxfmxv+1G1v
DW7Tdnc1Tsfr2zDUWQRMWSHkbD+kuJ1aF0epMEvnIald40Tcy0G2qbMp721AHfrI6miuyoamaPt1
pbnuSkSsw5fs4LxFTfusBm1f+/BHvVjAe45yFu4K7QNqNrd2Yv+aPVSXk+3EOydszXNj5gnP15Qj
UK1WCdGBbHCOJsM8yyvHr/S93zRP135yiN8n3zMvm3Yp/3Qc34yw+UnsmloPF9Y8q+x3m2qOCx3t
Ij9cX1KDlRGSlbXq59PGvmt9UvCKYieraJ0jBGySiiSrTgrqo2qfEAxw7tCXsK/FX1XZIG2dG4Wb
YgwiyIPE/ulRnyzQt6ke0JirHsKIMy+jEGR89WPFx0xBnsmfNtmZp2CzSnpoHbIq+8mxTcTaw8DB
fB3713x1HTTboiYXW0P1/M7Iu1+F29p3PYsGUuAhLZFM9U/DLFleIoQAjtOM6rzawC6HOQFmsNRK
fyVn+ONSTit7yxYPggg/NKSRJhXxKMQ3kcQsUjThm8g9kjKNk603UUsv+lRdXetkoTrHa6/R9SFY
WMHnHy2mHJTP46Ges/0mT5BleMJ6xag85W4iq5D1FYUZFwoyzJz6AfQR2iEeivAYkucKfV4/RGmy
8fFx7iKbtKqpKM0DZ7bWzjf6R0XvybKGirzQp67ZsIEav8Z4Ecg/Hd+EDxOBb0izqZLuas+sarra
+1T8YZf9J8JJrv2NpFVOqCqCZBnAJ/Vlea5mdd0kZnvcFGN4mGbt3d5GWkBDQG9Tz2K7OhuXHb+o
YCVbfdCsR8+KeUDNY8tstO5VJdy1c1+kD5yD43uvIEynh9rq9EVdQe2BBbeA2K1/6FqLPIbfheDM
DVJcRS0WSeTG5y4skicUly4lNPF3wqyyjeXXCoA1t3h3yWTGf1SQ7IdGOwf+qCamJ1I0qxPoagSE
SkSAeqe6mnwrAFDESX510ioFX1pKeLbsLPvIBlmVRWGTx+75KPL4wcx8uXWUV8qMdM77b7fppVlO
crP1Qfi1td+TIZ82lV772qacLJIWFbZrK4RIyyX30Zpl1NxkRnF5HFqdu3jqRskGB1K6+B+jiKWK
Drqrr66TyPmunYy4+6IperWL9Cg83worJ4q6H5c3C3ik8AzHEq2EKTSfcUn6e2m7dZFXdeFMS0/T
lNWtQRsdhuE19bdml5J3OL/Y1Sgv84rIDuhNKz0x/nwXuo0rri3aD6eK+4Pvjd3BVe1fhbTJqmy4
Vf/oEpVKsvij/nsaZfKMpYes1lK23gb/r3PZ8wsrTRHs0Gzeg/aYtuFgB4tqRmg1kP1BATjFqlBc
/S4LXNBbErUVA406xZzvLEczxNnrVaOKyiVj1Jw/yjiJO9kF/EAIWQkBJt8vzN2Q2Darx0p573tt
T+YcNG41GDj8mtnls72cyh96DKkjjAJxLhrjUAftple6Q1Sb+WeQOjVPSV15CSOjXA210t9bqhlu
bdgadw7SE8s2GQuk7QTw+6b5SGs7etELxb7PSSTOwL29eJzHPOf+QTbJAvQDIc1qjW4gvVlXPNS1
sUBz91uJVvBzjLgtyhXKUtZMxIye7YEfmRO3q5G19srWF5YSxk9+0HZP8ZBGKyf1mm2SWt2TmufR
iTvgq2yUxeB7Xx1Wi0dZA8dhb2uD3M1IxS20ZDJnnsy1g1+TTXXSbnEEn8a24cBvylnDzBCfDkI2
MSdzFfLJ2m7EtkygAYWh0vMQ/keJRwrjaEkN2NkkvvTWUNbFBzIvNohlvABKGnDKNMT3MtKKKMNL
2aTxvQzCmtvquSbb/Ci61GqiLsaGVYdtNgXHhbG6IFa/eLRzI39kLU2yRDZlW1mVDXpOnnAU2Wdp
qs2uOorGfr72nwf5yiyX6rPpScYuSpa90XxGrt/eyS6cZDiXZrKWtwGa2ixVbpLHWjMWsc0iOC7C
zgQVnHh7N1UuUeUrbJYI/DwjWdad077m/F9NSFrxQHludZucBTSKqq3naTofolcvSzPgiGx+mCYi
hm0cIfsz12QhG/O5x63b/902dqjwDTXJvbGyzi0HOiF7agfcyHqMUuduGILygkZJuUSlNf32/+6R
Msfw7zlarUSTRM/9XRknzVM9Km8e7/GYz7Uqa4Pd1A/aUlGM+knPh+YpTt6EkcSP0mKiMYKSodlv
ZFs4uvbZGOAk+XXzkESCsObSOLM3RZk77brPnkd2YCrRW2O7+qZ29XCfx6p1brkZWL3j3VU85irS
dbkcJldZOwUBkKi+O+AwJ8SWpka8jKCXrlXRWeKl7Tz7j+qtVXb+r7EZvr8dzNt0Es1RFq4K+YCH
bg7K8R+bvFJbiBe4gj1OQbI5wHNMkdVVIUuursZ2jiaNWnuXWvp0mAro2BLK3qKAxDPJfu60SdmN
XUuofibCd7XUl0A/g08CJwkHC50XYUdIJBbE4MQdYFc9PJu9Is4xBBmSm/iZHFO/WF8braix95av
fglIaeCox3vNa24RrjW12w4Bm1XuTvpzGRj1Hccf3UJWBXDw+7COEemplHap6180UbRPsq0CsBAr
ZXCWNa0Yi6VznkJu5fcwcJy7MVbiJQEAyIuM1njqyklfIrcUfNq6vWGlZH7pmgKqiICQZY1K8FrM
gmBzBzkynoVJqgGikxzJ0jr8nEpzk422+aXv+2LbxevAB/09ETFcfQ9LdA7HRlNera7/rMwqvsia
Kl7rtlFfCKlrHzhcOyVJjvJ363GSKRJ/Kasi69MtocDWmji9t5T8+H1ZWdlElL0y7QqirkWCa0id
CzMYYE79vhpSSBlsBvqNbJCFViTWtZ8N8OMOaNjyNj6pOURB/qitIUB4wcbOUNEanJadcTXGZ7dV
BXfMRHuE1Nwv46J2+NAnf1HblQGOSx+WhePnd1Zbls71MvWK/E5zTFzQdgGRUfnW6tC5cbjlSA0N
hIGPPKVyvUcWp236J+HNmuGpEX1LPG+J67H9mUbdvQGM6n0a+cEYelncN25c7LrewkeopeKsR6W6
CjQO7GF2f8hBo7MvoBD9sM0+XQRqVr1kHULrle11i8pHAZzzwQ6iKL+5ejSqXRNb7TM+iVlrjNh2
2Vrlgc8hj/FNNtq57z7xwcgmWSB3/op+t3uSNd2qnaXu9ESczVODLv7PuWRjqUzOv+cKETwxdM09
GfNgOVcknv0kNVbS7daZbYK6Udj88tf9Ue8GxVmmLcShel5bNwL2xwQPZgcrwnxOtMjelF0Wr5t5
rd1FFehbhTtwN1fVQZ/OeK0596WmaIV4GuIHOVBOZpvFHgWPnmce7QgElWRrpe6dnEvVh/9+Jf+l
8EMePbrvXQtfNCaho0Ecbtqubheyxe3KX82yeu2jprW2J85jfxscFewsfPhBC23UuY1WxLjdCQtt
M8JYOQtMuL/OJm/GnquBNobIMnF57Z2GBNcqWnSYQOSpjvZuqgFhxk3rbXo/H7/qE+ypf8xtCWlX
mlX7P83/6i0nyWaf3r96S3MQRd/dHLbxoDrdjp2TuY2h0T8bo/+ts6rxG5CQRwUA0ashIpPkKlMl
c7Ni+9NO00L2ALO46TuXbE4vKAhob7/okTYsdU7gT6wmIa+qSpOfZL0lbryfuVBu/42lNbJdufEz
84szujLOey8q1I5KvNo2/tRtBWfnYNetcuw6V6ynvK+fAZv3cOXq4Vte6fONx/iJY2gLdXjRZu70
3BHYAp9EJcZr/tTMinCP/7CjoXZqjEJ99h1YsL1p/uofIhR163+zz/27ub9n01/OLz/Qf/e/va7P
PH/1l+/n3/3/Y375/qv5/dtjvh44QHnWXfNHoLf9txYK9BQn6MM4CzLpQoD/ZrbDZSC+oZ/+fYgM
+wDktmPBaZo76EHRxnO88Su8NlBslfLFFjCPy9mOePH4FSLP0vhtz0i0u9rn/pNjdDu8J80iRXDl
rjbiqlokqWLdlb1uI+DRiZVskYVsuFXlVVXrDPmrOY/aQxsMw+5mH7XexFMWqE/IOsNlSmPxXnT1
i8Op6k94u6liwxtrp343oFGzHMCwbJLCrUD7UaCnVR1lVV7JQuk5LveNpoaEwiNJIUWrmJqTLOLC
bU7hXMiqZw7mEsRLs7rZKqPFjy3rvjJFG93wp4UcJ4fIhrGAKktOZwXe31bfu0lH6q3yX3LHDI9d
b2tX+xiBOBkSCzlNFUUS9gbGuevBv8RJeijtFhX1hGiurZuh7g27XTni6CVvziYVedJn/l02PQ0h
2xs3Z7tlj0+og0xPDtoFpJR2iC/ONtJuRoRdWXCEFml+lrgnuW18agYXBC5hGZCP3apc+oNDRkEi
zrLVCuc8K6LE1poeTE8tIK55N8xislnqqu6+RcH4RYNL+DOJ721Ihv7CsoiPmOY8QbD66zZh3SJy
wg46tf0qyHDrtyjPBWcQUPMWU++R8oXENexUOyAyQAPsppbFQdYGXCMXeVVe6q4crtcKz9iVKRI+
s4FAIHL4yRpKfVLPSzITT1VWDPm26kaWzAD1lhxODieTtK0MFhSkH7379Op8ORSjAe+2UNa+moaH
WOunx9qMQM4CltsNqumunSaoN86AYqym+MNrE8/AxyYL9iJqh9fRibQFG8AMHQZapzLmiYIAnpGG
AyolJU+M3wUikL+q7I+ig+KW8OhhAZ1Jg+peartdshbh1CTSuG3EPpo4c5U8e6B3XbaKBp3/km7P
dM2cWGJc8GurqMVbocwa4nXsXjhwq+4MokvQhlI68iWDYMPkzaJsyI7IHEc8yILF/UVXNVCGPuyy
qx3sgKEU9zWR2w95QmJKKCaw2/8MMcKyx28YvN1ME5DOnarj0L5NwzkpwjY8Ga9Da8CUy2Rqs5Xm
IYRcEYxziiehfwHFX/pq8yU3hX92gHkupFmNBQoahvWmQbXkvN/ZIMFO3FSMQ3GliDlcWc32VVy5
yqqNKvZIeWZspk5LL07sZ9ciReoEYWgQ2BahKOecyMqtqqPDZtbteEn9ziL7RrO/gmjeFIaf/8j7
5i2vtOHVsNV+rYioPqLw1h/zJi9XvWib565MvRVH5OGu1sLpFf8CYTR+RfJFr42vgdN+VYg1IU2Q
muqbrG/S/snIGuNZJXaKP+/0mqHMcx9M7qPsVM5fGXIetIUdQloWWbtV1CHelAb8PnJfhhe9c48K
z90Py4GDqQ8E54QhqpOkZMKlG/rmoxxJocvtxHkYIIvd9RpxACOR2h8lzjfdtYsvkPeTnW/74bZu
zOZ9PjKSHVDphYE7Zt2h6oR4EmH52uJ33fr4AnbVDH5tXE17niOONnFlhwdEf0mCBGa1ROxLfA7K
z1Io43cCSrn7kS/+GLh2uNOLUN85tac+ND5sb8Bj03fihwBoKd8q30mIu6nFvW8jW113NpKzhDpk
eR3duTNBWhbeOKlHYn/SzTiHVtxs1ysHyLTT8IW6tphzx0DjI7Z1A6P9ex4+GwshVOTVyiIbDv5k
41r8+1LWZSEMYziopJH8z05qo6gcO/v9cDCjklkIYAyIEQKVoBJkpodad/ar0HwoqqG7j9yPyNCR
VU/SIDv6o/co22y3MR+ColN3VUZMak9KQbSMzcBYd7mlcYY1130os0tuzTnYN7q7BozHwtmmJZS/
sRDabqo4kiaZ3WYdrHHiU0/EfyNg2bX3dR0S9q/2Z1kDeNveF5aDhzmLxVraZDHzFNAq0M4ImTCV
tDWeeEs1pTlce5hvIvUPeCgmWKIduVs5sRZox8zxj6WwHzi9jy6J6iIyEzgPqV7aD1lqNgc0tcOF
rPr2IC6oKeLC65zpo9b6wyCIdFHceNo1imFsWHSo7wQggj9V9vWgPOB56h4Gu4wPjinche/5P40i
npd8s4a1+WSVrE0azs0WAwTlFxFHyar2yprXTxACIErwZNcsWGyblHU1rZy7NlBrTmzz7uLNcgUg
YsentiVKcDSU9M33kW22bUB1lgVdgDzvh8Kr409U/PxFlxoIe/Qg1WKnFohBRIRm2F36DC4WLaw2
sh9aHH/rcSD8kLRxbdOUNdkYBB7srEzodx2L3r3f8TE66nyPUK1mZ0x9fCL9m1uRNcQXpBZ5LLIL
eBhnMZPSL6Yn5M1U3CMIsg22Y8JeGbQ39BNiMg75UduAbJvALr8b6rgvshnC75lkDLcTEgdpMC6s
TrNfJgt53LCt2FT7FRnSIl65tV+9EYGEMoSeAx/W7eqtSBbshfy3UbXyIyiRZCl7JTY533riIDsy
DwL5snKSDCyqqLuzWXsVv2mrQgq1VF6dwCUp0sU7kYvuyfSVpToeA/PcJUWIZs2QHQQSSt/0Ivtu
qmb0rmqEL4aRg66sZnHumiQTgbIWqIvUr85SrkcA7bctpyz0hdrX3cWZ08hkJq3MuCUWswOH3z06
czquNPWxD50l6cTBdZLiaSJ38YDIdLcoq7jbDcTEbZBHUi9xE4bwK7SzrBEpS2DKXEAubLYxfGKe
kL4RrUu9FwulSK1HcCxiMQ6W97VrywsqEI6/4FFrzUBbXvUUZjGZI2UWbjI950nZ67FCcFSCpquI
bBIzGvuEm0qfVj4JV6wT2+O1Wnae2DQmQCaHY2n+DFG0cWJNVQ9qXKOzBWZ0kQivPMkinQ9vKj75
4WqMsx30GuMoG9XUgD6Cj2xdmoh5JA5RIY3hR+dETzeWAvp+JA6Mn3Fu3Eedq98HeVeeSTCE6vqP
qZ6vGgiT3jDadzf7ECvG0qq7YqOFsQ8nGsHO3XU67ojE7ozmdSo5MZKj7bGu+p9aPcHWH4L8R3qu
e6f5ocRmuzCccnxyqsnlf2r0B3a27qpv8k9WABYqGhwhd2oWcBJGip2s3hquVQ6vYrfOTn/ZB6NV
VxFc7ZXsdivyHBeGkd1Li+GkhbMaRq1dCsPN1oN3UIXfPcoicPhoPdGpe1mFVK5B/IXEM9Tdo8K3
8BHMZbb1HQd1+XmUtEHTJHtdi9yD7Nc3JL7Ek7e5Dpi75SLINvXkjSs5qq+M7rGq1FckSfOjNA0O
WrNdHZ3lIGL3ctRGgl3BCcVZ63HEjRrKlXrV44wFy8/dU7wrfupvDEv3D7iVtUdtAu8qewx2/Yl3
S32qVafaV2bdb7wGrWA1j/Z1Xpg6Ii/CO5cN+f6tax6hkoBwRUtgZRozpAppwhUY2GqP39J5s3i4
hIVtvAahFh17YtCWhWc5b3pQcytUq4hddm6+mh7yJ6kTLJuciHlNc+J9nerakfi0cBtFUX/Jm6ZY
QxtVH/HWW0ujrqPXsgw1+DIpXHpr/KogCPGt7qJ9Ees6zzZn3Ibe5JFXQtEG3JzdbBTsbvDGWx5g
/WR898zEWTaTO92VcWe/hIm1DooJO/yVrTbBTTUzfXjPBF7pDqyrhycCFXKdI5B5+JgTFhYUQ3Fp
i6l68IL+Qw4vHGGtUhMsu+D0Og7TE85mfe+6hJq3xdCdddvO1gFqu89mqZmksGbhR22hHi23PFW/
D7ve+gnk4MW04vw9zPNyqdaaeMyG0d/IGXu2HtcZbbitZyXtEZ8arPy5HAaT0H4t/DCD7iRiwSaK
GTOiKr5rnHiN32btGV0EzrsV6vw9eks/6mlgPAU9YRh9Yr/3OqEsCvSBvQFF+kn1E3aRAAqmQs0Q
9MquUXR+ZrR33DnapYyiI6q1XY7Zp+eUIQJUnrOstErsfJdq3yXAkvoe1WT8NcRQN8Y2VJAIl61D
zA4tICR7KVv1kqR2m9RCtP3MO8UVzgpmsf+ZBGse/tpn2WoNol2pejTDOrmMipHNqWrD8xxhVuRi
X9XW+MJevzj4IgrWMrDs3/ZwtstAtH/bC9YL/2WX/ZWhqDiRTM2dmkT+JnW1AAl6PXoJOl3ZtjH8
A9uL4pdeKMXBEohfytZcSxT2HSNPpLnVdQVq6kNymrT5EKepP2W4h6F0yaHvwRTcoj+kjfNOjuN/
R38og5EcpE0GiMiG2uRcoCY41NYBHbsotJ2cSecYWYnEe+lwZ6+FheRJ8d6geP1azQB9nIAQzuau
yQ8z3rQ5UY3SU2CMrXGWV2K+Auh/GZQpOUjTzZ5nVrPtf4+SDRyI/xrqNeYfo0Qwfa+m2tgJTYsu
bRrbq5x0n5VZQFmXNln4pDbsROGiakUSz6WuupYFLrl/5HkZy26KO/6Hv4egDrZ1y9a5u/aTc3ke
SZPNnLjyh1FRPWtlT8Q7tGYdKqvOyKtdBeh2kbh1gODm/AoxryDnlvNcR8+vYBSdvUo9Db+T3roP
1qSRaacN1XdX/1Hk0fBpFpm+5GNILxwtm4cAgbCNQG73EmixiUZaba+V1GVn+X8IO68lt5FsXb/K
xFxvxIZLmBNnzgU9iyyS5c0NQmqp4b3H058PSU2XVD2hmYscpAPVRSKRudZvtC57ttQOdk6pt7th
rmaiQno5dqob2YuYQweUKeiPoxpmz6JN392ot05wurNnM+Ioz1N10wT8bNSET60ntXgDw4e8UWBG
p0hx0weYQ2fZLpw8B6EBaXjCUenN7ovV6FrZM7bv5qHowx/TvRSJsRAV9ZNhJf9xug+o5c2a8ut0
RNjNg2+7+tJODdAYRugtY5doT2yMnAWcNnqp21cXUaOnpqqVi5+QSE+d6KU1AueGEE+Dp00Rvwyc
WjeqXYOW4jtZuIpVb/XRw2HOqILT0ODOPqAPvatHLJIUf+xWTVCI5ym0/iwS3CnK5A5qMlvsmYQB
X2MRWfnJMczhKJ12pR/v3MTvHTsO8W+L3r+aqhLPwj6NPCCsVbuvkvI+Qp1a3cIJaH6q4h3T7rGK
ui9bNT8FcQXD0HPTlWGaKCDORZq27wlyKfuxKzEOHJsoPWsoji8j2243sirHqXNHOuokESsju96g
GqqVaySg8DpjfBw8ogiRUb/iQFiSIR/FCjTSHFBAcBtN7uR24KX2LJpkEYu4eTUNS73xBkdZylm+
r7fLVGATLXvV1xF5v1cCLeExTXBSg+PdsHuP0tVYe8VNHarWirBmsOkS3uBoDHQWPEZOYLZ5vcwR
6q4B5B7BDxEl6cj+x0Gd7o1ZJmfF3ttZNH3F+x2NsiXRx+jJaWKQWXilfk9rkHqe9S0ChkDY2J4e
jAwb2mEw/YMp4LMhFRGuFRvOvahy/Iomws1k09FHFF97VmFSgz7SltgmbAevsPdwt61THbrlyh0T
/bXSxVl+kBkGuxguJNZwvEgLdQJqkHvRWV5ZdflNUQKbROAv7WXVuBjY4y6eEvrcDQoHzk4V3bGz
6v4or9os+nFl90I5qCFQcQZ8NH8aijt6f+1tu1lXxSoITMakzeI2SHcuVlbXtFnPF3Rb6tGr7Cxm
uEgeLsbESR5l8stWzC9slbJb2YV/QLbS8bfYyk62IMn1XmXoKjfpQDo5iHX/gomdWGHUBLQphM0u
27z5irj7WlF10sW4FF7bS0+vdx3Z24Uc8TEhCZGWcu2hBKX575uEKf8UJ0TkZ/4Y2S5nxZ1jrtwY
O3LZ8dPd+UDzHEZqccdRon2qM+c2HDuQIHPN0dInRQ3dk6zZdf7NS2dNjjHtnmwc3fGaLKajmKsF
eOZFaTo90AlmqojWLHXf7W7aeuqe4i4Ylyk+eXs5l4g31pKROe3k3EFlwR77wNxe/w0aCiNeh2uC
nOuQ5Nq0hppsZG8fewLo4+yvV2LBWaUWFopdXzx7VrSbVN1+t0zFWiWAHyAPBcUj/MHLtR1VjlXM
ef6oDllz75j6F9ku7xOONeqcbjNdrAzudddMzvvQmhqrbVOdgzB2T5YuLMIQGhqCTTqs6gFbydIJ
+gsszP6izPT8itfkpLpAzv5qF7oIViQuBTs0RsgOX2iYVWQosMxNfqEqLsKu4znDrOQg21Izjhas
mGJV7psI8LfGLn5duvq4j0lsPvb5dNdUPT5BDbHA0a67R8uGjIhDwLGfa9emADWTCs1ZWYvgq+Fl
nvQHWR29KFv7STBuvBgMotO21iaTzB018NpFMV9iHr8xqy6YtzC0tTO7RwPXW6yaKACEM+NwtSne
pu50kxW28tawpIqUHTlH6x0io/y6QES+Nam7w0Qtf+IlUR9QiJ0ddmlHI+iPEdcbVXsQfZYHq/ES
lKV2CNlmHwx4Mk5LhFxn0V6IfqjuMyVzd8EYDdshSsbHVB/+IPRv/RFZrCPoJbzkhZlsHJAXNwTT
wwsSuMjJWLH1h5PdW+rQfm10LH5tz0pOrgYooK5BvSp2ah7QRqgXHvseljmqsvDi3jzMgRng/nPj
T5eubDXaMt2QH0bzce5vhBYv3fmoyfZ+iSGBdyR+bTqr3lbDVago9qpNG/uEg3fLmSfiaQmKctcZ
hg2+hg5f1ABGOzFAUmSx3slGMlrOtVsEAWQT1+oWA0pdq1ZD70Q1rOke71yxnY2lsPAam5TVePiO
uUuFTUM03fsuB05EVk6yJieQPVRXw3xUVZWiTdnYtssyqauLHOLxDttPuWYtDNSA78Vc+DriG34W
u3tZNTo/OQXqDsbzBco9Yf3qWaC+4C8gzt+r/JPfAj+OsUsK8wcV7spaTbEYKFBl2dveFOw5Lfmn
xA3xQyL28hD4pbLgwW/euzL5cUedHMi/71ijm7V1p0xdYxWq70wtRtOiqrxXhJi/V5ZRXQKYBNg9
us+yeTRUwivp5G6deVRhG1uhh9ojp+0J03dd8F3T3qGPuxrAct/gTFW/ZulK/n+YHPvBMjjyQqez
8wIudjL8XMXdUlmQhLKW6ThhtNSb1TFSIJxuxvmym62AZFFrpY13CGMKBFCahWz8GGOg3LsVRaou
w4ywo3QG1vRxlzUkqiKeyYUAo/k02olOHmiCB+zn/rqvGue5seZfUP6CsZh78vvwz2sN0OauZre3
Csw2fxnLtGFp9bK97ynhyvG8bqOU4K51F6eutONN5fXdlp9s/pohetLOgVsTCswqLmLsPxGivRO+
HS+wNpu+tCBJeYOlyZ0exwnpUx+24l9SjfJKCi5eVRmvPRy02eV6m49xXdSny9BKjWWGN1/fZv1l
nIukdIij+8X3NkUDRNZku+GHsEjLkb0o+svXYW5SledCvMpRH83NyAZH6Hm6++goCwJYkQ2AUd5N
fl6tdhp4VyOLvxS9vzZZGk5JPeBz1Y7hfQaWZ6lboFDHCgBDH+Tlu6Y1z5heht8zg2yo3rLquto2
a7WCI6Dp3+hOjamUIr4bY2C8uuUYEMFJh0e9j4dVVpTmpUMCZqPXUX3b6jBK9N6cCZ19t/rAy3fB
0C6dwoWiR8KMDEsf1Leyu4YPijNM/73mgLgtCQcjxZPH2MTld1Nr4aOjAePKlILYe6xj/obRJN92
2Ny04PFeYebJ4RFxln3c1cGyqvt8xyqF7GIdmatgXnBl0TRREVzrsaiyamHUMMn/+Y///X//94/h
//jf8wuhFD/P/pG16SUPs6b+1z8t55//KK7N+2//+qdpa+w2yQ+7hurqttBMlf4/vtyHgA7/9U/t
fxx2xr2Ho+3XRGN3M2SsT7IQDtKKulLv/bwabhVhmP1Ky7XhVsujU+1mzf5jrGxXC/2JHyqxe8fj
exGlCvFssB/xREl2JJCTlay2mtAPFeY7/MnpBZngnQ0vOspaX3v2I7R38EbXXoOdJZKXZ9mR6wPU
qjJH18xBqMvsknXbGMWr74TO3pmSZiWraA1my8pJo+NgFsVruwJRnb7GBsmgZNKSpRykxl23cgmF
7s0sfMqc7DQ1Q3XRTK/YuX7eLTQjhz4uG7PSga4WeEdZI6RaXSpNGddZ7cYrp0yrS253X37/vci/
++fvxUHm03FMTXdsW//1exkL1FAIzTZfG5RzwNTld8VYdXe9kj9JU3gjA1OUTcLaSIv5qFOf5ShO
EwmHaU4EvpZ9L2bOjCxEp7V4+sTfgeZVd3zltEdxe/PXKDFHSv5qUn3LRJVXbZeFHw3PCboVk0e6
QNbABkNGCZ+DJmnvs8mBzMsYX/HqUyRMoiKX3/8xLPtvP1Jbc3TdNRxN1xxDnX/EP/1IdUCPU8dR
8etU1c1GM9t0Y7I33BPGTJ6iPj87ZqR+yZyUBEsrQuLZQXQO3ERZyI7CMZ/Q1vUeoBtHN13qjut4
KLHZq5oHzEexrJyS4L5romR/rQZz6kDmD1QCsttWiTCeCZIWDuZfPTLHMKLnHvdYlX1kHOSVrhj2
7cdcOevjpj8NZr78XDnio90bgLMiHcjvHSjHochG/2DDNM+v9cDAxpK/1lb2WvOQj3EI5AXXGa6c
8dGdRGlmLTGd9//LKqLr8zLx68/VNWzNELo9H54dw/r1G6pVrUbPHHJ3p4Tlpk9VF/cg9H8cF0Il
YQbOpVijnSKv6o5F40LS7/Lm1a718GAkXXYXiii70xLcP5PeNfey7Vp0MD/8oMCQdB4n2xC3TYld
dO1WVtvRyu76QncIoibNZpQf7nkFSd287NZQQjxkMKApx6aRNYuhUtBlNmIuSxD1hEidehnbWnF0
kwIezE+XDYLDu2jyLp5ag3aPMv7ifSJ2PJvWcRrKeDv0RnjOo0RfAxvt7yKeiBVGjPGj3xGi4pTu
PStFD8VsmJS3JAi+Kirgc0V3juhNT49wse4rU2t2E8AowpxtfNGJdV7kFVyZb9wAZca/mvIGkcOo
SZ9Ndxqc64Si9GFmpuBCP+Y3HbRCjzBcqPA05rPg22TlZfyFsArEZBuRJV8t7aUpenx+dQHtd76K
7QmpdnlZT6F7bZRVgObmTfOniMn9+kuw2vEcDkzWbhMAYZaFH+9MZ1T2JDdjFKyV2lhqToAFACT6
IxL43jFRmu5AvBkCPDXZbvkVe+ifLgE1r1Fjn24+xuQum7aVrFu69TUy/Xrr5c0+VIvgKVDbYiWI
vR/zyXROLvnhpTEHu9t0NpRMxCuvmHxD9tDcY8hNftRryVdW1niF6Utk/uD5WPQ5UDlnIP/YucRZ
a+BGshPwbXTuK/j+wpuKpVml42JUI+yv5sFG45JmzcJ3MN7NcXJ79QRa8keRZRjQcNa1t5xTJ31R
d6l6ijRgeci2b+Q4S/uujk1wtpvYuR0zrNkHzwre3R7WRzwKjhtdLS72gI6bmxvhe9XlEI88JwEf
YyoPpJlOZud5T8RkuoUb3ZAjGk+KV6n+usM7krQmMDK3LM6GAm8ASVqss9OpPMi2DCwnWpdacSZS
8dQXaEdUnED9NUc8AjtgO3cjIsX+uhBs2pQMXIScJ6fIKzeIINIk/Nd83GtyEIRPeFjWSZDwh43A
lq3NyQtWNtvltdbovLlRjT/BcsgPwqusc23r1nmMQNP9/s1hGp/XJcPQVc10NdUwNRjc5q/r0lB5
aeP3tvgyeN7amH0UtLkg8tZy7OdKIG7ngU37d2PpDMGqIj3+U5sc3YIOO8S5YqI2Ms+WdXkVDMjK
q1NK8mkykBZs2g3R74QjpBWfqoBlTxbdkEX4ZchrZBVUFSEeRsm6X7mwivzuIOfI9usQIERP6Fn5
KOrUmrrIRQafzcDo+vd/J7md+GX9NizbcB1hOa6mm47cJv70hhVlhLuxYhVfFDPKljZRoW1eFniL
AmR66wQKdujaPeeO0x6IJ6NfMLc7EUqJaiGmczIp3sUX5re+sEZ8ajm/sJ2ob4Q+qC9RWSxke+AZ
4Y5oaLGRVS3DIhQExyNRO+NoBkN1vW2pFWzIGzU9TSJIN4mu9RgvJOFGd3yHtTe2X3rkjeIZFPup
PfWXZtHm7/4YO+seY6B9gu7iS6jmV4BxhFbptR038/YlIZ4sgb6fxme0S8CwGyoROg6HsHLyhzkv
uSqy0NzIqjI2+RlW6i4m3lUgvKzD8A66fB+1efGAQTYZlqb+Po6Ktv79t+X8bT/Eu9YmESb4voRO
GuPXX3VV1oZDFjP40gUtTtBa/jJZtXcXpaV96vOqXzSi7d+GNgA/4LsWbGVHe0IjZ4Mldv8muiHZ
Oq0eboWZNus6AOligC85aHPhkFk7yKq8km2B0MnV2PZNpMfZhf0Oki4qj02JF/IFsUDsYgcWl75U
i6Onjf2xwCzjqRnFOaii6YwoUf7k6uI7+Y7mVtaCOUjZFEF9kNW0Dftl5dr9vppnlj5HNX8y7K3s
DcGNr420qje+q6c3wQw5AwPZHruZT2TN2vHtsqn7+ghqD6ilbJF9H6PKXkdG3OG0kNUoTbVR/41F
35rze6lukR8jtnnPe6zYxVFNMCVRCWHEKkONuJuH1o2/sz3ImbU72rc2Um7TQpi5fZtX5qnKxbgv
5w7ZK9u1xrL/yxcvv9ifH1OdGKXQVNtQTQ5r2ueNcI8Udde7vvE+6n61yq0CRK1Q+msR84NHjcR9
zqvI2nCkiG6t0rHu0gnhXRuBRVkjD56cRWcCB+UIPJtKdevcM8NFVoOrGXukzGSBVlR2cmzWfr8x
FTajeI47qE4RahlOHVvi/e9/1H9bqnVhqPycDRUmrGEY2qctZGyK0jG0SHu3Ne+lhtR827DK/FQM
Pep88B01NnKTvUgRl74FNdKvzMxzL2Wq55uY4z1GSmiQiiz3bkontG5UIDS7LpmmW68bqk2BNfMF
+lm/6I2xORShRizeLOodoGtQQsm0drzU25vg927kVaFG3fUq++vqP/V+tH2MI7EW/5dX2t8efl24
lu5opmMIdz68f3qlsYGbOLOP1XuUpt+z7Ex43rsdosg6hTOWR+JzhJ7GKxSPxOqjTV7FraMfNQy2
rhNKNGoW8jKaZhCxUY4beQM5WHagZDNHP7zDSNJ6/AH17lAYKIMxQGvF6W+v8G95qQ71LNU0Juue
GCi4AwijOoAeuGF6fbaljsncZoetdnsdAurrWjXmIT6aKwu0ZkdkYOvsUtXpo+4I80aaDeFEnF18
VTQ7gYguBCyqspBj8zS+jk3B+zsLUQbtzleGTR/pNXRfp9UW7VDegpR33gM1wZ7eAYxHhMTmECte
zcZ3363ebpYwF1AX0XrnUiWIsepzB2JDhIPzIDuDrPHPxeQhujl3ZCN7vMYbMQMXQX7bDuocHqIj
mooXE0Dk7x8TWz4Hv6wBFnsaF2CrbTuAEI3PkQEkKxMNLdt3awA5XtYhwS/cBdaR0tvPpen1K1HX
1i6Yq0oPhls1muxW9vLqxr2XqPBYCPGYscWUzaMFdoqX21fUQO3nVgP/4eSmupSdro4Ni8ejQjH3
Ovld0PePuBOVJ1EK+1b4ob5sUVb+CswdRpUxvk51AeoP15R9FvrFY6VUL3JAp2T1wmrH5g65x/gQ
+FOyTrxB+dKECzkg1zN3VbjBePCKzMUn3uPVP98aP71HzgHWI7sYYzcYCm5kknjppBZhP7/n+0Xm
aKtqUX03zgX0nx9tVWZWd7JAKuXnNjn4Y64SdfV13EebHqGUxJ7il3t9vn9pgwriOKmTPX+wbfUU
wAl5SwzsheJyyPZ5rdivfYRufG2/dQ0cuqRTK9SaPOvNLrEDh7LIBr4DV4LBCCJntEOvhJpQZ9al
ywY0rxOooa5b7ruCxB9CIQmPieFjFw3dP4I+V439gY1HHzy7efPg6GBf9Lx+diEI3E5m4zwAZzPW
vYu4W4gb8cPoVx02d/geRUhXLNm4gDAf2rMcO0w4eCWV4sFaZayvkQyr8ilZyN5rkTdL042mu4SD
41EMmrHV/xJKkXonn+RPPkRWMNKetlgxXz6a5IRP8z9VP92uhdG3KoVuLeRcKbPycb8Uy7EbtcDS
KLebddfnxkUUWkOCg4815qthbpO9auHq16vfj8vRDN+4Kjk2b8a4WxLuLi/93HsyWsu8dhCb1o6u
RMjLXmceLa+KwQecwriYHNFkQIKY2IuBolajO1nkXoOYgRemyxlNc21rhDnt7WyGC8/j2rlQmxZ+
S6yfP6ZGdquc9Kld9tGor1E3ejIdd7yz1alean1Xb2VVFkOmtYu+c9J91xTTnWzTUuDBCqQnWZPt
xejuc6cYbz+aWhGhn99Gl8wQzUVk3z2NVHGd4GhEqHV8xdbrO/lG/+Iqmnk/aMGpGe3hVZSWAZoG
9SYcUn4e1cesNFArT2NagMuHMbiMRiMtl4l/8pA2u3dVZXio/YhoAynDrd9Nw4NejsZx5h86bpeV
xCfxgALnAlKQsV2uOJBReDlp8YPOOwJd/vGO43LxoA5pu7a0Xl/L6ujG4V02lktZu44YS21p+rqy
hbFMiNEnloCwl11tDM80DqHesfvrsx02kfZOmFZf72WHLJIe2OfGFcasZdVXCzla9jS2ehskRXmv
uYhnl43ob2Pb0U5eCyAJEGn5NUGALEXW8SVP02yboae4E2pePGH9dScHvIe6b98Edq2EqNHB63Ab
83ZwnIHY0zicocCmJ8gAi+sIjZ3MQYnN48cIOcwvMlzUrAZksqk6bJYrhyhCgDX5IIb5b5ZUB81H
RD5IqSZW4+2zrDfWqDWUKGsS0LEHL/1qIKBTxtbwDaMigMVYat53k488TtpYOy9SR9Zex74OSXjm
XMv+wyKpLNkVlyxLxz3v4xTFipcWphcmfQMCgHX+o3Dn6kdbkZp8jTPRcgPCzV0E5HJfsepbSuWA
tLLR3VMBYkZlbp8DldeyVAyYxuTeTkv9WPT8laeiR/EZ1cb3yZkpS5oynFKVkJ6JmYhuckgF+b0s
Gq18hzcE+ihwc7g0bfsGNddKsvJ9AuS/9eqp2Mpqot8Ugwc8bBjL3TSa9UZORhJymcNze+kVBXkn
Lx7Xsj2ow10TaeKpmNTuJulNsZK30Sr7pCaEC72sRzqgRXcyEZYJW9Ab3kxsjBelLQ2KpvEOI/d3
2a75YLfBd0tjg+E1Hg7BPFxvFHXnYti3lqMKVZzN2iLlCwL61rAKBcXOfngbRYMEQLmI8Vtb9rEj
niy1tRdDU0+vjV/HuD2F4xcR+fDWK/2bEWU70iQ+IEzlzxxuZERA51xyYg8WpLk3fZ5W32M/vVOG
zrib/DCDMS2GSwZsfglhwtvEsT5r+yqttxv1JmevNwT12ouSRYV+4tkVSuYtDA2GYMWfdBNnPir5
0ZseqC4nrLJSbr1eU24HGx2wWC8PsumjXV6pvdfzH8WG81OHGRjKeuLDttVg4dA1xWcnCZHtMRXv
acyMBESzq1zcvPDvOOE4CwMKB5lY2iy/z05CD+5IUR4j1egPxqCZZ7XxxRm/kHiWZVvLJlmkAG2w
aRnaG1KRRLBbtgyuqgVPfQzgFuhLDIqkDZ9Q6rDPcVeyXtFpefHw4Bvf8zIMnwpVr1bOmOJ55A7N
7TAXhR4h75BVO9XLmlvVsSnmK9kph5WmUSwFJL61bPs0rkwGbC+tR0g72rHS1enQu2mJgU4dPU4D
aXAf8MX3EN+MxvS+dyIIFx7SU+Rb/Wntgxi7ToLAV26iRFsIoNIHW0c4VoOR1iFYaXQ7xWwu1yqq
8uZxrFGHWdhrE77dU5NhYFAVPCaRSKunEqLgGmOwYOv4VvmUGchZsqrbuMVQ1UsTI1EnR/Ryroa2
be8CtKSXsuq0XXnDBjO6VlFUdA/wEsEfzYPTyVJv9cL/luiPXjypX4CC/xEB0Xwb6tJb+JWwH5NK
r1e5YwV3sP/yTdQP6u2glANB/lG9SUa+pMQqkFjBz2dpqXp7gWEb71T+t7e0sTlByhMrvxo1Dtnd
N00L+j95NJQqSf6M2NktYqwRnstwDNZVAUT4TyfT01VsJTwBamS5x77Ud9gs8gAUpvWclZlxU3jj
eJlrZVPwl/KD7AkUcLJQNGNCxFRNn2zfBBLtK9WN7HW1DM1FdO2BxNOrd0OPyp07bWSVrHG07Qno
racxS5/QozIXaavERzevg7Oua3+yGHYvYZDmuwKezdpCmPLFz12NsF+hospCr9sFRz1o8vsmYwUR
PsI2c7NdmtUBNrNcULuXBr3bdTHU6lb28mNB5T6pEvBZ3LLvVxUwpWcTGb2z3Zs/fS6kwHQt5xjt
sNGxZ7TUrr7HcSwHmlxi2RVb4clHanHlVGn9glz6C8wkfp9RvyTj7X51Jg+g1jxJwD3ZDoHAKnye
FDggtQxsjV+mILlOspx+6VSF89XvUwQq7Ki+9+dPSvXg508CBFe/ZJX/Yim+8j0tu58+CVbvblKs
BWupACU6J+Nlil4WVdps/sshb4515DJZf83Kk0bTTdUicAYA6e9xnjbzikBR4VPYUWAg/NnGB73K
9OdUj94mP6rPCP/pz4ERg2Ctq8ehZOvTj95KDoKLja0xUOvrlKAZbyITVJGszoDJLSp0Bl8ct3AG
pV+hTWLs5B2RiARlUcQk6ebeMYzOMRY0F41T+Q3Rn/CU5162CxJ8FtitIfwhpvDou0m+CCKOlHk4
wC5NB5yxEutRjvCHFzTfugfZH2A7wmc3J1kLNV5F6agmN6MbPDu1ayGYYnAaV62tVxnKDCR0jnBL
oQfN1VrJol0cRxF4I6puUg7Ia7r2TlbNxoIZWjT6IXDGBxbiZ92xsns77rL7mCMHSEwyGV3Bs7D0
Ix7eMEsPshfESHv7+29QMz5nHuZMqOuqgliNBUtIfApnRTarSVk7PSe8YdwSIJwMsrcTC6OXIo7V
YKYd3bZCNQ9WlfGj4r8Vop1HotkaxcXLvuqqE90XVR7fl5hY751YNKQRI4jlLlqiKsLE21oNlfWY
F92r2vFiblOjOfu1g9pKMe0TRe9ep66fdpMAxhkgDvdaGihvTITATpaJQw748Ot06CHN3ql5dPr5
bkULQ9Z1rPK2x57keQSeLafXxZTfFGTRMeBiWDnDKTIzrY4p6NMX58dnum4dHxw3M5dylC8Q9NNY
HQ/yHmgikdQcV4oTDcuBSOBFR2HuUmC+4LO8nT6aXAEmxhgQbZNtsvCw4tmYqOtepyLnrB3N0npR
MdE9+vgr7nIjRe9tvvpo+09Xvx9nR+6P+7l/XX26Sxy6Ygt0mlyreld3ireNgjBcckCb5lPadKel
QbIRbZevPtp8rZ1WXasZazlNdnSmXi7N1O62H222cBBMG/VyI/rpGzhw5DFrTfDk+epeGISxJtGj
VF2Hzj367/nSyoL2Te/EI/ixABCOsqYBApPqlCej7Or33/++/5bwNwzOCKTVLFjohG1l/08Jo8zi
kBPqTfCGUE0Y31j2rjayRwhezXfLabdirLV31XfEMtBt41yiqb+vgsnaQvbPjznq94sc4OAChBU/
8rlQkPVfWTFIUFnV6+b0+3+y8TlrYtiusA2Cm5bhmI4pPgXOLE31w4Cs1Ps0DqvInWogIhRmUuD5
bNvNjmNyvOhV70ebOthYfONnt9BTs3uzs/oAtQ+4uQbFijQC5Kk07d988PqLVKTqbY9m2IMypmcr
Vfu3ouIL0rGU2aXBCtp04Wf67dhUhDYHE3/tPOElb7mOhm0iPfJKFnIgSIUe36ow/y9QDcP5tDDx
H+7YFiLKlm2SFSXP+GvyCBY9SIxsth+wWDBFUuZH8jP+bOTNpT0Xqe7nR6+Ac04Ae/+pXVbliI+x
si0ROVqtiYnX33yTT+M+qh9zcxfiDqymCE1Ys783EDc/BMJ9gzhADKQ2RwwabF9sHLOmdx4CE3Q5
wJy/yCbQWsOelXRCm5ZOeZNexcapdkJzhxzdcK8WZY+YxkVEObdUOn6bftWi2jJPkDdRvDJYAJ/w
D/ImMMzGU4x1nOwUdRuvvaI3ZaLkkBAjZMsJjCGeC3nV1Ga+QGa5XX/qyFK02hdyoMWjstQ1hGSr
trCR04unZWCE3aOdWOOJP8h9m3aoe81FObzBmIofrv0WoVE2yfVR9gFi0bOsOeYJnjdW2aDl6gca
ng2Geky08seVbJNFPPd+GizbZG/dmPZe+KjT9JNfHFS3JfgwJndCKwri4v8uZOfkIHi/yc2xOMj6
R7caIWlM0mAgSevit6tMysaY37zaXKjgVyKtTU/O/B4GRhPfTk127q+vYUDyG8xaW3AKc+/s5oME
Z0YmEVSFvElXpuqdaDeyT44K06nao7o6slGZ3+X/6VO1btyHnvnjU6N0UJfOIIBspNOEgi4GjQmS
e281iB9YaYV7hrjpnGW110flTe+J4hsIMBy7Qc/OadZ8wV/YOKEqb57kleWZnABxybDKwuSYOAHC
kR0R53xsJOpyLasfhZxRoev60aSSfFi0WoxMStMrtwCBEGPTM2cTqJZyK9s+isDyg6VfhMkN0eP4
gIYXDoDzlSxqxRvzhbwka5Vs0EY9R22QHCM/QwHLKbK1w9ewqqKiWqfIbKAqgR40Qa4B4lv7p1/m
6Gf0XfZQN8St+1FX19dq3bZ3LrZBumF6+VJkFaGXsujwo2Nw4PbtKYumI8Gf5NYnh4fsqXAWXmMa
L8OgW+tW1NNWVnPMARfmNMbnMqj954odi+Ym5ksyjR2E5V9mWd0lhSTDdrOJiAvo9Vee5psRcN+L
Z+XVNu85/uR5UKBoGd7LASi9jQs78KzLELrdQRQ5EsKDW3wFDTrfwCkUZ5UBnDogLKRf2tGcFrID
qNgdkZLmqfP8AnUZBGXjDPR66Og3coAo0aRWCLp0Dn6qxTJOPbN77F0OrR4abZycq81MwvkyrBBO
BGQVQ2Bjy2zsvFA3n80aaNbcHTkxaG6L80raV9baCcRwM4OL4X0hPacEyqGUinODuspsxLMkMcMv
4n1QFym8XLc5DLn/g7ChD9038gnFHR5o46kqS9JTQDDfanNaa2GjnNFbGP8/Z2fWGzeWZtu/0sh3
VvNwJtDVDyRjYihCkiVZtl8IW5I5zzN//V2ks9JlZSHzogGDIGNyKILBc8737b32h9mmrlShIT2m
hTJ9UKAs3vfazXbfdksjzAp1UmS42yG1i3tN0wyfTMXo1Maquk9lUX6ai3a/fRbG1A9u1C3tNc9q
Wnizrv/4eAExe0VRFp+Fyo+aVB75NEVT/aAT+LQ9sxApCLRKx5PQIlSStNDe2dMcfcGr8eOLUAIg
e6MFo1Mlq+NWzurCNRrACNIA8rLQYJu2NT45zK21/WNn3nZIEvqx88dds/x/ecyf/wtep2j7Zp0W
/PwvpFDR/2ZYVv48KpNMpcqIXDVTNez3o7Kuh52dG/30pGmLdZtm/S3xHfVn0ZOPOcBoOWyHBdgO
o1EomDV0Bt2xpwQ5j15QhtKQ8vGYlVsAxMMkKCVI4v+1J2mmzSxjTg7b3o97a+NvWpNgSn5dtq4z
K9qShklALhIi9f2ah7VDW1doqB+1ZgS8CXVXblRxNDVgnNvez9vs/3Db9ji7vCU11JmlnK4UzJjs
FFOc9oelpvKY2YE/KNVpLpZEPYgpMPdzz8jz45h0mj08Y5goU/Z56LvMU9vG9GsboKjePiSmlDEr
M4pTHMU5l2cOk3l4JX1R3GFlUjH9xa/bo6gA5DvVIslsO2yCRxNJy3OFrHI/tFZjXLOpqGHNxdWz
0jP/aKOO/Mf1MK5KL1SD5jHMF+2e3x9zvlWgM5skL5U2iZsRKz0rDbJDBMnpdqTLe2MG0347mtPe
vt32mt6SoYyRp5ea4Ked7UbJyD9D0ApOPx+8PZ8q1V5en/rjsdtzs57ReLtxmEgdj0MVl6wqgkMY
yzVzlbF6pgRsogSoMn/7SxLb/kDnUqN4Gw9PQ1dQ4eUvMsgrcPGUTxC3ClP/XOXx1yhZ8pd4ST5r
Takx7Z8CTlALBSjhkI/rA2LGiadYr7nUjTaSuXW69GN3m0Mpc8o3K+a+dTWVN/FzYtWIvgrcn1Mp
CKVkLuCOOyy9lu+teKlPzMetR9rE96oaq18rPUghJobqVVWj6hrWLYPQekcfLdeKH9aTLRfhyYyb
YV+PXHDa5GW7n9ZztFsyIum1Tl6zGYJxpzL9v2YZ84pR2NVXxU6ecXkNYP0U3aeRK3nb7XzqbkI8
8KeVpXoYe7M9mJUtfYqA12wPyMiP2imj2vjw1ZPHIqZAs76gHGqNa82LdcE9rN621UBLZr2jD2j4
QrKS7pWgDc5Lnteekev2XTLicIFL+rFtyhZ8WRU+6awNqlDMz4NpVjdzo8FPmov5GZtHvO9itUCR
z71xBVhVIvrput3b4HkyteIZytJ0bYhNYEnCo9J4WQ5zKAFD6uPluUv61JWJvzlvTzLtcNeDbnuU
2lG6MwuSZLf/GN/LybSjwdueROhi5nWBZZxAmrWXJoHNsswLwo52XTXFifr085CcqN8P6ypozpSW
/v1wuzduKDlsz+3WdKW4Dinp5vQebY3Gvx4FfhwO+u+7DH3Dmk9dB77Axi3t/nTf9gwp0Hdqasho
Qk5pEQT6p3pqG5AdAOcQqlKyT2nQDIpxysoVTRdUMrlSZnKu5kB/SBfrw4/bM9ug6oaS2Oqm4J7Z
9Nt2e8uUxM1bgACYlrK7vKs6J1qlJtJMXEseWdqtsdTjFZ0seRAJWN2hR1gDnHdnFp3p/9glr8b0
t+OAZsyB2E0YOQyywHC0SzGDsWxronp+3FbXxiWWF8n/N3HNelso7mck7QEXC6avqNyGJP7WjOEH
Mwnit2GsDyQVl5FT5d9yAsITp+pvWRnrkVOmCUSLcHlr5+DWaKzxG+k7r0tTis/Kok1QwQDcTZS9
HSjxYHYD0wQpmLGCwMBmMw7JATzNwaLIte5uD9r2WrUjK8qycne7TWqwzDhSxGvk22vQQYgP8Du/
b3f/fJ41Ej0WRUu5G4J8cmww53hN03AnGbV2ZY0r42YV4lTYSX9BtwUmTo/aBylirmwtzfAFUtxt
EKJWdCQvLIbhh7spXk1Nm7NpczGFYS7O0YLyZ/U/dTPRFIaal87QTCYCNDYU+7CJVGTW2WHCRAQz
q8LL30FQG/wwaj+JNZ9t29irk7gP8wsB8dJ5u2l7qBEBhQzgnHo/H2tGJA8KPTpmSaN7ijKHt0re
LaRXGTPJdJl26RJ52Cl2WTySi6XgvVXDb+qEBKZlDu0MaeWlYH1eyildCXxCe7Jj4IfbKzWh+P2V
yjWgVTUk5WBIjX6htFXqcXSx1oOMaeglH5cMsNtYx/vWlNZcBO4xMy3Bh0g+p4sSkqpJ0h3ZyW+m
dS8RdX4TVk13LEkg/LEX/XHbu3vLsB13MlZ+1AGyb1MbxX2z7kaGLPuSzmY73Da6ahXG7seDIBvq
CkEbPNRKDeGWoorvBtCbmaVmz0h+FN/S+tZTDKzO8DIgg0VUB7Cr5XdWppLDut4BD63yRru3/DqM
7I9N1ruZoU1kpGCRKMZh3m+H6L5OJMnpj2T7JLSLMYBl0Ld78lz5qJl9l3EbfCG0PXbzcgWUSWqz
L7K4uAHLi5YZ7O6hXsLhXtjL7EYR7nU5o/mgrhWmcK01dWOsnayief5507Zn1aPmxWuaoUzgj0hz
64ZEcotFP745SHO6q6yH223bZqmYuTh4DomItIDzQQy6byiAuYJ+GCDdCpTCdrysx1MbomLajhnF
/3Uc5s2zJhcwvwr5k4x+OG/k4jsLRKCdhc56CaFBlGrGB7TCxj6yqvhsmHl46a214SR1zVNfFtAv
IPu+9d+yLC2/Fwoa0qZRrCeJyx7Cgay7hGOj+KWZp4es7usPrDpBfOR19m0gcHN7lhiq23DmaoVw
L3C5tB7+uvKn6L/ak+gSarapyJSFbV1XZU6nX2te1CijwZKr4EUvV/zBoobnnFofHpjvShu23/J0
2X3SezDXCQHrbhpfZoVoPNFiK5Z0Ed/2ynQiCYnIvzpQmZGV1zhp2lNve6pZxYe8KqMPUfEhS7vb
Ug01X5Z01adaQKBLWWVuPPQoYDRMGayaNK+UZ6hfUyZz6eDlcNDC+Nz3z0KTNK+b4bdRt+sO2E8o
J6sNlpouItZC+MYqvjFl3FMApT8pArhWoX5K3lDOqndL+UQYnY3SB4KxQn+T5CiruJFFIA550z9J
9kJQUUgDE6+9fqSbmrsYK6WzmTxQ9IDqrYztrT6TxBUM2JFiKNJnSTZpuUNIdQpyWvc5ylRvDMin
sqLMDXRR7rG6yfsxyNT9or/0mlKcBkotO5P6uKsDMt1TAZ9cs6mYe+v9KVji7IgXF63Mgm4o1UsH
RC+GTjLUpJi33Jb0eFIdhnNeO5McLw8j0OhEIr1xjhjzsffCFFFSc4eOSdohvKv2s2opThqNtO7T
rvZkgGwkP8CSkUbla1qC7BuMot4VYVA4klTnXh4q1YcENSCSAuUCxFq5dHjBUhH3JDJELoSbyUdw
bJ9JMAR83mIko2cYPaSYJt1sUig5kuuGCLFuTnD4PHiYNPOT7rTAsQfWUDnGRMUgWfqXXK7VG+Qz
38JIPZgRcyajLpPCCYa59qmGh12Y3+Sq9nFKDNUPO9n0Uh18L7OW0E2E3ZEdabT0WB5Z1eU3mPnz
m5qL9BwBfe1xZDRJUD1EWvWo613u6zGt6kA7U76+BYtlfOLae4oswt3JHbei4lKqRvLcSNlBmONI
qFXcuiXtyHsNMd3QaE4WmagfqogAOBL0cMomzjAM3aU3/AUZxG6lee4J9b30mbVcohKBimTSFcfC
dlMFpMzKONf25qTpflUnH8s8GC/BTFE2hZlhiSY49rNyb7EedbgkWyewpUChlelBJE1/3TaKCTlx
qgsi+KIG0VUtq2d1bpHKqeZNRTf2dkSJ4s1GBL7fJIYWsa07BovTyZewtvSP2DQdK4rONVVsX8ql
6TTbw+cc//hFUya00Spfo4rA1VVUgoVZ0SNuRD/pDQ2AhGCxlMPETNbLFdONJfVFHuudEisML/M0
XeQiv+vwLpJOj74Wkzx4jFntvLToCULPox0FC/uQhWbpAVH2jCn8aijq8DeXNfFrzYCrGlYAVRc6
YnAsCn8yXVJZs8sUP9prDl7LhwBonNGPeKSaJ0QEZdCZiA4JnAKXqkPxMCCHOyNgW7HwC+qW+9cX
WVv8svjf3g0p4QBbbVvQ+nzvJJ+QnCsDp/erzZwYCkffECddvg1WtFpo5s5bNDt1jARuiDVZ31Up
fem7brrpR3s5lZp1qGWTGTRFrCMzlckPpAj5UxebexHVUM4X2Ib9EH1CkSRf2yW6pq0pkBoM8SXv
lezQkwuh77bFOMGJz1IZB45SJY9xXz9wTbV3YTXm5Gtl+qGR1ec4I3Yw0WCIaUYKw2wtdye93fNx
gcTpa0PeiXA45XmruJEuD+4ciobkKBNTy3rYGEa2a0fzHGJEIoUgd/KJbEKwkd/tLo4Oetx9VooF
0F9VfigtzfaVUPhjLD1Aqko+ppxDjrDsb3kJuk6de/mMSkQ7FiGXs1LKkoMeKM05CXfNqrLt++/6
rN1yduLJarLdPEIzbYK0v1HkrkPhaRMhIFfnru67S5YTDmyEZe9Cz02dVLZiqhbiDpS/RDchJjez
nZfvf/39iz+NsZyJ6/mIOl1TTNN6N8aWcDvNWg+L18KUp7uhsSvCngJtdOkyPLSRwiS9osarrGdn
VZfRvW4lf+OPEb8WoLZzUDd1jOLU0QhFeq+Nh81XmHZjF68I8ZTnckZhSJqSOUhY1DpTogyBjR+q
2q4K+GS1Qa++kyRjHiLmeCQHpTdCTlM/RXfSx8OMj57R7q8/JuVPP5O1WYqog9+KSg/yfeNUSGY7
4ZNdXkWZvRCD1t0gd8jAseUhsk7QKls3V0mbC8qIA0uW8BTNYtpRA0YvPJbWPtaVb5D8+8tEuiws
lVk6Z5jwk7mQvXEclJtlJEfzr9+2eFfb46MF1S3jpLQUYa/Nw3d6BpGy/kIIZL7GDb8POdW/2v2o
eCT1QdUIwvpUmAaakqX7qEc7qt0naOPql9KaTox1uGAJ7mPUrsarNFQO5Urbb805cxILmD/0f1dw
WjF3tMRjXAt5N0flEaCS7HVteBYWsIaAzD+jzT0CR4zTFC6tR6nROowWxbGxywCT5ARskma0crGz
50Cair05gi+OaO6ea/SWuzoIQJeE8XBjGjMNEPqueHzJ8OzLpHXqZP5WaDQDIyyEbirN/W4OJ3Nf
6lbEwq0cvDYZauyDs70Pe3UflXpzr45djik/M3cTQVf7QNMShnCb6Z0ejpTDlg6DmFp7jRZ2blAx
07OTrzjporb+JmmafqkzJmSSRN6tsEjarPG/O2YSzxSPgke8ZfZp1OLvPRMlbD7bZHOaTzBrq2PV
dshvKVMcGGKFD3Q2hrL7Iqvk4ELUUJuBIKqyi07G2pzSWJ8SFxkTyRhpp3YMp90I88u1Db14sMGY
H+2hf9NhD+bMAhRxFDjI7qqWqd0tih0WRDJCUz+Yb2ylSo9RPQpnHrR4obxQuHqduTNZ4XeqKZHD
WgN/HGU7KhxK/dJ9XHwqNDr+RDeI/ExAJZOpQnjh+B06d/7Qlppx1IZ2cTtqtrIu7iDCr7lA2O/K
pWv/ZqR656D5cSpr8CRM6tU2nLp3DqpeDmx+l2bwajRxxPRjKJzUlOx9imRnL+S4p0s7DFfD0Ier
FgoCMZPwXGZ45rm27CdteBjWhD6sfo85X8pf/9KUX7Vf27ujgI7DRyg0703tnblTyErW5HWVvE2E
KZKCQUzvKJf3nCclMe/zeFRMgscqWiduRbl1n4nWUUfEyRt5v1oAWSUzORxqtleF0e7RKFDpi7v8
vpQLeycvkbJf1uVJkY4xX3+m7rRcJzavjJ47Ljl/8+f86Xpn0lzQbQQHwlDMPwFmVGVclnQa07cx
7m+RDYsHYSN3b1AYuwEjpTf3TXbXQUNDJzG4QplxpAlLuJ3OBVtSSfVuW1F+maweBW1qqoggk+HB
HB/t0vo2h3P1GNLz/zuxiP1+NsMHryp0YlTVsjUuJL+uGA0Rt3lLZMGbFAK+WUAqjqX51GUJUwXw
pXtjUiYnkoLyhGeH9hCy2Adow3dmZvuFMPTTtpgaZPUitRN6veKkjKRllT3rHUE+hROirjS7sb2o
ojolFA4PwgpXYAnGGohptt+Mi+yoQXsgGuhlRin2WU0thCtdc0nyoDlQG04f86GhbMbFtOun57/+
5t4p2LYT0dJYvFmyrqB1td/pZZa8h5wwpcmblSvtzk6NkBE8wPbdWvdqXKVnYxLGDq/U2ywRFNVP
vjS3+jmfmh3uJQDEY3RRJ7m50fOogm8tPpkE19+plnQisXCQOu0jZl/SIDFreKgXY6dus8GlqAL7
JAnr61IEX3q55xodsKjC5/oU4Os5Nz0s8r/+Wzl//vR9o/9h0qJYnKSGMN5dE5ox11srLIq3TNdl
DyXteMUNbBO0PYTmKWaaeZvHqYdOprjYS/igddH3oF4UN5UVfZ9pdnjZNqVNaRdyD7AHHWUldquk
79N7rrzBqbLaz0QwTzcS5V6ry3ex1FwJVJ4AVVAexd141XhvdxrAoZhz62hrIZn2maTdTbT7rmnx
OTZPjNMZaZbkOEA1KGzV0SsLu6usPtVGvwvo0aupJs6EkqPl7wYZ0i4pYT26mQJ7fGUyNFL3OgZh
Erk9oSFOGxZr84Ml1vJBzwtn1gyJUJMcVAoGnVuwD8VNt1KPwtyuibAHCI6Whjem99JHac5qjxbF
LfrF8qpMj123xEeWnCF1egNTd15UpAwPmYsQXHEX9YkpIRLPdnzrjf5s1w1ZPgw+wMAdmorpbcY0
2lkQtO4SEk+cfOXwG3pDVHFdXJmz22fLKOMzTazS6VJNP4oomPzZmr9Pca/QdSiEH6yJroFSvEV9
DeqCOqZDaMB0U5HSEdTkUnaw/Sau7HudWRcWOQoeMnCftRSq6WsFbhhMh+iZ8zQ0QMWS7KOhNWRa
rgm8ikXNDc0Q3hhxbqO5vWjDdxr03W3GZMgBI3KC9TYetKBJPyL094OGGnE5f7MyKbzhCl7vpxCq
d4O0zklm2BHUxuWzvm5wSDsktFY3YVB9g1H01uADP4pSvwJ21j5ofT8dTWiqI1zaWyVGUjnp+UvR
NxfNgErfWeHdSM7WHbBUtxX5B5Ijyu9myNBuXKntm8+FWAxnpvVwLmTlOulCeZhFdJitKr0bWWPC
PJu7I5cl6ttjNBIhFOGkRa93NGJK/+BJmVtUub1LmJmcUbzPl7CnVLVYdnsXkn/2NzN680+rCtMQ
uqozGJq2QG/47jo8kEzJWaf1bwbxMW4azczicnxZlt1zDWUGdGtZNSdku1fIcq+cJAR4YojQiwhm
PBjx8pJPsX7IUoDziQ54/AtVD9MBk2Wf0mStULFyYji/ISESMwgoPC5x4QVvhpMaxUj6S2A4iopN
OhxnyxPhDL4/H+cbuf2SZsVRRfT5AURASYBg0V9gkOj7pBTfN2oOrpED2SXqSZ/oAYEvSz/n7ZB5
WMcYRfqIZQj/15jH+h5PjHLAPIA3NIzL8whUK13zPou26R/6RBHuMjzmdL7grk3JTi5AKEVL8TZZ
KI2MaegOYUBDKV1P4aCJr0MyzJfY0O+6pWp+rGH++xdqXLtR5F5KsGKIwbp3h//7WOb8+5/1OX88
5tdn/O8lfqEjWX7v/vJRh7fy+jV/a98/6JdX5n///d15X7uvvxzsii7u5vv+rZk/vLV91v2Lfrc+
8v/3zv96217lca7e/vnb19c8Lry47Zr4pfvt97tWXb6i6Qbjxh98vfV/+P3u9U/452+3zRvug//w
lLevbffP32hEGf/QDNQdSMe49IOv/u2/AAVudynaP3QDoIfJPMmQxaqdKMqmi4D0Gf9QDO5b17OK
qatr5aUltnS9S/zDtlGMmGjhNKazsv3bv/783+F/P763/wwDFPY2zP00HpACo6HaYAWts0TVGQ3f
LeJTciJTqp7xHUOvJdetX9RLS9l5mdx2nI/zCsAve5wHNFsX28ID3KRP1hS/hnLUuqguC9cWeeH/
3Fgglv0gUW8morY8Rp67mLYFMCU2jZpSsSizQ2LqcLT1JSAXtquo+Ezg9cNe8bdNSeCPs+SJ4nVl
s7OHpqbCKcodRHcY2ZkBOnMFcuasTvdtOoy7qs3TY68O50DVXpIMNk3NibPvVPtjYWE8W3QUeoF5
R8uy4Wd9xygR36cYYtGpXQWuyRulzS96n5LYNqjfYiPCpbNI51AbDYcyeLGvkfynvI6e+41UF/62
R/xSQX7B9BFpXOjVpXELH6U66JnOKI9QT4pg6wxt+wqO/kWOVMOfMmvelVWZEjVkjL5mTagBBhLK
m6DfF+skCgyBfraHSfXV7OtITg8lzZAEeK3BT8lfIyUUfCtwcOumHcLyx+G2J4ricTXa85XxHRQh
ueydOTkDgPBzurRU5PqZFfMgPBDj+Y+/wTYM47h27uFRhYu7/XEy/xs6girDSd0h0y+zx1EF2RjJ
2XmeFbLZS8rvSpOavtVHukeG3m2sNZ6QtH0qmsmHlqjgFFMyL28j8rsGjDtMrIzWG4kNx0+ASqIz
AKNa7aFAYZg5oivBevWGwhzEbLAUqgo8WDRfeWjtlRyilmwO4qQiE/350b/7Jn5+O/SctJ3U9N9V
rTjI9POPWHFRH1pTtWu6ove3zTRpzQ4kxJtsllQm+rH1QyMB/1frjW+sP4Zt7+dmkqLWV/B2HbSZ
GDL+e3/bbH/Qu8NYVWq/WQLNZW2Ni1Uix8hlVrbG5q67C8YZAHq0ioTyWbPjyl+mpvK3vZ+HBChw
B7HIRyvP3O2Lh4r5+3e+Hf48GbY9pO61J/QWNtj6s9x+jOZSUIiNLPX3n+l2doyJ/knNY3VHjNnv
n+n2+W2bn7epkSkzbvrjjME+XH/DqDcxrZBYVfhi3Wz3ZMsYeBYBXk4cKqWf/rEh+ZV3u/7O85jY
AHoCGA51qv07ZdAqLghJzpdvDpX/b8cknRowI4iuGaGzxAEIIK2fll2TfaUf3fvdUNI9lSxkFmm3
oBsWi0/RfPG3w22DjqelBIIJNtc/J4LWHkKoivziY1h1wN+nsnTISwFxMM1pRy2FrA+nLmYE0VN3
bsbg2SqnXV8SxwW6RPLptz3OFkQlcocs4sHWN6XtkFVmvrz+2LYbxPqRbxv1j73t0G5LcbAbmQ4M
X8K8PgHRj3LIk/jCAOEhfBSntFszr3NROpIsIXhQy4W/m41Mb9W36zHeL9r0Kc4b24+lKPK15YlP
NhVuqGWDH8BG9FFv9D75Cly1I/0TBaPw3Jjao5WQTrW9xXr9tqNchsln4FSc1gvadscQ06P9ZMog
J+axNsRVjMnjPHcLv2i5JezpHv4bmeyjVu1A1F2TZfrWNTQsVQncIY7ZOCRPdh3pXHjpr7EtstOC
OHC/YpCVoHkgKot1Qtp/lLX6aJORirLd/ooOX/eWMb8HOW83mR/jnWV+lO0LgmzdmvjSEBOv14+J
7bQEO2A0L4gxn4jzWDwxpZ9DrbRP6pSoRM6vWXWQyACIcSpM0y2y+8IVvfw5mAXeBjK+3anvr7FS
hvsScS4cv95w4iFuD3gPa6cLK23XzLDqC5Z/6QqQrZacS8QQ38AfdVYIkY7Qoy91gqmovMS65E2p
Fp/mTrmIenqwInA4ox5kjpyTEzgmvbKbe8Y33ZqOtT6el2Ts/QrJq9MwAzzb6fyRJMkCLIBEKycq
XlNVY6li9S8SyjHMmcJEl5hhYW8pl9UDaAOiELFbgvcCR0nl51aipErqwzjsY0gPTpXNo0sS2a2q
JurZbNE0FqnVOQkz2myJ3CLPjR0KukOrVzREFK3z55nw24aVZQkG39Wntj5gg4CI1xK5h8BPoXJ3
Sw6MstO1tTMD42hqyDOxpoUUVJ3JVa/2kptBHeMaXqpuo6EjVtVeZeqcvs1iobBN8azP5tusMcbH
TFMJjFalfVeqFFLLTt3L8+LMGDw9eHX9UaHDua+R+7tzS7FoWdvAZjGRJ5dKVzTEPDl8jRDCEGQq
ZR5dv/5QBPnTVHVkwJqJ2ItS+1ImVbgf0UuRCQcOwOjCuzmrzuvya780IUDIRrr2BqjDcIQJ2ueD
DngAgzbJ4e1e1/rZYwnsmpCELlalgw4VaHAE86RvuIZZ8GLwcGK1z/YKOkDXstTn0XKj/lzayAuX
QjmVNH9lOX6lQwaCI6dhSa/10g/4UeZ6dgfG82M38QMaiuhzmw+VJy+j6Q1VLU5SgdtAzfAUpZgD
eDOvpjbTmlWERCgwbhlaCoV6Z+bBPQEAlzTjMzXk8ktnt5/Rl5AHaF9w6/saAY0ORvrGj5LwOhIv
c1Qy88jkklJ5yq8ziiIIEwFpcrnQnxYzkPYz/mWFgMGTUVRP6Zycel3y+2YSeyIeei+D8K4kSe2x
ZHTLXoMUaNgvmZIwnMih8KgwSQCWd31eJgdzNvhNihwHzCgDgowmV+7n/s5eCAsbiOxgZjC+hIVG
WksWkCSR6anbnSJDPI+trNDB0z5PBgONSTygMT11cbZ4k6R9TxtTvy+axwYuVWVT3zbDLgVoacwe
81LFL8qBt5sEONWoqQZ6mu+onDT0Gu+U1CasS9zFcdi7rTRCiVIjN55D0tSMN5gkn5BdKq5RyzcI
RK2dJg8NOIvKiyPt2gvmlgOeZ6fDaO00uSxd6Hm3tAXiM9LJ71XJENEQ3LAHoCA5AEBR1sJPWMgS
2TWN+W3Sg1tSiCgMyPWF7LVkR1q04U6puKGud6Xzja+wSO8VM/3QyFnqtkP3qJFThaM76+LmHOHk
aszcJFa5nE5jiqg0JQeQUyVGnm+NSD66kLRKqxa7umqYgU3t85guvVfdxmC9XIKqgb9pszgabXag
OU4Slq5+1fUv6hwH5yaosXZHI0MRv/qOzEWGWioGJlMZee1sCGbeBYlcfZrtzUX6uuAXiPriE80W
ZuKLFnsk0vAo+zmC4O30CKl8XA9eFY39amM/SxPhVgQ2mLtUql+LxYbvGiyZK5FIg/HVrqTmbrFy
J5PcyEyQrRmxaywVw5EUm2TZ1ZMzltNMdGZo+wP0UtbsNBsZsc+zGHdcnvorYykFsP6usereJZRC
8pQCdFUxL+5oCNLP5bg8mnHCMgfRXTqV+yCJmKCNKjInfZ2fbMfbXphyz3Y4QtFryVI74kkv/W3D
3BSwzR+HDInFfmyLjwDJmX7nBQ3xvNDJKkjIlF4nUdtmXOdG7w7LftJP4eSDEchcldHEq5f5QVUb
2UECVDgNDtCz2ZuWV9UxYt91KoFKHTDvkNJ8MfrmEGnh01RkTyqqo71kt/OuTpl5QdlEcpRFL6FQ
Wz9eN4vU/75JpokZsMU06FjwLeV13vqmRv6s0sYKYlal4xoadH62boQ+pNQr45tGq2q/mIevpFXO
O1XJT/E4DIft5kagIjSV4QisxVHLevaNcJl91hizH0N083Q1X08vu/EJvH6dM+I/LHLymA3GlX4a
ZL8XY/Nvm26dlSthbq7LuouxLn+2TbXOh/OqsGht2JSIamNlZTOf7jR9lnfbsZ0F8574w1tLtypm
iaxonG1XzeTKT9ZZ+XYoEqZ1wV5bZ/YjAaYyHnp2uXZFsiszMezHQzaVy3Vu5TO5vuJBV8uPQUbw
KaOI4Fcmh5cQ1sei5dqjBjEzUa07KV/hxaWQbhMzfu1x8R9qmgvnmeDvvUVSIO6pZLpa6yaIurcl
M7J9ppukxgPW3omG9dEC+HP0skFIhyiQv8SkminCeIlph+y0eQBHGpu6q6+nSBSX9WEec+MWV9wx
KJgvFJHxtS81/YYkVD+LEIgXdsXSNFdRUUlZwbxtbPdto3yFce2YY1t+uGFoqB4knMY5NDfRwYcx
LPpTXYVpnNW4BDa6QD6NrJwlcOwIiqJzFsBvhPfrtFkV7tJ1vSjT5l3TkPlJm4I4nz5s0PLozD/l
skfopJ858yyuq1wyjVgAWsjLxfCoZIWeJqHOVaBaTVl7oXVw5Yuwj/hokztNvOH1SK9afUoKSH1j
VBmeWiQNgh08fvVi5Hua7eWepl1NCnU83yZLNO4FgZZDKnqvLafpPu9VmTJdfRnGnPU/JwyCW4mk
xxqHdm9OOxnM75kE0OY0NZYXAJa70rJvr305QQAibBuddpxcWiMiRnZs3nR68+Aog4NJ3ZxWcNfC
E5pm7Q7fdgn5fETTLrGSQYxIbDRkbc3mEhzanMvM792qhdfCVYGsbksmSGghiShTlJNRtq+1smT7
REnLowQaSRoIsi7xrxA/Tq6ILeY7/GmfTEu7i/pJnFZNITF7+n0yEVxGD+JrY4dfpGJW75A7g2JG
CgeoRbroshoc7F57jbslO0ABxIrDGutelSfGQ/3/sXdey41jaZd9InTAHJhzC0OCTlIqJaVSN4i0
8N7j6f8FVkdldcfEPzH3E9HNkijHJEHgM3uvvfi4nbcj5cPDpFXFpTIn6jnHq9ShDlbbwrppzMiL
oBVzZnMabzS09rH0YstOcaQNRFSNAqEhwWBjvoZiKX8MWM2DdZehJ06WPehOEWNiKpZPeRuj2+Mi
PXND17xeSbU+q1QUwUTYBXx5hN9d8b46Ge1JzetamEvmJ6Noad4j3U+I+PAH/kWuk/U2BxeuxSRx
9rBpHg34Byb6W3/st9XAKBPxL+1kHYArOusMHcKxzb7UFo3slg9Xy22UPPokYvUZRLTG8kVlEh2P
LVf5iiOzs4+kgADia+dAy4mX1lF7J7tI3okWA+KNONta/ykn0OXaVfZ8vX9Ei8IGSclU37K6CsWY
ib2NMpW+B0jTvMqQru+Gmr3w4VnBeIjBtqrZZZLMgJSaFSoXI43lAlCEXREiM+QLWHjmAyvgKJun
QG0lYEILlnvZWp9zQtWetXhxv7S5eZRD/QMciHrM9x5HiYmYlI/LMKuMv6fXZImw6lVfx4H3F1bL
QztBL5+sGpp+5ZAM3n3XdrqcsLrhwO7ZTjy93E6sDqSrQ8f1lxnmbF/E5aPTJDmpLt9nAlG9ZUDR
mgx2/NJs8VkhHubUdvyKIqt/zjiYMVl6cZXYXtkN06GIu/pBFeaRebbmJl07XOqBKO5CM64SsZcn
x074mWbyqhYR/nOzH0OzVn7is14Po7ALzCzWW97VMNVE9nkcZPfAYqk+ESn2cj/R9htAGJO5hhKb
M/rDkvZ+Be0Pev88VJ2n1uV6FmrBgYCjyB8cNnTpzMLT1A9G3ZdPiaGSy9Z97SOtO1fO8gmsi3ZL
a47AYc/q2p0VKDPnYBVMISCWgeIqluZg2/KVE83ug9JPtMA/AHMUtzWWiz9Y9nKI0CwdT5tEuZrZ
5CdjACDdJhkPBRpYqhUgazrnSI6Y91zQ7HaINNNe1x7TnEScLJ/wFQubjVKpgOO08tKXydz5jd49
Lts8Pu/T1CVEUmz/GKz5OPRWwHuqD1OrLaim0v0YrpEgfRezqvJ2mMK4TrTzon2nxJhxlK51qJrs
6LKkOm2Wk/rV2LeHKm89hGbLsWrrkFzeXwCV9VdBdT+2dJGJolg3jcTPpmxDXEvfQKWYXmTxVrKm
dSGhuE25rOjRa34rJYv01Coephx7MuX15EHiz4J0HiJPUZfac3T5u9/Q5xOrOlDqohu14ep4WGFx
IdcU2DgoX1qDwMttVTzC4HI6Wt05DKUlgiVF/ArwfvA2i2re2suBdu6MA5r1h3sppg725lbmMLhj
3b8NhWP5CXaYM6C/15bzNGAd8ljrnaDWxLPbjvhzuZRdJ6LIrmD0LzkhfueIYn0YmFubkcO+czNv
m25qDH0ULEZbeYzH4sfSrdIv1wlVAIn3lj5cwBhd8LUM56QgdBDbu2vbRXNyzCx6YS+++MQmi3lL
LnPRcn5atYnTWFo+TsjOtViKm9yjCoTuUHMmna9q+Xa2JZs/As21/qGZapvClxwq05lWKGT2Me8z
9CVElbro6+BC91GKYadIHgqT2tsWWw4BM/3ZpqrbaYnijU35u1MzImEdOX8zu+Y5RbYNhA20R2pF
xJcs0QuOb4OxppJBx8qSm7QRipkwMXGbRYFq4zNG1obMNpV0rfpnOqnf06YuV7uHfUDHiDy51hFV
6oxNdOM0b1WgrkRooYOGS+PUWgDgljEygOmgEelyGUflILsudoGBVK+dqi6Po4GfSXyDjTV+ESM4
OGimHbva/ocDCI/seTk8KEPCJKoyzUvVrwcQ3NOntlPJiTArhzOMiI5m3pHR3XQMOXvtGTQi5WUp
r/GUfFkLSY3Ymoh1FG7siOVxqSZuP4ldc1ls6o3miOvhUtRBQqKNW4/EG8dISV3y7rqw1OYQQRuT
rv2ANTrdz8USVBaIbyF7BUt68662Tge+IEsuNo9+UezaG61S9yfGZmGxRd/KuGleV96I6YQcLDHl
8qy083FrlPhzBrgJZBPHGLRjD9A2DWjv1MedNJPKYfTnEhMK+I4JPkBsegMXmiCJuoWVhSCndp6M
cJbVdEk6rHhc5hU/Ggz9lu5/pWdy67Jc5kJaU8w7xurmZTYxXTe1F4MFIyLoHgwXyxrah3bEFflc
W8iRKv6o50y9HiYpFWre1g+k0S1FZ166vIvQJRTFaciLT5qSzgc58wLYcoBTFCu0QKPkAkCLjaNS
GU+Y7VH3JcWNwcRxFlIJp1YHZj9Xw0Gwd3VJ9cpYBdnaabDqH7pJUaQRp3aMFDN6sCQjCTztcUhV
dDDmmGdk69Mg3RxGx/rUnMzaoV+ru85nBjmRZqGQ7UYQItoWngItyT1YXqRvQJuzjEi94Ayhe7nY
E1eirYKRmrVOOFjlNUrt7hNCL29uAI+ns8mo60MRqCsqp34hJJs4zthQzlks3Qlo4q2GMwPCXOMs
SxBIBD+mAOq26QdqZQakff4u2gWQMM6Wa1SW8tiu5fcBgoKrrvCx5KQWzCMrNidGdU0tiouI8aov
li671HN90BR00aAnoL3kdgNhSGXpVGePXJOJFhqi4maVWOuUvH4Y1OFwlyE2S0pjaMbPEbPNW6Xy
TM3vaZXOVycnnM6KiGcTzmCdC1vSpNXKswnHiCwCbpxuyvh1XeapOLUezabJD2IuOZ3HlJBt6XTH
dLbtm55aFXnfhE+myqPIrK8mJp1TtH822NnXhePhQlM/McDnXDAb1pfSVqqHds8czgz9uYkXNNTp
gHqbnhVPyhI0+jo/V/vNIvugqMZnOdGpslTvHlsUSbYcL8KsW5/mQUepMxTeBhuDWVTWXrZUy061
BONQFdqTnoBdQ0/Hsb5umZ8uG550Qaw0KefSQ7Brn5Qxc7xUFYcGq0yAqyY9ovzpPcm5y2vHKDvn
5fa4wMuGZrF8F1ObhjovKibS1lPKNb3JeHQ8kaAsKbLxB6RW8SnjMCRjRv08ReBLCvVBiWvtgZ73
tCFPv7ZW7olpozgvTqI2+0epOQX0BvvOMnhkQNhe5hhfJeR1RFyoFqTJ4LZY5XhzOh9rCRcDWlO3
aHK/gnZ3akpOwmQhDze50LEwcXpyBg4iY+qg42TXsavaG4IhPzWRBBeN8TKb+gWxq3NUsjhFChyB
UW8HlietzB/zdXrc7BgQKuPAPpekBck6RWpfMaeZ4LoIzKkZ+9VeA17IAlOiNMWVvJSseAY9SwOt
rozAtOqJ84fkfT1Zv/Fj/QKx2B5l5XyHNHae+6l8qAfc43PWk6mJ8Ccwu+2hw8bjbaj2kPWPtduw
Hz5i6hiOouBSn9E2kV9l7AO3tjmkSnN0WlvzEz0e35BJXkfFMjBksW/G0t8c11JLcfnNycUshmfV
GZs92YrHulCmN8740kTSuTLAfYk1riVFhBY6TTH9WiNSLnRWEBNOEN+MEz03B8dI97aaI+o+Zrva
1pJVpJcK3aPzaVgYT80mdgEADoIwasL2qpGJUqv1v4x4qS8VCZexatZhSqCsgd/S7UeYhlb9VV2R
FUbr/G0cqWwdFCT3f8fotKSVbvaXGaCAz/SzCGdtfE2caQyS2lNYuz1u0ZtF+vRhUtqNU6DFgFiy
ubVZPJ3rQbwgBET1ubzDnYLe0eHRV8zxrx3ffdt3X/792fv9uS+OxpekrTAgWvuwt9xnSc2+jcUP
FIwRQ5gaRC1pQgn+BiZlihwLzgR4OoFdMBeq1NIr7F2DcP8863uPpRUixU2qEAVnhqwgjHFkJJTv
QiznbJDAIQQIPkeNP8WjjEEdZ6l/39sP+xqfGmoOtS7x1TFFmqCW30rDwS+pKsRDPGYdUoWY1fF5
3idlaoF4DmSM9HqQYOdYJ7O0NSJEXSTGnu83SZE9RAPWZoVRzblfxRSIhYO7ZIt1iQDcYMTRP/Fm
QWVmtW/mNuv0LHixXXqZ+gJwNcaKFpe+KkFYu9ZuUll5h9hJvp4KY1wYQm+1l+lZd7YVtTvLjSuv
vkHOZQ76qmUKWnvEpa40uPxFbc+iPcHPRgsCEXX/l9xv5P6jxT7k+3Mf4cfZIV/r1//aQ0cGVVJO
N2Iu0Xy+/8vvH9VNtfzj0/sX7GbN/A5iP75WmyqYYLDz/SPn74/unyb7E1br+ss2tA9JiwirbMCu
cWLH6bK7/ef9BrYxLb6hmP4kuvF8vzG5ep3wp7MOYt25OfR7Lkqx6dwUbD7vN/dPN51iNMtq6Qrw
gBOIzEsfbyp1AE/G/thQRXP0+XcZRn4XKeScnZmqszRmW0HBmxkdfZ+THPtGfddWuMLJPjRVVG7y
+7yUGqTH3Gy+jTJLDh2b5XOJ6AvBMh/l+0dJVZiHfsge73exSFxOif0GP2g812n275sB864/TwVA
n30ifFfKxJYDPWStmL41xFJa7ffJYWhWWdjtimFFKPP3zWTU11HXuuOU5KhGzAl6xH0izHJQC6SR
5aEyWYwRmWSmi3gSTq4d7qqn/y8Q+78JxDR0U/+bQIz2u9//1zTpf6jE/vq5f6vEHOdfmkpaGWw9
pMg2Y+q/VWJS+5eFKcRARfi3PMww/6WqqkHXhDJ5Nw5givq3PMxQ/8VKxdak1AV4IaCR/y/yMF3X
drXlP+RhAvs07j4eGaAfHH7/jVBM7ZTA8KbPT8VElK+ch49RWA+yHKQnqiU6k9/pE8y4Hcsld0LY
++wuVhruIQHvr+u4UCBnuPb6xKlvuEi5PcqI8aalNN+Yo8Nl1cZfSwnaFwYFspFybzRwiUzkglz7
tXks7AyqOI47tk0Z6niQqfF6XO2Oy5UyPRjZOxe6A25ewl2W3vHVzi6OxNkX7mD87vRiO+BhulBp
FhcTRgNQWLXpP8qWzn0ZW2BC2WggP3CT8Qdm3cQbHPHZqhbcfpihfSNOMIAzdoURuYUlmstlRKUp
1Q5yhpPiW9Rq+cjcZfE2hetaluwxlVHxkO8pjAuTKU9sRDGkS8o6uFBXNgnxD6XT9uncYLwMA/lo
UGi+JgZeJ8kO8MGO4tQf8KT4oPfXa2Zv7LKmSXXLtDwJTMMpCtFGD7pMUQKo+pxp7VgN86Uf/S61
eXBtDxTdSEKHcEk3XTHk63l5WyVFqJlPN/bpXVjnzbGMUhKdk+2zY1GW6Fmef3bU7wt5ZlNSTb+g
tXlbH32dxah6hMwvnqJF43HNWlZSsw++fIMF39tuujg78Vp/qyJH+ExtX7SmWo+0uPyimtm7goK2
jibSuMzp4szz8rTZvKCNkaxH7AacztmEm5tSXKXWuuSfb+AEodPA7PhmUJTcv5vIxAez3uRlSZ+h
DFycSLRnmhiHpdryhHTF9ByVeN45Snt/lQSnGo0iw7XLz5h/uiPGG4VgHO2MZoBu2okRBgzpjykx
MwLuuFETAlvuN31CKfDn0/tX7993v+//9On9CxGRtEeq9ev9MwUzEd5WBlYdfgCU6//5N+6/r7l/
5f7hVgp5aGPr+c/fvT8Msdvl3G380hp9ibrnPx7o/XeaHNXsj1rD/98f3v1n7z8hcgOOgJom7v0n
/nzh/mmcxWib7x/+4/H99Z3K9mZiq3PjmGCof3zjPz68f+P9z5AJFIDgaTyMwrXH2Ea93m96TSf0
YKOMs+aVXjZmdCTI6PWnXYhlSjM/UNu+VOXVyqf8HzfKKvKrrRfct6+l4gLFodzvW2ahkdhxtNv5
6/1n7veOzoZ8wtE3HCvibM79FzbpddDqe5KakbV9uE7XRGH/vtRVkEgOJU0tlWsEmRFbKB8ZSemQ
JaAyN+Jafins5QxJcjt1WH3YidNd5XXpqqzQ9zZcIv+4KvuNNFP9CkMgZiXto2D+wqzZON6/rg+6
Fdr9dI1sZb1UCuYg1dKptZtZXOPYEnQOfDQUEN/6daVVdWVPhcfAQlw3PTPh0CqTF6k8h3/us5Mx
MEZKumX/jrWLfnQycXzieZk1zNalIQb4ksxEyjCzqGm8ed6JZzFqP2sYMCWGC06H3Tfjl6Y30Sbu
Q4b7d91vsKsCXd5/CAhEBgcyfwdtV3PyRKEateXRKNEXRnJFR2ij3SHm+tLr/H9VWzxe6Kq0eHdK
Vj/yaJcOthlxfqrW3Eo7f6uawTp27Vweehig7lqXeqCO6gzhtWYkyFj8umaJc5TgEMpqXa71frNk
eu82GimaqJuXq44DYtqMCyGM5V47PiRP6SwsX4kGDW1abZ5opbDVVsk1228m9GJnpIjsdE0toMT0
nd5o3crmF04p9D8rzeubQeSWoRbXDdbZzESs683uMFcK8EskTVc16rZrn5X5aYM5kGzcdb9/m+MW
kYST0dhxX7Yf+fePvreCzbRTX9fiNCtOckiBcPJ08BJUch4HCBj6Y8U87tQwrPb2eBktpRmapq64
RpJHEm9KFk76Pp/+TDns5pw3ruvCwGQtMZ/Wg4WIVsJ6r5pdO8R+49gY5tv9wIKgjottV+N2DvOd
VtTlbevR5YLd7Q73T4XS94cVHwuC3bW8sTkhRhPfAlrg3iNwEl5ZFn9iwfPUIa/GxOREfk2wuptj
zICu0BQnlnw9ywAsQ2CltEfbLI+1AbknVaoiJPf9UbcSDf0RwtHFzEhSS3Y5xLKrS8V+58oSy4s7
xGzb3KhBOxgxnuH9e/6oJf6688/n9x/EqIKi/P6d//Xt9091Xp6DNMbH+5+2dXARDblY3n/9wD9+
9V8fVmXx2kc6Sp4/j+T+9+5/HmgbDw+1aMPCM22hBfz9IP7x/V2FKFCPq5gMZm0g6GFvy+43zt6H
/fk039u6/7rv/tVxEglmEaJlnaOuaDpycdU6VLH9YIxtgCULR1mU8YazvrdV/H3Anu2r5AxZm/2B
hHi6jXSnfj6lKO+3d1OowcLzeioWizeQYEdDIaj7SyaOQtemEM6A7TeLxU8Ax8G3VwTLljaHvijW
E6PnL4rsTmTIuWm/+WLT0N0kNK6m3TyDXQmTan0etBmIP7J4FjPJo8KebswFmBMjBZBDHJUxla4S
W3NggeLyhFOzAtK27FQW5tVMoyEs0AozVPc1Vi9ZP1OkOS2I+9RnTG+hbuLX15ZJ79c2gRnr73OV
1T6Ce/tQ2kGJJutm660kfal/IX4Q/tuXBKKhy3V5CDEhrv7MBDWA8vbAgJfMGoRsSal8lA2xyiMj
bi9enLBNct3vTa0kHnpLfWdKSR4tudRyInRVlSWqVrOEAX2qELmNsr6Xp5pbT9pb6pl1hKgXP5WK
PSuIWnq/lJW/DqrD1/EjeAaSSgpJg8E9Pb5gbxFobc+MaGMf5/RwLluJnDvt5y+FRgUWse/2csP+
pPA6dGmfhZF9V2bFdKvmzjJPEp6EufjWTP2JNOnjCKrMzY2fKRykQ6l+tggUANzS3FbFUI962b9b
cR/5oIqnIF1BR6xSnqMCvUPT5QUaa0XC0M5fGt0G3r9lzWHYrI94m+JLoqKRnDk8qcWsJ0ZY5bXK
u4/qzR4Ly9+K5jiDb/VKdXzvSb3x5WJ/n221C/QF7g5enGNjwT2S/eY6czX7+qxQVCzx0VZZq7Pw
/NDVLPElsTvzU2MDJ2eEfV+dQkXIwwmrIopTk2XC8GXbIqx/MrSZrvlwmz083daJ2UjIM2bcOgh9
rnrRAKzdBg7HIZU7OUHSNBQLi5kYkLKJ9r5Wu9cEHZvEJDjgoxOdhoYOUsdKfz5X3+oqSv1erTEz
w8Rdy+EqM+uqNmPCOLxA4M0zaFgLzkdYizKd/MnodjjQdBK6tTG2Mz6WbV0/WQZb4QTiAwxAX3Ws
KMQLV7sm2j8XPdBjp0yfy/FsT+x60UdSPm9mh0JT8krB3/Rn+SoThdwxsZjgswhbQvx9TFFUgGtl
BWA6ezxHqfiA5mM/j5drPtuGSx4Nmwv+K52DpsevWmu/iazjLRXF4QQjJQTwECajlZ7tWoH8bN/i
tWp9pmudPhQIqOtHe+UxmlPYVwwjQe+LQxlnI94bxmh5wNaNKrsQjm+oIVlQ65s0h1fLSL8t1r5v
KPLYLyHjHIvxoTWE5SoDpxUzzalAHGhxIFYUf11NO1AV+br0xluWY1uZmOsQFrHrnd3cwuYqN9b0
VGFHszKIlyjpAfs4Fpcsf7S0HMsOqg+m8NXmNZXiYeCvaY4Yacv4PRoLFc3C8j63dUvyPNEkqQ14
bWm+OnDKTdzRwQAfmTHioIfWIpVvS9KxpUsHF6GmzsaWx501hKOZbZkGJWxx9uHqwYzzNxPGbKAn
oJx18lw82L/iMK5kbhiZcpRFlx5UNWHo5MR6UEX9bS9xihi5tlkUxwq3tFuzlD/jP/LqeJdOoIr2
x0Yh/MFPI077uTIdsMoo/gDdMSI94FKPU9AUNsejYjnetGJmtjQbvlKM8IxKvlqA7CzfdquzaymO
DE3OIQqZXxRSEu2ISilf6Q1+p06eHPW3TlhHmNpl569xXLkib/cNZYaWbChownlqdfJH+6I8MA1n
Rrubjs2Z1UDa/IzNazZ8dwzUdWKx2CWkywcd6+Ji3cm8ipUYjKZa20u7KNxId/MgjHMEG9OtszOP
7M3eV4TFb+3x0WsjwBxYrKdBYoyf8/k52eyv1dTB/hQO9q/9jHf3PQ1t9o5ybCBbtDg71E9b3KJX
iQVgJjGgQEBLyVSeDULn2My1xc+YrN8tij73POlu/FRaVXSJ1thxsef+ThhhuPqQjqGRka+YWGfO
VHPiyq9G1yFASmjTFfGhs846M2GjQU44NbdfO+LWXDEMv5tdVVzyRLucVxGF7O1oos832JRQvor0
pcP+HVA8PBnTbplRyx+RxhVQokbTugoKkllm4VxNHgHsAerXT7FUwJWSW1wAfmA34teSNcS4Ygor
e9zOzMYfOAoo0MtHlYgQ0uVuKJfiebyp/oK9BPZmTCTWwI6I04kqvmLOesOoEG6WlrmS1V5WEFa5
TdaxsubpOFXPDZ1na+LSr0Cr+w3CiRh+fKZpxMjZUQbRw/oQ5Th49SShQ5KGJpMfelYTfyLmwZNt
eolsiN5qL1N/qr0WVcA8Wk99P3mjghy6yxC0IEFuDk84IozAQbBUOeqnvOLth8EFdnrV/yyqOJzT
QhyHxfxhIcR8Fsovp5zCsY/l87Jv4De6IWthsdFqYWNO7+DT5sBBEafHVP5l/K0aObzQDBM+kTDe
pcWp2VjqjcAmwHZg1bvS35r019yKrxZZm+jZOI1nTZQH7Pkw2UQXAhhyYip1XkSFBavDPJ0LY+Vb
085TNetvA8sqr7bG1Kuz5Kudmt+MCiIVeTbIy4zqJWHZlcWvTbn9TLYmD3KxjofRct43a18GJkoY
6dtjXfO6JjGeHtoGLzWXj6EqccE5axYS5TMky3OKBUOLqx9WtUH3Z1sFILhRwlWtPoZWyX1zUDgn
TgySs+5hcrL0RNjr5pe5IKNRrNvDhF94Z7Z94DU+VWr+vM7Vh4IbJExB4rFu6I7D2hHvHsevTlau
3r3k0vFLuqLjAq1ldKfQHzHEmGjYYcue7TY+Cs05VLN5M9g+g34ECi9NAMyWBQInTg8yjzh/qJ0H
wywNun77UldQ89CX8RypvVcMjXzE1o921DSIYcnDFHqvJ2YZuW0nt+Mywdfru+hJFsvjOv82gdQc
llKpvHnIxcEBGB6UZfJlHGPhi058rkb1bU064+gktPAZZu2iNi6xcTZBAJ8+8nyLXGl1PM2dMKlB
yeudq8sCCBIRTfsubS6qpWn/Uob6FwR46q9d898kKb6JvkYrsSeQk9NbSzE/riWjDkVGnlULuk9i
yU7CORGM6YROnO9SfKjhFLzDtfuU9ZvK8i3DHuvU2xNy+YcBypFrt87qk6xkXdomeQ0NzByNFRCa
bJyUOXtKYdMEainBEbBIqlg8HIlI3tPeCjIKelZfOW9o3RYx8RaGnzeT15cdmJJR/NZLdCcLqFhO
bOuCNyWdPJmpPRJLkIja9x1LOUZLHjR2h6EdkKRb0JQegEIu222MDbfl3X/emQCRwj99zZadgv0l
jyTVtV7Chd566mnjqhUEdDom8OytQ89SzikMQOOGpe21gkuL6dfp3E4WiW9DAFXM9fMw9SlXWlgC
puy+Mgy3ThbBsGg4cv3HyGTGJ24jPaE9eZvX9tJt6Ka0znA8U30s2L+7q1Zx1QUukY1cFJX4hpHr
Yeqn1bOVjsIankFgNO1Vd8xwzCLSWzaYUYsVI3pbRyAzcASm9mnSk2dVitJ32K95+ABf1Bi0QDWd
Rb9hE9l1u7rGs68rpodsQN3dQTQvC8pgBXIIo9IvfdQH2oCGNDfpcCLTerB7JoFzk+0hQSSuF4Ca
Y/PJhKZglsMNmAUJmesIkTeFgB0R7Sr0gzU4X9aFNPcFDVoj5+e8EW+twa65GOTkV0r+XGgjWoBm
NYOC+Ic5cpMPltKTl7IM8/OsPeLIiRhtsOqen9MscsJGSW4qu+3LNmaW7zaizM69c1xz/cBKqzqN
tj5DEKKPsTrz1GpT9jCOIDj6BR00Z4umWenmDFIueqb8yQHy2LuM28yLZgiIjaE/LBW+wvsWStSx
g95D/9lYin2hCYJbxfCf/Omj3Ew05c2pW/h1drIH17I6KKPGwswi3yZm11+sZGjOi0GO2Mjlh9H6
T6P4jJgQu0ccO8fByZ9TvUmDtbOdALeg8Jv4V9mM8xWF7syS3BuzZvFVuzQDZ08ai7oiDWb80byK
VXmoqzRcIJ8oVsayDD7o0RhChzl5QNdDMgY1MQJ+020tiYlpqcOIDSFIReMctVPuTYk+Ubo8xra4
5ZkzHTiSzVO0zC96NuE2gSEcrQoKC+DVtowBQqokXOb9qY5LalcgXstwmrMyREpyAcwNp11EJZdW
UG6FhbulFyPGt06jg9ZNynxGpLFDLhpt5Yms+d+ROhVhWtk+Z/LUNXYXI0IQio9NnluCa11hcQ6e
uBYGcswXD7XbxkBmeGFnrp/7hKYHd712gSZ02vlXnlAV+kIbyChslHbNXjTLwNnfDs+LncZBPGFR
g43LLE4DcsxjnSDNQufk8j7a52nsQa+lK0UwmAq34IDSjCa0dfa3sTTXwE5FCcKQTJqO8HJvNRHh
Y//yYMl76L1U19HMX7aqp5dmjr9iyHF2DQiMqAxTkfkxFDXnD0KSgdJtbmrb39YYyK5TILKc7Tkc
u/UB2jJDmD7bQ+hQGYmCDNHNprUx4J9sczgt1kuHGcLXRiTCzaDqB5NTf6OWX2MicS5R5bzFUTfy
HFdMayTIEWOkeVYxkuVj0+IQTT412naifmN5pKpkYrYfBiNrrQcw3bYuWOr6tqXKykv0nq+ohOJO
+d4xpNDUxbj2WtsGdCQ2nkQHQfozYMqcd4uJ5nhpGAOue3Su+AVs6G3tB5C1yZKzTsJboRvzN6I2
SmKCsretfYizIb7hGq2f0iIn25XaPKi6N9JtXa4nDHJspTgQ1nkwC5Xrx+4KRZznYCVSoyNWhxfI
mWOwDJSlulp96Q1mwNuCIzPfftIKbiZZQBVLo4ZsqIRXjBl3xnX+CaV/YA4YA1h/J+4orU+izX7n
C5zKcnrplNkObIuVh0bMuM+7MqPhmgLjWx8t5VFpscJZKQ3pZlidJ9b0paAzO4EgfEbZdq7sBamU
fuvUPStNrzBUIeTP0jeGRuWB5eQbU9HaFWJ4Rh5IWitzi5V+0asKcZ6HOL2Aecm/b1O3H2oCJR7R
D25tRPKQFoWXjQoSn0QcF2ULIYGN7qAg0yNXuwwkK9Wjioh+zsTbbKGFXE3Ei1ay/d5mow8GRfDG
d1Sv/QHu9mgk82dnmuEYLD/NbVyOyaqc8Zi9R0s8BhW58WR9oVLqI/m7xEVyaFrzYzMKLeSyiUmr
IJ2DLcsjh8UQELogXKz5RGbAs/D6/eqIuPFJZTHrSoymfXztnObFmIDwpoSkIy8nPqfPP6mqeJmL
hcOrh96zFTaxqTlLSFGtbqkFUKPpgbfvmkAwu7R4BjupUbHRKsYdcL4IP0MhrAzI8ggeZ6HTmevH
hkOE97UkoWOOE6bHxXtnGE2QNFhOudiCcdCZ2jJjUby2kjIsx0bF7BydY3s9GZ1Naa36WSx+mor9
0hFrQyylSc7A8q0ik8rVVgd8DcHi2dDfGE/iQuiLUCk/T/13vAzzpTWMj3KoIEuye4XODCsVB8iJ
9HFqzOyzbbFtNMfpsjko+qeOKWAjacrnYEqyIEcuGEKQo3xmCuYOxdTvW9FfG0Yd2xLmgw4e12j7
nslL9aRLFs+JUFYU3oiHECx7jTM5D9KotRBcXXIsVAPr7lgdtK74OeSswJGyRr5toodax4jFFeWl
a3PyRJxLZFbBCc1XBoW5ZEy071aXh3yHC1lrd6o76kNtdo6NEx95A7nabgWXRZqelP9h70y6G9XS
rP1XatWcu4ADHBjURBLqLLdhOxyesOwIB30Ph+bX1wNx80bcWPllfjmviRaSLdmS4DTvu/ezowJ3
vhUf0yzm1Kinp6lrA3z0RrafGvfUxXVytlSy83JUTSBB60PU8x+TMYphuTBwp2vXsCrpqjQ5ssn2
MhUUDzEelAdJ6fgsFNWXVnwug8H2x8Km/+A0iw+eEYL2eI+Nv9OGOy02JHmarEiKLiUDDOHdMDSN
3w+ohdtc29eJgXZPQKguDe+uy/QvDnrmrRGVewUB+SKcpyz2Jij6y/YoQb1X6P2O8emQ68UbO6tr
JDjmrLm3BDrh464CyoLaa1dRC1NUCuBSoQUSuL00Bxb2iL0FPZCj9mWEu84ubhSk1wmVrT2cTCJ4
eE/YsxXxfsqzvsYOeWdR+Ulkd0M/6RTJNdazQdj5gBWlr+Fs3NY2mhqNKoOmPbjom9uFQWq02D1x
S1AEom6u37lUSw+F5hWcUAOL+kxcx5bzKGWDeLrDtTZluCrULAEUZBglImoD44Wcr3ar4P3tRGXc
F+6E9DWbNtUo1SnOMLK5dbGrLEqPdlxudR0hn6ZYoo+xL+Lifk7NN3pT5kaezHIa93lDzCARWlSh
B4IjY/29ibzwgbH5O6FnFFE8Gv1JYmKZYaPkN8YpRhN1F+fEbSJJhSZRXIo+PAN8z08GsQBHiNR3
dP5bujhYoZLEYNVAZgiaYgrVqk65FgmQ0kf1Oar50OYu5QNOe9dX3ehQSY+eWYmInclJber6Nqqz
+DS3lFQn7TWQ7R4bgXrB7X3QdDXcxa2V4RXqMJPr5bQdMUhsg0b2h9KNZgR1qNJoD/QHZnHKn+34
JjkTaEgcOz1SnB8tegcLa5hjXmwBezREmtYvfaJVuLdK+Ox8oPH48/56hMzp199ZnwJoEXvh+pz1
/k8B4M/HYrrY29nG87m+DASIeCY5IMn2mmt++uVlfvzVf/qSEHALFNitufvxS+urMxvShP75h348
UybFVYe0n1XawJ4yCI5qBfD89v/9eJ2iMy66p3vg65Z3vL5W0/RX7Jniw++vvN7/8YvrO2ld+y0a
AuWvLx1ReuIVlg/yxxMXIMjPD259LMqLaCuLYNqud39+oqBai0MsjKuYsKcAVALdRmqVcVK9Zjhl
d5HulDvENdhNIHdvVKaxc8ERLEZwtyhqmHRNw9jlik0xa+b7G0c4Olpu0zsRJ3dwdAtIbEclbJr7
J7J+kR6bO8sIv7Llh9tXJgQEsMD3E2dimIccM3i0781uowUwikds8xunKJ68HqORQM9iJw+ZeldZ
oSMwybut3ac3ur60TCbUxpMmwUqEF6OYrlSdfF1aGM2kLWuF6roS81va4gMH/3MZTOvgoSXZLCQ5
e68V2o3IR8b7GVOFSCCGYtAHhcF8MuTBnY6RZ5tIFALCJiF4CXpy50puuWDRqt46sDDoFZEMVtpX
dQL5s45gQwqr28bOgRA3nBVZdD3Gs8Knj5izys0rsMPvc8PHW9LiEtWi+4Wb6In2qStQk4Yp7RrJ
SQsxYjwxsR21yj1QSMND50xvglreNGgv6HS0bWiiiERYAxWBfa+rL2ChBvwckS1RJPZ2O31BlsPO
odsDaAoReCV7a2wD9P4NLXOres4z51s5iHGn6unbgBCcDaLFwC1KzC0hc6DRQ7tUMzgA87HE+kav
PqUIqBCYg+iG8jGPc4S81YfLG28bLbaPA/pLEh7gvLgNDfSESAV0RwslvuL10qsgiI0dcJYlQKzI
tj1Qgp3K2G5g78Dfgf1jg5/9pR5M8mit9JGEiqPmVMmWZs+XOTM3FNLwGOrNO1SPPnufmNR8DYnH
vis0bBvOcJGYcGLL/lRT4qxHkixMSVc+n4sbhjHfW8K67U7TtglcPoyf3pl4+PuqDWx6ZCQWja3z
PIhyOxJnsy0wOu67ac9PaTN5zUz2QXnbzd5zO1dnO+3e8jG+I2On3FkkOetjj0mKMF20PFLuV82T
U8n233BPzYXh+ndBn4MtSlgL6JX4JfEb1TsKrCmLe4pTEyatTa407yxTOguxkd1lOuqOmDQ/u6qF
r+WFSX8mCvZuSFU470sDVOsJk/iBHoqx7cOwvzJyzbu3RhKOI5nfAhPxS9l+YigI/80//httnnKI
7ZgOcYm0Vm3hUPfnjf2SPz2TL+dM1GjxjrnpSXNs5BqU8zajpHPWo/QG1u3S08+iWxtE43kSXvnv
/od/8uFR/3CI6EIK6bLK+/v/EBNV5oxRHp8Qa0y3VWaeUiOJ8HwoY+vNUsOaPrj7gN2BVrNk6PWz
cztHRfXlFwnpnxi//yr6/K6MsTX/z38LtJ+/f4lIRS0Pa4nuGo7zGyMzLacJDJ8MT30F1yByG+vU
kyLQ6gyC0Cle1ByWxE07jxCG62vkvuMRtMlWVdapClrtWnldfWFBv2kKdyCvx46YrzJmdCMi6AdG
E509YVwHMrwKCPVwO6jFlUYuQiXphzcaPekCq79fxsab4yp1HCEOpF4pL+tNvBx12fzyr9/2Pzl3
4WQLCw654eJ1lcvX88sp0OudG3UqCoEBmkuSTVX6CQAlYhskdhtSG5ZAElUP7C0VhipiI0HL0t/P
Zpbt4wUa7kKjGKyjYefqFFiQyBTxUGSRBuoAGsk89ubwqQ9K8X/y6P8/fqbpLlrm/zc/8+bjvXlr
07e/aaN/POlPbbRn/0F0AhLoZQCAVvmLNhrN9B+6zVUopGsAxDS5DP5B0BRIpIXp6vDegdhagh/9
g6Cp/yeSaAMK7d8vPt21MMMZbHIQ7Tk2/9rfz0JMGJo+BZG6FMrqQFFhNGquV55isEDh1qOfN//5
Y+HCIPFctLybf/0yjRVpe7QLix/eEDkCvuXvlzRc/nymsvBoKmpvZE2cmiC7D7KhvMooQG4p9R7Q
nbFLGJrHaHgu3dLER0MBRwme7hrGl1wzT7wWhF07688FGWYLSkruk6ruNtYbntvCLwGu2TF8F6dX
Bz2iryDQgpP/+Ri40UvV0xxu6B/RkHrq+ohWZd3f2ZXLwFOCsx2acjoHhbrOEvVMSNopAw4G0oC6
Z+cl9rka2AqJRttHAbaWqlxQKIu+YIKFEObPCOnfhoGOggVec9c7xbaaHHm29UHfpqb2JXdYKqNU
N06oEzZTL74ZHWbUQTFxNM6mFyYexJH2kR6W18g/iYAoLZr8riSLF8EywZr0nek4Mp7A8aTDCVVp
LxO33yYpyImuKp7NJDxS3+9PWJK+D1ZkQUorPqV6goioJxQiSGmUgzOKXBZrFFOeQ74oX7rn1IJX
UYrBPY6FotBxxDRc2ZpNB624KVRG7YeyOw10dAHTtyAavL1ymdGsBMfwbIcXtP/P3kInKx0qKqp5
LBznWxd6OrVcvbueYsp0Q5ndNVEdHVjJzXmBklx4n1VifJqd0t5bVnVoZX4/V+4XVdasqzRS6vEh
QhnqFdmLjcR5hpBoTIFDATUWNUVZzD1fVVxP/jByHsSG9coYjEqeDgcZe886CyDK6zB/LJ380V4O
tDOxLSdMTZoMSRUzboJGv7QZXZPEmiGTVXh6p3qb4ukfqRDXuvem0CmhYSS4YAk5b6rF1aV/LZVa
8ElvmkSkk+k5QgoHp2CT1hdXZfnO4oJkx9wUmx6CZBeX1S3kagemdQJnn1AhP3as23ksnHNu91dS
5GT4dOLUx+SIqMEt/dApnwtClZkIqnpPJsSwrzIgaDlcszr3rZpuhznbDyMIlE3IEtokUZdF/sQl
MDbnqm7yLTCOlrMN8lRfBvU2d3BV62Z0gwVs2hiZdjQcVAX8q0hMavlO9sM7RaVdadGdVpZ8SLrs
Q9c18gTtU08sq+/YU3XWrLdCgqiUbUzchkkox2CfCPX5lqgx8EV3bylhouso4RFm7r2RDhszzF7T
KPV1Y3yfM/WFcO7maKczFsiueIP7DcaqI9pSiCe3Yg3bD3xXmlnbftJdad77aFSflvGVcqTl8aVh
nFKw8OthPHbE5LkBmw1tsHSImQFBREH8HeLEA8OjP5OZeSihorJjQD+G5A4VhVluWFz04pHS7iNg
xuCo6TaBRQAxf9xIFo259TnOycpLYvMuaZz7tNPIVAuiekuqPCW63mVNZR6SQIvvZKoOrPrJUXF0
jLokLTcIvceSa0ImRH6xuLFpBUF2Sx8hSXxNuLosDdcCeyTbeNDQtYo+p5tnWFe15os5/kx6i9oQ
QIIttB4IOGmzqyyn1hOfw9ns99QhgHglwMCTGd47Iwrhj9Y1W8GbMQ44Ncwaaoa1DUk9qMF6b2TY
yqNczKUyfSJxD3OerMQu9uzrULrv7BCBw9hHgpSTIznEEomW+1DGuHfDzMQKg73T7mfKXQJVx+hu
EuXMPn3YycfAziU2t9N9rBYYP/4HvdtV+pKgbpLS7CmYWAIOjzZNlGdhoXeTzQqJYkPu0oh32X4Z
80dFLqCjoFq1o6SHalmvVQD5ub9uJj+pG0G9isRRALoZIhobO9ymNxrQDY1BeXKg4tmmdn4jmvjB
cLDcTi7Ex55k02bW3nvLRZpRoVY1LTbmWRDHOzgxCEBdD9z0LlBaiCOYblUn8og9GyVRbXL8aMSX
r+jSbFBVmXPU7UTP5nJKgv1yaY0zbb7MdiY/Tb7R1j4FtgVo18Q06qCY6Uvtox7UCwMSj1IT9Xrj
Ukblt6ocbpkMLg05RZskYtDFJnSPqrrzwxIh34RGbPgemwTDFXnzETlRvukCuO1m930Kpn7Riz9S
ta6Oqq93pF/N+87pvidjh57KdcHESOsS29VLgaQ8lTEBCFrcI2kzOMsTFLoASr7PXU7nPkJbkZLz
1HbqyF5yA9+edgW2AQYu+xZChnMjALNupzEqryPLeB9G86GZpkuHoOcUqam4qGAP4A+fJzIeowMJ
VKTkzXWFx1AbT3duUDzVOvvaIAEyYFM3sWcHekCQE99ToW8YgusO8XkLsckNhp1IbSTE3Sj9IP/w
YoLw0lpj7QCGXp+BkkBM8wHdfOmGVD8EjXgjFnNr9bx2KPvvlQeJ0LSQlHXOfIGhcD/lz+4Sf8YE
BESkxnKZwQObnO92RsASm4tNpUy1C1DWbTtbPvCShxrt+IKIROigAydEoYhssdYuqo+u9ApvQJ1H
3tFKqQSV5oFfpthT1zRQu4ehYpVRtg1KQToXeeYBAeJ6gs7CRj0u1U0/eUt8lPFRK8/3LJPwQKd6
wTUUk6xZfPfYwLWDXh86lnQUAYEqeR2ayLadqHur4WqijIO3jCZfAwgyNRt3a2jYnloj27k1giaH
gS3M46s4LLV9nEJsQ/Jr8g8TzqHuWEe2G3uM4p1X0BcUDMd+Gw/Hzh3fgi5A9YmTaq/E8AEgySgl
8srU25Wz9sVMkvgwtrKHauE6dDTA7xK15vFmyB+sR6vc0gJ8N7Jlied2xwDsz0XT86uydW+nzhxI
4MBb04c6rTnN2PUYjXYWapopzLujoC83AXhYkDjQ69KW3pMFg3RCEJEJ6ut8fsk2ceuPvmfAoL7j
4gMn+5GxjCYTSRJwkAQnSg2O0RJacuhkDgIuqjaGUchN78AY1ceEUqDIPyQ1uQuhHYxFR32IvxV8
k/VsTqyv8uEkJ3KYhgx6FQyZ6TJIqDyuHVYbW4M4TkKgDzHVPgzzwnQMJaXvFPACfxdLDmabCRAR
pT3k2sMSTW6BKrZH/V5rRbUh46vbNxAfDyqJHgqkzRdbq8x92bJgsJz+mnOANUh2okGaAvmiul4V
6pts029zor+3jfwURCNdY/gZm7TvX2uC4vypd+1zkxTdZmJ+9217etIqetdOkY/XTSAePSwMu7Kc
jC0dOztQ36zR86moLA2suaU6yg3s0gNzGDp4QiAK0X81u9C+9eQiLBXdwamIv87d6t6mjhXYJ3ie
iLCKptiHnntdlzEWHoOJfA4rtSNGWefrDgG50nR0ElrUdSubXVbHJMYBvYzgz92SHINuVhIZOw34
FZuZNT2+EvWojfYtrJMb+Djh0RAWrCcSbkjm2Zp6UO4jYPYMiF2MYB4T9VyaiGA08FCOlsMhqgwu
3hLOZhqxshFOJLYJQcEMynF1gRik9iqtP7Dokc+SiPpqPWK/fSvIAjmZGvDNUgLYGeUwsVqwxTYs
h8/alGuHIZ0ult3bN5HkwiZn8TglU38amDaJcMmKA5HZGhTE5GbMU3GS7rJslx7dZsFSzqR3tNXC
4HoyICgliCL2gw342IIKz0RxaYjku4IPGR/bYL6fEhUcR3LON4Muz6PsxCYda7hgSlJKRvDqUcY+
BUmtP+euuEuoFI7G1AGRC8EyJ9Kf8DCqiWwdQA3JdR241zkDSW+Ul7ac9buRjFphAKzthfOlixFR
6xa1f9ijjzW936u8qj/ZXrWb9UIezfyh1d35btbn2K/nvN67RR7Qri6pwpsO7hU9kPvBnZNz72if
dDRE24Cdxb7AA25muvG5M8lRJ+K1UflwM5hFeVsMZM0MwPRcFqcL7/mcLzcz2qEfN789Bi4JyiQr
jmBxzdMfZVoM+wAhi9bg7l8f1Su5y0vGs2phApCDO8BKQECw+Xlf5fQ5F/mc8EwdgEc+IYYowu8J
vGNO2sVIv96UeQiIVCjzKqzFW9yJfgssAiro6oPxPLRuP6ChP+539VtIpd53WqJ1DUiyKI+Za48x
Ja0mkvV5/cF6ExPKR2wVWnVrjNQVA7lNkzfdypEw9EXZCUXUCgiLWA8VuQOQxNrPqz9pdfz8vBla
bPrr3UnT7msLW1jfBjolUTw+zoKBXV9jvdEZ2NmASFh//IWfN4RaINtVEQDxv8xPgabTW19f+OeD
Hn1hMPTTAZVccQa/lp9Za9GbWQ+hOs6n0CAsOONqiNbaQbcQ6tfDYMHQQ38d91MEQWdJi2Djoc1+
R3zZYaR+kLZOd/b6IOfj0gi8F8rQtwbtP3b8+oLEX1AGZWAjEeijfhctCIn1hgRdoJWXtLYjExsN
K8aA/tTqYMKC3IA/wMs05mI2/FjbCGZtTASQWlc063pU6baaUc/Jl54R3F9RrI4NkK2s+rk8Qtvf
hrjejswLMHmFWZ/TIuMLXu9TYq7PrE/mo0DtOi6JEisgdj2iONofbdnv+gUh2/7Fkc2aDma/OX5R
C0uWUOuuy6NfULgrFDd2Y963GosJZhbo5RVRG7LWMeA/8O75ksBueNVCrKHvGi/vs1tOtd6zx+qI
1fwQ0Vo9rMDg9cZeSMLVwsodoCDDRCwO60PzTF4wKlP2wMWTvTJNRLHoXpYzCK1adV7vguoE2yf6
b+S3dHuPYIQf1rQf1rWfjrP1/rTwTVIvB4+29EG9tfHZLofr/fVmvTtr2PzspvAKHE1sw+NlI6bP
PYbbPNivJ47GlgEgWP4SRQ6S/hXru76h9b2MD3QE0nMtlgQHGtcYtswFg8wwAVLXLIqD0zvneomT
kZpsz02MAeLoWguo0nywLWCRtCHRTyVlB1h4uUm5UHZNmUA4XM719YZr+s+jCVUkDqW/7q8/1tcH
gR8PPlLYt5/Pc/RUn/HKL91NiDrNy2+vNrciP7X6x1iNvLfa4rz7cWjVQGOYK1ibLA8mKgo2eRMz
zv/8TdUCqxmXm/Vo/UU1Mg9TvZlw+XFKmEnvV7aTH9d7NG9BryyPe6J5IbN36d9xr0kptfl6CAN4
mCt7V2kFSvwSiyegyT+fYS9Hv91FlXrwiFE7DC6b1M3PlxeiBTFoVUuLl892/ViJxCTKZLm73gx/
Hf2zX4nwGh1JsZEEmvL2KTNxGpZASH0tbPAuU/Bkmw3Dq4wYPEeDcrsewmD74cSQ2NH/PKwnUHEy
cfbeeFdOtjpBPyEYaB2cfmSTrIeUcevdXDMndOW9tn6ba9P5l8M1ksRt2EnHkTrArmGQZArntvQK
6whkcLsGqwhHuUg99M9MfbTY/vr317vxAnlej9abqKq/zEMvfHNBRWvAhc+KIYtz+K/7AY7ng9tr
h9VjUi+D53qEAdgflRmDwjSaHclKBFb+9UO7RZKEnKUAWLfQ5Cdqfws1hgsoao7r4Uiyx5aadrfN
lsF3JcYky9F6dwwbdqD5AofpMvr2hjqt4Jv1RjDrMzYt+JjB0G5wYP5+Ei7npBP29Xk9J23qb3tj
sO5+Ob/Xw474nU064Bha78JiSA+ZYVz98nvrma13kHZtTex/OfnX3/n5N+CK64RKVNF2fQzcENcT
riPwcBYuyfUfXJ/SOkvuzejIChwT6R1JG9FQTZbZL14u6mg5+u3u+gORQotc2wz/B6z5N8Aa4dAx
/Fcdmc8fbfdfz3ETAu77W1vmz2f+2ZaR8g9JH5m8cuyJHrgvWqEDTyXzzDX/cGy6dLD7LQev//Kj
f7Rl9D8wzBvEblKbJ8Fs6eD9g1wj/yBm2tF1SVqaZS4MnP8g2My0f0sGtwlzdWgTWjbNQhSkYs0E
/qVZGE7WkBEqGuG0t5O9a5YfuaLGbQ7xLQv+5gqHROZnNBUoEvRvXU8Y2KRRcDD6G8VqyXJo8iqE
GCGINmB5RZEGO9vKtQ1Jl/vKkW9o6m/7ERFlyYKXTE0IgGldBYcsYYc/sN+IAS9MoMwn/WyKyWPY
9ACokprlB8P8eXhDj1j5MxQarBNHOHLDToasH3TCQRrI0nsdc7Yiq2iua7b2Y4kcipKDmjT4zsXw
JsMov1gu5GeHVacRjFdAn+bLQJUZ9YC3C6P6Nlcz0gaqNBn16giQ3EA2zsmLWuRtQXGtlUa9sygq
+gYKJxrb1IHg0WH3uUb5ON+NTqkhUIWbS4mDYlGXNBtjSj3k05XHksRrtiQs5gfs2zUuWk33s5jm
MUT+T2lvuxg7d41CKYyJFEdk/4ZuztpYpPvdJlBlyemR4Q51MZZS9r9Tdd0MI+vMWGo7p04l1cAx
IbOmq3dhTXG87uM9mcJIwgk83pnIqCPSrhDGug856S1tmZWnEewyQ3J77bJPNo55ZT5WnRpgsmiP
hmn46CqfnWi4t61mqwZnXzsGbgfUOA0lvfjzjNga/SI9CO2KXM1bBxi36r0nXVZvFqYnVWEXSUWz
79KpQejpnpafioy+BkvATVi0rwQVlVhnw3Db5dA7dANvT9yQkOR0Lc0EIPDjaCC3KAg/gISQwssc
QqAAk1DnsLQh2+jq2lT6S1y26WWeTHdnjgbbb3TsRY2JJza1YJeVFUD91IL6vMB/0UzQazKc7pBY
7R6OEI2v1oTnywm+6ey83eq1tK/6OKtfQLaSfnaFyqThhAvRa7GspJw0D9uatno5meEhyxHrueNX
mI+PuplXe4MphxktvTabKEE6LB6o617SwL43M++2TBFr1sOrFRKL3hjJC/al5rZB14+GaThqAjRz
CjHZpobt93nT+gAi9hSRHWSzaXRpbYx5WYylpDAO5OtilCpqJttq3mD/OoiJIJ46dSIfRuqApz3w
875nls9yIuQwYvXAjhkJuMzGaquz2NxUTXAJGu1emTaG8JrcATFcB21zMFo10GsRSJLz0s9y/CNG
HH1KW0snz9xT264FDlzJGypIIC5h66uuG56iR2qGD3HzQDSydiitJcyjovnSYSIpSpOleX0ToMXw
Cp1r0WrzQ59R2mQp3KNlawa/dLvoZbDvggz+AHZLbadYgfpdQBKu2nLZvCTJQ21nlIApGrGxQRRq
2DeyWYT36MKb6XNhjB+TpuQhUvZN7YwnSvHmXhps420X4GxqlLtoVHfTBF+AiCryHVykcU2v7VAa
Hw2AxQcnCO+bLgLqHNy36jYwyYyBFcMrZDeyKG0GAMTZZmVW1ONlvVUzCQBhSSPBA8RKtIR+1Ns3
b1qAwu3bOCK4lbrEKqy/6fPyBYW0Sw3T2ktYURKfDPijNjxqLpV5O2y+9mz+d3luWYesmU81dLNL
NsA+IIQAK6cXPGHVPdfZJ6gxxD3GxduEZJ8+aYSOFeA3fePoo4ILYniDuI0H0pgyIW+xM6jzSBtb
emLJinsmmxi4+MhSaXBPcRq590qMdBpVjg51zgmTbZC1hWXlY+a1/aHqLljWPpzke6w5z9m8cKgh
Zu3s1PwYetbmyEZA9tJK0Wz9UeZ56w/t1zAWA4V6MGZlpuvUNMq9MB2DLd07CrBwm08u/ALBgNWh
jUtArboVI1Nd4mUsFcK1zArvnYMh+wYswZRvq7ji223i/BDY087pGoqEGnUsixiiVOJrSsXVWPX2
VYR1uomsp7zS8fyzlkX8RORDFtNOx2NdZqYvNCxUITEdeWzoe2imfMayv67zkMbAsXXr20ENh7Gq
XLqGmDIUs2TQBOZ9TguZDQTl9iofzi370p1hU92k+a3RbFPm6IeDAgeZEqYI351am+Hs3Kn41GQN
wNOl9zen3qvjSeQ2372se0lcEsNkVt+DdBtPxnGcA4SX6XQLytaCEM0Ix/DSVdQXLDPYNJ0gEESn
hq6HzUHQr8C9XUc4SsIrDMn6XdaTR2wLzp34mbmgpuilpwf6h8aNisRJNUxrQ17fibR170pKdJhE
N5Dxi5fRtKIrB+oTc2SMaKqA9dh0JYjk6ro9FsKBOtyFtIccdSOtnhlS6VeW7n2KW02cS6Wld1qv
c0Ml9aQlDjHWLVUkieev/zTL+gkdy2MacKKE6eeoLFyi3IbPHvKMszHW+6Hqp1MpaxxZjjjkoTbv
BuGd6riaaTacGFfr/aSRzjPXty4VOTJKcUS5W1FLgkeGCVrI7LJ8lvxeM3v7SXn3s9Cm+6CvmzPe
3m89rbpNPNbunkvttWqGB6Rq2qkNOf89wt3yihOTNcdwhCcABX8SZyTnJumzPufvrU1yVIlGfIcK
NSJ/gI6lVX2UtoUrbCw/6n7CeEObD2cGHCE2InsIwMa+HFzaY1PBdjj6ko/isenddK8s64HK8gYw
BXIIz4PZF0yLDNLd6kvfbuoubZMTM8d0hKB42ik93TIpqGupXmI2WMGMSCCvp41DDdUec7ztjUvI
hhm+1hLBeWxo6VFXdGvKOXpSlKm2U26+RkFMm8BjgseAhLL8s9OklW/W+aORys92T9ACMBXnXIL1
O6LVj8AMFbAeYKLvKaS3x9Iw1H6M32xtHl4aPfxKCkJxaNz0IExx5WDV5QLiE9M1GlnC9J5U0dMX
cZ2L6eDe9MLB2FGAZhqzTbSyrLsAW7wlNFpgd4LVx6S4sYmLJYBOPeRT95z1GLRJcwl3JVIHOZPB
GHrdJRwpqsxSPdUeeQZzwsjVDlp6XRLnSDTAXF2XI42lfuOa1bse1OJG0PKjtt/txnhMzvPUnfI4
uo+Nyr5KKxssTNz4RjPfgzneUHymWBm+TLTvtm796jTaY5p01k6gRic7k4Z9AMnpOMnourXSFvL0
fJ/FlAKp+dgEERrfsVuHi9cQee/snmjCMiyRQ3+qUDpnbjLuyuBzupyoDWxZyfd8YrWSXVxMtDYl
BpjfQbNHFRRSkBwq3yXNbBunatrX08j51VyHgUTuIt+TlMb1OCxQGQq0qfmuaUAalVlhzzDp0ITm
q2WWzqnV4tuMWRRhqmft8rkiIuuW/ANoENRXICUVD0Fd3xqyBbfSJw/JfFOX0X0AA8nvnJglJQ02
rNVuvDVmYtOqMn+UyLfpFN1PBfJgvW8Qq+hi37T6Qzmq4qZj7SMjluieyzw2UBe0zWVwT6z6MC+7
hv4BSZKxHcvmXgr74uL6DdLZ2gCD7Y+ZtkToBNSCLeBbzLIzifOj0sjkqHp/bufmS27Vn1nysrZr
0YwLhQ63qNo7YsxQCBgaJM4yOlWWqB/TrnMRlq9Od0VvXmguVzeft0TJU/EckkbGg6X6J1SzYA/o
I1H3G4M9bWkk8BqlQ4IbaXiI8NTN47ALErM/Z9p3xpiENXmfv1LHkbVB2Gj/3OjtXkski1TLvFEh
rX/EScC36QxtjKo5TUqo3ejJcdPakOVcxlXIpazNtNndt0gFcG7I9DYJ9JmFdV+/1hVmtkJU/XGG
tLLgyyLfydFTqGB4tmJ5mGVxPUmAoiXhKi9BlXwFb0CLOx1vQRx89AIoS2JBZarRKuhsNi4I/kF5
Yg2gnL8RgWOcwuVHnH9lYLUnZ4jfW2KjabJQu+YC2JG88R5lFy23+VNaGe+jof482dOHWacPbaJX
y4oVgdFoXtprS7PJPCmuCwMER9m21s5OMAm0oASlHr0jpKXbntSvOZwF15mY9+6aJD63ffXGLuqe
9JPnQWv2ugbJwTSv8qx+xYZFsntBEymevYdchQc7AD1HKxbvp7Wbw0xt5wen8h7sMXxz3ZBPuPEb
qD+ZqaNgCN8CghG8xtjaQBFDtjfSGiCAon8PSL3ywELQKaA9I09xjgDWRNptW6Q1tM7RCaJ3z3ga
59mf2b0pkDgVWXeG4z1ZkoS9Fgm89xhM3ldWn1+kYgyx6Hpo1RfTuPbgpTYUpxKmFiwF7A2Ku7lj
+JPB3RyaV0VUPccarBpt2BCwcGdhDaWdLR/shHTIiFaobhREQiXAn8YEqBP7zVDhAc0uSZbfVxYY
IEcAUMUEngeIY2gZ3toOyY9Dc5fM5kvRlMdkGLa2oncRMEJr2N/t8kovwpvSbhEUjGa9YVwY+TQ5
HcFSjKF5X+rGs0AYlVnUo8PUfk+RJZQYeTVX38R1+uhZ4jqpmttJandmkPmt86VHeUw0wgXM/VZS
b60ay5+rKr68NHGR7A2hQ/vAF5YwKhsnQmkcBm/rdmys17qsHvXWvA7r4KZPfVMDPbiYOcb0FfQl
673afu+JGGH9S1BUhObHsPqvY+3gokoPaRDRS84QZ4xMBSwEIGjVLO2cpLiRZk+sWPSVLsR9hojH
CAAe6aa8s4mwEZV6jGNzi4QiX7+aIi62tkdGWnP0IDSSN7FIvz4R/4AYcfhf9s5kN3IlzdKvUug9
E6SRNJIF1Mbps2ueQxtCISk4z8bx6fszZWbd7OoGCrXvxfWrUCgiJHcnzez853yHgOdMfa3wp7Ax
SjxV4qwC+5jYuEVc8epjwQkz7u0TK5J+zo3Jf+pqMjJx8hQ1tKk1H555SGld2EQjDSC1622hNtwx
732JKatreoLpESYDwnjIIOS65AvqBSQDxenZSKK7nNBfDE8YNCiBjIdGJh24TEunlvNmM5T5XU7l
0Mme2E+huFwbuWnivukPZr32JzVy00CRHCcGpzZISXhiBq2l8hSPASarvuGgrBPe/nhg7R/OsU2T
UmzezgMKAAtXtumb8lpOxiOtTnsjSbujETl32PW7LSfAZlMXumh2iS6gxa7WHFxGFZS7rm6/a8k3
EC1jaHMNrbNHJVbrvQYlNvmaU0QiJ0yzAyyXNQsGIivrTQHBCz77UQwNx1cz+ejY1mHr2kRFXWLf
86/suDmgXLGNi+0bLBnD3ruR/nWna46yRHCYB+1gt7+90f5tTGQ02MZRBsbsFCNtyLvnZlnsAeuU
RJAt0uPa1L9pr/NPpQMkBIFvCq1yAnzW3zUxE2pl1K9SZpeZFqpN1BM9NKblyUxvWx8IZBBVdRgp
l4JD/5ql724Eb7WRpnfwFuNJjsbtYE8vokeCqXvUKsw7eyMVwCAL1sV6faf1pcVMkjh7BfAkqocj
78u96DAsYNiEylHl16np+zdpbF1Ip1Bg1yS7bk2Ts0Hf6BjlTVi3E3IT7zsX8tAhacS7XddsoptP
Z6Qrau4kc5TCPdkmVhFhm1BO6o86goE6afysjioIisbiVD1VKRP9AKhJAh+pQPHcumaC4w/qJ/C+
FM8dtkuy9RJ6WWE3l8qKgsMcO5zbremLqgywHJ5RbpK1O/YNtw0LqXNX5tOVPY1krz1xES5Hjnp+
xHe2ZbsVhWWl3i1fZLiIJ1S5Dhwh4ADXagDbugrgHAKbGqK32IFmRj4qxHhF6Vrfb9fOto5WN92Q
vsCvqZs80rVuOFH8KUcu0MFrOUm645tUGGTq6bEoDHyAXTfghAJ30QecSqbCsy+EkuReNMb9UIhq
y1fnu0Rw8IN5c5htlR8p8tYGaPfImuptCp9SxHHsOSWwOQPKCM6JtpQToesjMJVzl9BR1EJfdJyI
AoseeaO0qLeahy+MzvOWVsmOlRuzmW9ft7gDT1ZsTtvA6Xe1GHTKbb5SDUJl0fQ3NDDfeXN9wCpB
z8s8zruWYbXVfroQOLiCs6+VSQIgAiqA2Il+epH7XXoWtasFFvHB9+jMa8zHLuiPptH0W2eI7xQl
EHZq3ESEvMHVemAv6RDEF4jHaCD/TuqEoUic3TUFYeI+yADB0GtexzTSwGYQnb5EbSblHjbgugGR
F+fGqRJPEQ1V6+jxF0N3oc7ypjCRL6tM3ZNQehqMGnGAjGxlCHtbeqY2k8DtbklOxlQHRzY7E4Pq
EVO2oQRHBfwsPxBRMUM6DCP1Uvcxemwsd02QYULOYY8Iu2fmgjIKZJgc5y6ZuuDLMMWzxOfNchDn
8Me0FZ8tZjSWcCI5dxgpcWSvm6tzTENFE4N/8KwSH4bH5nemdSYZg3DF9R9dFVa/UV37ScG7wBKY
T/rIdB8Uizh7+iGGQU6dNOUG0urv7FlZVJCQD4OGcoZ1QhlL0v/joy7uVmLklb5vGAazYDR0GkqJ
HPlonz8PZVLI8wIj8SyWljfgzydVQBZe2FzqPffM8xBjD7MRrEiKYgWIB+sGQcbd17rFoqlMiGGu
ST+07oV19AOkGKaSP56HpZr50I6DFL9Qx2Ejs47wJ5YDcnJ7btaRqX25HH6m7bYe1v98NCk2NT61
Gw0LGNTw01DflxYZsF2fd5cIFDSNFfpf/7EFNA5wxqoOii2avB/+/Ls/38zPRz8ltf/lc+xCQa42
4kiviziPJXZMumgiKlVWPxRgjzbI0HAxpPjHQ1JxbGWy8mprW8esnSBJCQEq/PnQ+4mMtHrg7esg
SKpYfypBPVBq6modx73A8M+wWfIDqlT3HDdjRPBxcEKr4sf4eRi4anZEKD/++pRw/TO73ObQCsrM
QM3982ubhcHmX7/MqMbZLopb+1+/MYHB3dotm7m64fYWd7RvOsB8/3oIOk34/fl1mqpd20GczWBn
smJjBSwF81dvoMG9j9VWxSLfwk559IqovK7BfK0jppV5QsBuy+hSepV58jEpU+e8QpwlamyO4Fo7
1YXFUPrbJD/V4O6GcqBjruKwkgWGwY0nNw6sBPclpVCbaRnMhyICj9CwR8pYS+nJAqrCPie98rJ4
JRCKyCtFHu2SUX6vwlBH7IInzgTu1bCkh075lJiiStEWJWJobSW7W1RIAEeO/zRxGW4tA1VxScvn
Jetxki/TxuNNeckc+5NSs5FXFAWC3vUnKyqaK4PYbGN5yY579HmJZ70I4C53xSTg/g53wG76C71U
O6sG5dzQRLD6dJLVs50dKaRkVfXi84qVP+Q2B1AfYAIyDAGRMjePlYm3mbjLr9Yon825F7sMPYh5
+DCV95wTbYIIFFsV0cBxCe+3Dl0xD6LoaeChZhMn4t+cfYu7xrDSvYzIroCuHCpnwoLffLWivu3N
m9gRx9bmqGIvh8JD9yzdl9zCbk8zxHdpyMeOQ3XRNhcYw8XJJvYBpxGPcZFd27Z4ztuAbl6s0rl/
ks7QMTxJKXse56ee6qcsfxpFhd5iT7fR4DwEXXOaguzGTBd6susXxHjO+4DDOUpWz4vDHZdGt3Ac
xvekDO70P9v45EgVRnlPNuY2SbOvihz6iILPIG55i6CTlVThYD4rH13He3UMJjgjomyRmG/U1y5o
UN3X1Nlvip+QCCoIWbxq9iD6X8mChl2Lx05d1QNxKYRKDT7sX/VPR5EGVs5cyvUQrBSdjvFdQCjJ
rV2+y6TBL7ThabrJYp+TG7A306Viiv0PjemslLgfo8Z8btV8GMXKKTEdvvpJsb3inIsCzlopTo3p
GJdeQaciK+KaJZjRwj+JlvopgbWIRjGc1CXVyWn5nQNdYGICMRWMTJbWHQ17HasldKkF4DkVi8tT
I4JPKDlUFTdoUBYokhDst7rFvT9hx23Z9ymX033SoTgcXECNG6qjXazQ/niks1jewYLR9BLo+cwy
irqqdmWnBhCh/AgVkz391DEosj9gfhFJM95vyppTqogYQniD+2bICVCAfLSG7MCU0rkGr006Qhlh
JNC8IwvBN2qvO9CzpAuWQ0fUdt9BwKExvb8GQvMK7/aDe6W9rWqb+FPnc5blZ247Uv3j8pl3S7Mx
il0suvigpgLsSdQ9SbyfMQNRNjb2bVw1zZ4AGhBCdGGgGu6VhVh3lF5tUs+T/V7oJLdEf5/K/g+N
F8ZmXYEOlGTkY9eYyKVTd58ziDB5Fbc2Zugqsd9JY/HyBNqYEVytQfsQETOZAHWBE0JzrUGwEt/B
5sgH+rfSFFd6nvdfojdhSTsvMuUijdKRy7F+6TzrNliIMVH9QfzLMQ5FS14gwJbO7F53KGjCYpdB
DIjDPudIWZbuExN1ckEx4m9AKR+8JgO1sd3RJASslPKCPCDK0f4yh7XduvSI8D7hJfG7i+vVr6bh
3jiwGbbICFmyvvZjexIAEikB2OM64V8WvhPm6QDT0LWOoyRVkbhYWyXhqbhjeOcbziGOqUNTmDx5
XvXendNWIA5LLxFGxMDx/Yia/WYkdgyjgMX8kntEOzr53rIF68ECs5aSSmv8hzaQv32PyQ1vGwzW
36Je75v2zhP0VzvIgHPEe1H/Bv45BsFtBLQAQGECsiPFru3EJ9sxMHvViBODc5+DRjeW7APLzzGQ
mJZzBaJXosXR0He3RCgxbBYAgCzzc1I3YIpz46HMi6tm/I0LGYP9qE6ra56WFlaZ7GLyixbDQ9ff
2T1ICAxUO9H4WNK8YAtl6ZjL5Qad6l568s4u1H01GJuqktu6sG9//t1FQSA1IZhz2qP2z6sfEhjV
G4ErwVrZcjtmyrtTQj5ig8SOKNc1ycWzl8wBU1cyJKJavg3N9PEJ0cxoKoQ6EdlcunQBKvYULG5G
kwyf3xH/qqIHEMtbewFEWzofATruhqKiTxqC76Aznvuufc5aav665OJqTgZJpDThrjgHdz5qkq0Q
imISAiFT2I++oOR+8d6V7//xi9/ELgmfVpIwY7Drs2yLCxp2mYY0duaRm+uEKIzCOpvHderekXE5
LFK0oOj0rLjRGlX7kcXlA2aK2y5ww6Jx1qMao2I7lt66Yw9ylZjxGcjjk2s6rw3FgLLkB2BveUoX
r6BPxHtfYtwMC8p7g5WiYQyzIXDI9CzfMX09Z67cMQ78oM683A1F85yN83lMH0xXfZoxexyRh2rq
DwXXCQvtoVDjrS7mI36475zl1NTIxNaKLuk3VhlSP8oolORbtjATazJx6MwVibkW134K4NB03ggl
6OlVdKkjta1wJwzeUnBKZJZCgA7+/a9sGF/7XJmg5dNbG2IbtNP0flLVl++jIOXO8OYX7a5X/e92
cd7LtnqpCrYFQ/rcyvGX4+WA6KqZfHBT7Tk/eiwA6QwBLP9IlE2CCnwWculmoALc5fWMILZwMXib
GbSYX1j50V9okDTUfUbXBeBFYbZQ/prZvi0iqwhZaaot57Y1dLmUagJwHq9oM+iE65TyTnA76o7T
5g1Bf4sxyWTgpZhLWvmHanEERCwUjMXsvVTttVlqVj5PDHYCHSyBaAXn91dvyL0JHbSiT2nj+KyU
WEguKK93rkEtr5ecstn5mMbc4al+8hfIBRkYEQvWsRHgabDL6lNf31FNEWev4B3NJQASobCswX5y
TO80JiN3H8kUbrKXK9dj0uZ3stxI4WH6BGMUe8q97YecA6gwPuuWv8U1XirumibJ540s2be4nfOK
NeDoVLLbmdJaTtTr0p/Adt9TX0KiT6nY6DaBYeml+bYaIzYqLbdM3HFWrj4Nh++iNyxiKfCKDJoR
NK6e/keJkScUHYW/Xmydcv7c0Ti3Vvqci2rYx3XucrC6M/MsvQxMSnTmrl5XJjI1A9I6egpS+WYm
zAXiaL5e8uhFmeNF9n6+s4D8RxqGSKLje2krbhliva+y9eClebnpy5xS2UDrGIxClN9uPDvD1eR9
2H26bnLyQt6MqTfqs53M52MFnc5hwh/S5CqBTvgCuqU9HWrDfW3XdDq1PZXy0DBV6KWvLVTkgU3k
IfKFSd4tv2cLhEdh8d4w3hy7tQsIuCUdpTg/vD9m3ANMCJMSdSjzC+Iqeb2ZW4Z8J85R7Naa+wov
rrOvjOShbeN2Z0V1RGnoXtYxttb+TayZRb7ZXrcGxqSeOkPhe3CPgTvx7ANtizErM70JPSauDIMu
Tc+pou7dGysavYPtz8+8FToWkzvhTtMJ28+94WXPE6kIdGuW2rRiIWsjtcvmqd5iD2u3bNaAqlBv
itJPpyXeIRiiadj3BZcK18pmaXM2eR6suUUGRKWyqj028Wldie3GHAjN1mY8PzEutZRD1DaXdwE8
5X3tptcFutWBmTNQUCt/cBv7dxPn2ZXpnoKcgtS8uR+s9TInsX1iZKbMlZdElexsWLCodYZ7E/ug
Rxuq0rDtk+rM8Eqh5jVDyT4yoR08mJ8VshAZE2rm4bCOQkLg715UX5db230Lmk+pPPjuPVBsSJ8P
Zbo+VDYyXcfMcunj6SHK733qh1c0Ec9AFqtR7+VQTPtiNf5068pIKZ3oPV9nUu9iPAH7+yOCUm5J
7xxo33p2jPcil9+ms4ZTJaqLXeGcscf0aiWtuQtiQIS0NxJKrm7EWrw4Lm/rKgDLh9iWrT3Y4qLa
Q56T+6EBOt6rm9Gaza2zCMRBBQ0psdIdejR9J3m7blbb5J64VNtE4xt51djbZKd+ADtM6J48WURK
KjjI2fGPdeUd/PkFeQaNUBpkINX4uxKMZcomepxm780S8wtyxPNQaVtvG3QHo5Qgdek/7Zcvq0OR
LQa2NB1Tm7iQaVgOUcttgvYhczjkPtxba4rdLWsob9Oiv8skbLukxopMUhrIEUzfAK0+9rMP2jk2
YijfpgL7UzS890mwrxShRrOJWjZU0zUD8etlZnJg0kp2z2zWs6tv8rV+mEdMPYaBHpGJ42e8lsd+
9W79FG9+uZKjXFiyj3IVt27ssNFC6nTtfdKnh3ESOTQ80qzQCcO8gAMWZ0fWvvhQW88D4OWQMTHm
k6Ks9raRbPyivMtc4HqVPd4HlXgcva8+K7dB4MNkiJCw1fAm4Q83XXldANtj2WNejmWJUjwKFaJo
vbLNQQOb+35TCefMuPuYp3JHowBaem8eOfUZ6H67iYMYtGpZl89pOmwSciubxiH/HJjrvFXw/Yfq
T0vf1y4YYmvrp/K3s8y0UZSZpDHKekgcU53Ah3NrXuTb8BueRnIkmMkwu9WEKnPjLgVyj+LIVTUQ
LTjS5tOz77bXiZDpwdfhzrVatm77DOWzpe9qfQTWlZ9Trl82fEVGcqVxYBQCP4CrKXa4ZA5CQfRP
KuJ6agqZbz2ucSS4WG9pOli2VpTC5xHpaRTjbU9NfdjNw7gt5jILk3RetqvjUp9MtA0MdyileZUZ
NhAw5BXslKB9624IqQzVdKgjw5xoVy/TeHSNo2jG4R6ONQPEbMShNzLDjZudbc5fP+7j/2/U/m+M
2hbYGvPnqfqc/z3+rrcf6uPf/g7dufkov//jf134xfCZL/+KzvnHH/pnraj1t4DeGOEGnnShfv3l
0A7+5nrCI3huuxK0jm39p0PbDv5m4b62TPA5UgrLhH7zT4e2/JsT+IEduCDVpWlBv/ofOLTt/8rS
YrG2OGK6gY3uZMH1+j8xOhSOJh1Bp/g8zTs2YuS6cE+TT5azcaqb6DoK4rPrrdQUe85T2VCNsvpV
cjRnvCvFOTOm+cQdi3q8Di6A6dH2WwT1zHgQ2w06FcBxu3S2qinNUKNGkjx7zA3FXnHmaIoZl0WD
Q9IUpNFpaqdvnJSpNaxY4v+TZvT/IHUJx/y/f06eKdf0TSGFY5kaUvSv0Kq5dxdchL48IZ5Y7HQV
xqIcQV5n5EjM0c/sY+ZRQezB2dMhoZ+SZg7y7Oz77ZivXHmWSbmmfebU2ByajnqCVW/iMtSMREb4
N+2B8Jn1rNfX0Brqx8owfztJ6dz9PBQlyqMMZnNHgdBe2yNmMZ1So9wXHiqlqtg7llK7F5c1ny4G
NuqFLOYxJXC6Wzwiz2YkpkvQ5zHfu/ORg9LfdjRF7fh+n/y/R4DJAQcc18+a9mNWjDj0Q68mirlJ
b5xW4/6vTwe4WjdrGVeARuxtH+gQXyrW889Dkqo4jKzA/num5yfYQ+1We7aj6H5Oa2sfuRhDN5aE
eFRH9q/62Hjie6yTPFxgl1EgyuYsXtq32uT8znRUnWGIl8xn0dZjaZrnRi85nDBv0jqnFYfJh3u2
wTxypirWT8splx1ZpCKfc52I9feIGQ+yGKMzbqDo7EhwyBTSEXLRv1yVGfzLw8/nDNJTvbN4R4oX
E3iZ/d2sv6rn7cc+h4ZEkpf0raBxcohPqU9Yup1n8cVwkgkN5VrAYT3ECDu655+PlnWlTvyV8Bsr
OTnmULqR2sccYAj8sAtcEQyIc3M0Q+05U5ymthMOqQ1nSAQeew10ReiHyAfCZjrc+RNEWmzr3lR8
agWGjhIwXAXS6ziLjLjl9EMjzZKxSZ3iDXI5NdT9vM+b4eXnUz8PP+j0sVwNuj7s+xWbfaUhyMb5
56Hx/1g11RA0SfRo3+9NXownNofS5U3VmrO3TVmtmUOs+LcRgxi+0U/RrZfUxiw4tvalq7urgrQt
czHx7kskpz7nVMSB+Kd7+6eLu0ktNBfbeKkN1INmktlJNQilBXxjcvw4zchHd+Nl0vmiWBez1aOP
P6YPXojQlfuIZuFzT+ZTlSvnokwll2qJ5Z6k6lOcdWCvAWCF891QWum5S/NrRgnpoQ1i3NatfxSB
Cxs/j48QXQ02XvOEqslsmZMi7Jp8VsvBUMVVYRpdSPzSDo1umU5V9D44g7VfI+SA1B1zbO1kWKFd
ESw0SVdbrajCeubgoLNpTcDJITGk3qK88ufR4+NBnFfJwKJjeLkDxguWBz6CSsChZAGXaDkC/zTr
djkL1DX8aHuH6pBI9pcccMBWNOqlS9WHXAvkrQFzko9XhQ4bynLGyzAl5FjT9jFulvHiAoJhLrY3
puq5LVd/iwd7JQ/idATtKVuhJ9WNp2Aji+aXPcEQFZxHvBY7RhRzMkt04o0SlCPv4uAgbOyw/HyI
EAr6MLwiDqF4LDW8q9UPRfDAjWNhsAwCNCigKv/cKFkw26NTjjTpuVjr5vIeLAbBczNH42K+uysr
gOM9O7DE9UJVY8HIfQQ4Nc9uyDzF2NtNcYuMsJxRuuxTED8nSBTnOa8uzMr/BHE+sXs9D3lkkOcf
vxEz9tMa6/RQBr5/SvZGEbwlHrQJy7L2Zly82LqOPmGAvC5Ru/Ux5m5++usph17ZGskP1dtEMYlV
n5PWELC986cJpoXf2s/s/nFo+sZBDe1NPRBOgszzvXiPTly9R4qbbxMD2iAZvxTVuUiZnQE/f6/o
HdxBF1rPceCMIBw9HRzqeQt3El185bsk+ZF5juL9MJQbcnx4EMEvnRHLhJD9Pu7FS5QaHES86MGz
X3oLERpWb78PavwRvCEeYBHztURGwHMwyALmqkes7EB/4vcVBrPhmCW5uQ0AAJBQAs5ggVlwSkZu
GX7Lrd7s8uJMbu4e06alyMMddoVhA0bVxQ/dwjTI69TJGXh7VfYDVQDztpLmdZnYvzASZZB7+rT5
lkty4/iAS+Ke0pJubk+BVbnXkrKdpUTC6tVAm6CPJNLwJ+xFeTcWZweI2gUNufm6oohgPqzNfmcL
mqb82fM2US7ag7kEv+es3qdGHt2vMfYIYrjwyN3xlnHZxTZz8gl5QLyq2NEARTt50lbHXlTHbtlP
qllA99BHYAURIhedN3XavgorWTcuDvgNga8NTdaE5cfut9cl1KPG9PgaM1WYpZGpXVqM6yk35DEj
9EU6Zdn5RLkZAQyUQUXr9dxNOlCWd5wItr09eqHdULCz4vcs3JXDDXwzyjWaFMc9GdxgcPbjWvJt
LMazl9aEwCrYBLLXv5/JGzxQZ9GsoW8UW0N+RlHM/xuaaXqBa1Hy9WCqMWiO6XJEUtzRGkI9gCt6
Bs7ctzy/CKe2+pWa7Mymh5mLeSNru6XXObqbJAcP2RTXjjfQnUfzRuc7etJn7PWtbG+r+nYWsnym
l6UX+asMKEfIJRyuVKCmjl13t9YoIHVOiy5V51WO44KI14Q7get8oOmA3hgD192FgZ2r3Je04HwW
O5gs4HUz9nRyY2sqlEZYcoca+b5PoUTXipcfIgsnfiUxsAMVckzsf+1CsorUk3gt8LIkDxEJn9sp
9n+hbHXbfi0HimVQnYnOBt5bETSKGZ3RgfC2nYPQXAICjm+ZCGIqKScAy6W07ohhi7syYZhbM0FI
Szj/zfTUTohNWAr+FIzg6yXtr3Lf3GcBOzL2NMN2qTGBFBZpj96r5Clrynjb/zFy5VwGHBOZig7K
d3GtklSuqpLYQupgY+pthnWKeGIqswD6Km4NN4/oKCl6jB8GW+AhAn8Vx+rKC1qWEOJLJQ73prwi
hnDtC56YNKMeFauaP2Enmmkx7M14el/Ma4dM+Ytflyd/HsAlEB/qtDs0c1ccmI138TBXWEHx1fvo
o1DZ3hziW1GDECgd2D+URGwqo8cRk/r12c/tZRd4ifzwNl1LqogTeM1JHLUe+A0+Rg6Zy1XjRXjr
U0G5BSf4Uh/lDX2op7Wt5Yxfd+VvXx/6ffbuWf/Fi/5YownkWhwIUAkc1ALSYNW+1wICXQA4oKzn
/mefh8ZQoDXMWnQogoWCEKZwVk4CEl2iRZ+Q6BQeesWqhYuSYuowz5nn5XNwG0fVsV5tFETkjkIL
H56WQEAlwA1AFkUaIaIgSUuIawPVxJd5t6+1kKJQVJhWvs8oLCLJ3xYUFyTAD1KAFM06hFQMtVd8
y9tcyzRx2d9ZWrgRWsIptJhjalknwl+kZZ6aOAQbB6QfT4tAAjVILV+LFofiCneflotGLRxlKEgC
JWlGUapQlmotMQVoTUqLTp6Wn4L5pUGN8rQsZS/RIaWpssrAc+aMxL3uxOw1CFMtaQkL6a6fe/Ad
yF2TFr7Y7RPsRgtztSg2aXls1joZelnMqwzqBAktR0uL22A3RE4TuqhsAK9e2ra58WxnF2kZztSC
nIMy52iJbtZinYVqlwT+dz18TL14Zr052Frcg675p0Hta7XshzosN72WAtlz/vG0OIj0CRtL+1dl
cB2gHxr5/arlxJ7tWK0Fxgql0UJxzLoywqaIkSRxP9fqVwOknFpNtkFarBzYmMZu86AxR0ZhPpeE
ivC8VSeGZoSnUDxblM9a4suUWgyttCzKSBw3MULpoCVTrC+LllBHtFTW/eY+yknPn2hOy64kmuuE
9spI2jyUWo5t0GUjLdC6KLVCS7YMk7kPaxkXAj8wDoTdNj7NWuhdfyRfLf6uWgZutSCcuyAMIyvL
Qm+aCKCmJ2RJgJhFa+GJA3dDFrveplTwMFVosWlkPNVagkYCfG7RpG0tTnfW3ZSzH+/4md3O9g5O
5d0EHY52IKEXMFlfK7khWjQ4VbmI3zOR0kimycHTwnjMkVsL5baWzBu0cw8Nfc547yOptyWbGIpu
Hzott5taeEdaLnZBEbw7diOueyYY64QGWgeYwIvbam5fRBnHm9E1ZgLTDFM53xSsmN8DDYc2I92m
wnwJmRObgIK6bUINrALjIYlM1GqSSUxzupLICJV4Xec84TTlKeVeKIl09BHUsmBWW6/qA4bm5RAa
lbytDQCNc8GeeOi7Gx+zSDgPVCSKVHzEFdZD26KXfeXuBUr70hrucyHta6JItAFN914G2V8W3CWc
QhS7PP/MLCYeY+r+YtrFOycpczZWTIgs8DcV+106EFN3rY5DUR1jCqHbhhQfk/h6z9lsQzHGeMPN
cY3ZOcaWj9iobgqMCouxIFXPf7AY/ZpSAJ+xsF6CDg1kAe+RTJ+NKpqTsRxhaKcH+KC4ikmG43YD
LUYHAZsSi7l+PhWfQ59cBWXwWUdA3XCkEGCsyR4Np2HSmSk9dsfqfyss++IN2cmq/0yUFj0ZBnsO
U1g0Up/sWLHjLmV36IoaV6Y77ZhU3xnStFEA3J3VGySGXIJq1irRwGmq8bm/Lxist03EHKEbKLzr
4ARvUyoqbZGiSZpgZ6PAgoHk2nNIQnAMPe2Ls10qI/M1PyiVqMM4z6Q7gw5cCJ2CdupjGKsx5eUP
DfMpWMTfgrOIU3ZiZ+4db3kfZ7wRfeZx0U/vxeA/piCG8WzcIF7yPRTEYOya6kZDvnvs4M3JZgmb
PTPEsfhW9OuRKpNbo/Cq0OnaR/5itk0YwXbMxt5MWhOoTgB0Nnc0zvls8hR56L2iM+VSq18pNRYn
oFZnawFhx2VccdRlDBED2vE8WoAXeiFEfDNwlsNLT14YrP22SVZW/0yGkMRI59K9gudT03g5XMoC
a4QBZzg02WEDCxs3QgLOqWfK8taVfEFMCEGWAl5RBtY1oWStiLCZ8195KoI0IL7CxBcwPZRc9xcK
Im/XOQ3VguNjYEOyDOspMZO32ihYXw2Y0X7rU92r/UaM++Y6Z8fA5cC2gEYP+gS2Telx+esnMm/I
B1wR3db1ewy57IITuIiIIuQQgt0eNR3pcUOU9N1Z84K9OJnnqW7O2Cda/orgT5Hkj026b5Li20AL
aDEjbPB8RoRD3TvXDGgnGsk5SYiWG0GOkL39S1YzXnGj58CGCzoH/hO8BjqJu4i5TB3dGy0LGfUN
VNQ7CkJpcduu/hcQWdBjDwGu1yEj07RQHNdOdDeYmY8ZJ++jTUo0Bw8aGDyQhYIS2x7hkcXxE+91
tK2FjY/LY7Tb54KzPOtEPM/zMZI8b9HEiDon6xj1URROi7Ogu7WcyJsZR2Er3f062OneyWwvhMAf
H6I+oEWRPG0gm98B3ms6cNOHSF+R8djTUtZklwTLzwH6OPKJYEHKXprYeSmY6R3moCUKY3xOU88a
q97ThAq2hjonRbkyLen5cs09ZByMR9cKaOxKy6clvm1gO8ylIkQ1BnzZhME5uunmCMEOyy9cXlpS
2b8SLqdwla0FyVkCO7CRfHdew6gFJhDNIDRyn/4FZgdhcOmmdb/YPIHs8p9nq8LrCTrS14PEgusq
k7x2uF5gNHITXSPudCkngQJKWejDStxO0R/2VeMNToeHVlFHV+RRfi5BXrZGdx46kj1BfSUcdvMF
EbpjYK3Pdjs/Rn16q3wH754kI07CXAJQwM3pPrh4npzEoXaVTMbwQpoVQyIAcPDPM3sKby4uWCAe
FanGcGTXn5Tigf5rIIBAT0tKZ6PYuwQzp1YKgSos9KKIfmHN2RsDwE971j6XME3UN658Ti0mMSbY
UgOxhsBQt6a+1myys131ClqazO3MiWtUn2ttWH+fcnMqv1NDD9kzUE9dJZ4j69GQxL6c2vjTq+Xa
j33AFAZOXd4987YoocjG3fyZr7Qsrh7VDoSXrI6qcoOMKZGkmSvD/s2GLcRfUVIYFL+1ktKPIfU4
RA8mvuj0rgermck/YsxvPNIRm8aKPxI7uIs4cWp4NuC9PwbVbLX+mcmlPcs625YDN3LfTDeWR8tU
zysVejDJeU7qc1v51yD+LKL4ezhzX5Yz4xv16pvGvJ7jVJzsrDnlbFPDqgNC3FWBtffMOQ45B++L
Jp32M/Zfdl9nTiA020EOWcdtv6RIiJm/nhd2knCZN6617ESqRlR9ZZxiI3hMOSvYrckqnb38b/bO
YzlupdvST4QO+ASm5R29RJGaIChSgvcmATz9/ZA8/ym1Wrc77rwnFUD5KrjMvdf6lhYY8yFjyIGF
jqS8OsDhAlP6OKKrXlVttQtBgy3qvfUgchdhS0lkMjBED735aKJgyBgye2nIUZo3PN4D7iDo57XE
gYVRMSXqoipOpcijQ2xiCRl12sgudGqG2JQwZ/meg8FdDdi7PCgMVCSZm7s59n/k14xeyWDsbqVd
P6c7o4ohqnQGgZmx/ew5jGi0QXdBjWW3wNaLtaXNP7Jq1BACjYi4BrICDaYSO2/AvxvX9s6f029t
0nj01R/rILM2LmL6p1E/cSJyt+SwoaOk+nSoy/I7rsmvflPCEpnKD5ux7lp7QNd+Y1ToaDCDxpuo
G8aLFzUfmFrxlca2sSeKLMLwm4qbgEE+Y635bcRDBwIzs2/tmR2B0OL7fLbnsy/DjZabyU0Ffqxr
QkgsE9cQzqB5591F8Geo6RMFK/Dk7MvKjYmnDeU6mI3pgAEvH7vbeCaXezasRV0EVKADNyERd/Zp
tTeyX1aElsDvCnudTRQqO4aW/G6Loi06YsXbDCbKzT6GVNj3X0ydrL4ZwMDO0Eg6yofkfiKhmRnI
+EVC7NuQte3QJ5pxOLgD6ZeTt6oLXldJ1KUActazO1Q0bf0RaYDz5MPzBfCLIDpJTogwpzOjZE5f
U2/vW9H8iPPxo6IscxKFcxIVgTrEGa2GGQlxFejOXrjEkgeJ+NE4iLGEFzwXnnUrwv7HSO3nDBdi
QpZptbtRaiu/hX8QwMvmdE+Mg9e00EQZI7mwEk5U4t8S3GcraAz4VqgXXVov/5lMTrYNLKpSOPcW
xapHMlGVPaAWsm/clPoc5etdmhjZnp9y6MasekT8Ga9G1zrGJKfc6lr0TEhqfPKq8a1L6voCRZ1x
L1rQjT060D6wTlqart9FOO+mcSlWklWrGyurM9stHFwE0TB/VlYyOCtMZ3dxLYp9YSY+R60YD6jL
GO5H/taWJjkKiT09TuWdtsRRYa7tH+JC3+qNeeQygbZUP0aF7RyL5lcTavLCxvuQdYJ5r5xpZviQ
lg3tIvQhPgvvxaInsm9ThvhCq+ebvnW+StMq7/zqtrCIEWPivPPzva7TTsjDdNhiTgjXXtRC/hsa
jlDcbVl3CrKA87fjXijNtjvL6zGi6vWH6KdHNKmP1RTddDNKKa4ei7AuBZu7ryVbVDAH9bsRaG/8
s+5yxA9m/5XpcoBe7teAsDkbE0RrVVwzAMbkqqfyFGo9MtQYKrc294+kJt9TOpJ7ToVgjzvvqRi0
YEdi9pcAcPTaLEv50Mr4Z5wWyBodDb0il3iZls8yjih4cUjisH6DE+Ltl27hJpajs411/yV2yy9G
V3R3wUgAYNZx+bOm8CUMmHGQ3fUwI8qgyRIRDuqYhFDF8TeE8/EunL6Fc3ruQoqocyVee8PCBh1t
Ih9RsJUhCZC9Y90wguiRa1CMQAoXF/VDQsQ6c6B8uU4MBxS/0xEMk8D5RPky0dboKu1VFMCGRLi6
bUywgsKIbkY5HRy0Rluvaut1XM7pNhMBuIl8PiBg21VdHW6aTMKyJdEe6I5z0uzF1hPUDbsgc05T
iEuFnF7Yj60tEIJQAneX2WSUjtinKxsHq/DWedT+xAH6kERJBTApwbyj2zcN6JrN4M3vOcLgtPei
A2GY58KvX2xp4ZoLqK/k7q7U0NLVVhsd7N69d+RU0lyy8XAbqEHgkZEQBmuGATZiVgs2c+msBJCp
XA9+BaWRb0GhHIzenqjXpbeIG9+ZXEX7BPyAcP23scImZlYwzu2SJIQwTo6i+QkmhwSNGCmvbqL8
J2FO3DrBfZNb9gXq/2OKcW2VThaHZzLceX7/PcRGPbQTXCPN+1bnw1sZyWhBquO5S+h2mmW6s/i3
cB4hOC1wemoo/qiXl3cp02Y8HsHei8jns8BTDVaHdtUpsWUAN2DjjV+EQ7zEfBvnJJLQfutPhgN1
m0sJKbT1TviTubZ0xz2EOW1pqwUWMIYSrgAQZbBUT+TxPle9PPj2ZK8oLKLRxfyY5JRnkn6p288o
irIWk2ga0K53xyLdvJaUqr9Fg82r237b6NDc4z4Pb3O9kucOdkXSFMh3pMuVXtbbAJN2bkj8MtC0
jlFdGxszlo8yDd0joRBZikQdeogrrfwcsJPsOp0wXMfQTEDQ/tad/K9pZreHMQb9UOvo3LSp3JtA
jE5c+d4ZNsybziPN0xTWQ1oH7Sam3LyKDUYg1VAyhRP5Y6pJBvcOFDY5Q4+gLQZLtUw/Qpug6aLT
HrusE/wvIrwXaSa33mBQbEwcJqYPc24TIRZXJtYIrPI5VwM/nm9tJoSctJcYESFI5THfC8lAfRy9
chOYZvgt7e6a/lfA2PxhNgv/toVZWVhBx9cmCDDV0faYPbvbQynGJwuNEj4hynIytNq7Xjd+5NOU
beNUQ82Ki5gR/0UzuDwPWRfd1FV6cAnf021ZPzcgHQ3CKvayMO6KLN03prhkZD/Gvf8zjd6kSI+5
ztFU2WTKhZjLRGkfQskYsAdMuZ/MollxpmXwn+Rib0BjimzodV1JXrVtE8Dh6cau/5bM1a+i6Rki
d9k6a6xX3ylJhXfzk4MMe2rKmyQSmLesfi9mo95jXFxFVZOdZ0xplUZc/ewIJkVA/AZJXN3o4bHj
dJGjoFlrs+5uhtKjIh1rq0zKxxIJFo3DAKfG2JIDgk4itsIfYoJ52g2GCbZuvkk1ePly8tNdPA0X
xw2jXTLml76HgbeAumlvjM1mCjUshCQWG+m873snvfTjS1O07VFnbITVOt6ObgTgKQdsn+fU9Sqi
UzaV7XVnOWgRU1LBlsI/SsmYpOt8fnAhom/wtiOA4/s2zVvWI4PDpUJXiHCbUI/DZd4t4SrZe/Co
XPzIbX+wlvENVCnUyE28rWSCiZxyeTBxwUsGK7sbg1lQY+j2tb01U5eYl+o9AY+0FUDd1oSuUBJj
+mEEc7j2PaygrX2UNp1gPh64XZE9xi208iEd7no8EkyN2ZxJPf+gXXmD+zv5OQuMDxCyiijcThG/
ggFO+wix7KJj0q0cB9RLiwgAfNDR1cvwFvIQ176ZMOPQMrZJau0AxsY3i2KdXlt35xIlrs0Gh3SK
3SfmM03OFVDTNxQJsIuZfXlvRpRORKxZ26z24sMQVAe67jSNTarahNcAN+PI1Yzi1U+KOwcw3KYl
UjPpkks2GukTjt2ZIKaLutG0JF+038wsBnNDLDaJA2g4GMSSZ+0Qwmn7VAiKhd/alEzm4xyUW996
5XkWZKZkYtiJyv0el4LebTRb976OXyqhr4hqgE5EW+vnbnReQqBIfoZdHCfZXeEk+bc8Y1t3NN+L
xSQcdg46kqXTadCvAuOBoLA7WdNdQ4uQ/DAGXJMPhKmkgM87lwWib3flx/UXq5/Etq18bUOlLu/9
k9ZS9ILrsK/JWlvLoSSHVBLvnQ1iZYl0vE/NeY3Hd8KUNt65Xlbu01bbzT5awZphIIO4n2Mx07ek
jin7nsh3f3GFVHhLPNcpt9CB8EpODFAaKkS2Ic/oUrC7Ffk+NIfkFkj1Y6rnVK3xczJM9incdTiT
ID6j7hmxL8VL5xA/Xlul+B9c8+i3QX2rbnSRbOMlFMmxYhTKNkY8K9L3sGSYEoPcQBeWNN8iRlTu
NBR7PaCKU0cWZgYPBIfeWvcjaspLNMpTalFytYaI+WnQyZUnZpw6ln/BG4D6vsDNNhDUgtW9dBk7
jR0dkCk8eEVhwvw4+lM4n1GgPoe141zMKA73dNqXFJvszXPseptn+DhJLAV5MJFZbsrkW0ljc8pS
fVsP5mUcOTGVVX3UnhMb7QboDSK95xpWV8vF3bQCDrJ5IJYcfk3eVsF9ODLyXmhstKGH+RF7EI6z
2bqEfSqeUJC+e/g8Tfu5shjWVtpaL5BVTy45t0nnkRnA9rFSfx+7OdlusbgPmSM05FRv4ejVa2j6
Gtit6peVxh+i1r1drbvtthLgThzsMlRQbA4B4AP7mb2pNJ0fGczLs8wTqpjIz0AxQvhCilKE4uil
7msRx1SXOv8G5Hj4hAvbIIl6zbCYM2P2tTZaeYv4y0zKrYmGlU5IchMU3pG5P1cZTvy0YcFAhMWa
CwnFwhJxuzDJK8qTQ2Wy0VtmC9j3aKjF6MXh8Xs7c3R33Rze9zTIKN9NLTznGnlgkdPgqIvbRroT
s832HM6kjVEsXBFPu4QHUEOpusZmUAf0wTP32JSyHQ5ovineEjOfjrQBaVYzPNDo7O6a8jGMg3mH
N84+6EVvYBMrXl3vi2XQGtKH9AKOgn5NQXWDurqfHB2ryL/nmclsu1szqJsemfIHxy6hG2MgS5/A
8a2roGkehaczV2qPVFvCDbnx/GemQxC8TymedgRz5J7xrT6RNor7NskesAkyUxqjU4Scbw/Chgq3
bMExTUx6XfR+RLPPruGts0RHJ5x1r27qaRCtGT/0sXZXO5IkPIfz7gzfYq177ra0q+jL4EocwNX8
QB4wZBUrQIVZDvhdnJah2+yf8z4ODkvJe6wIrok7+4PcZBqwfnEYZGnsC7s5IVabTklh4P9d0rUX
QY6/3KglW++nUwfuBZWjPhD3FNAwNbA8pwDJTupGqTGQJuAnyvSRJnSExqixEjj0JiqlEzMOGj5x
yYA1Yj6FOgxTEDBOiD/4M/95XD2pHWu8ppr3la9Oyzdhi578saD0CdUgWtbUXSHl6Hrw5SFZpG2x
jXAoE+XOzvDjN5wzKMSnHaQoF3OJv+GkvIRZcIOmEAFI4ujMwyxmfFNPgkbm9583zxnO1JO3qM8K
LfkiGlL6sPDMn3f5C5Tl/2upC0jl0/9DS20awvu/xpDelEX3VvxvuOt/XvOPlNpYokZNiNK2bhjA
Ymzxr5jaMFxSSA1D6JaN2Foppv+Du/ZJIQW9j/TXc4gu9X5LIbX/l+XaKLMtk5gO17WN/4mYGoUc
X+D3SGDmUXjFyEW2oAoxm/b+SCWt5jI1AdBGd+7UPgRGQxcrLYtDQdd8lWv6cSbWcJdkFgeol2yz
If7utR7jhRFCGO2qNZFX514vBrp1YYKe4ZcHmDmraA+Z5GuRQEGTebAZCg8OFzsy0kXHIQ1I8rl1
wGJIMosWxihoB0//kk7dj5k+bykSMAxxNK0w+b8yAX+n0b937by7y9JJf8D0tilauiQacjMAA97K
cecDIdgjw3xM+hJBuJXe1/P8rDn5Nws/1L78FcpyKyf6jh5+L6bRxQ4H3bxHANkTGJLtQ17G4NB1
sCWHL1nGBAa/4cdoLy4/KuLEJaNE5JqpM71gkDSdwuFtJPnpIWeo24OGRWHQJBck9GcKU/ahn/FU
ZP0UbmZpo+v044+6986kdJbIXpHIQkjFfb3XPVKXR7zVZBFucxspDs8Y92ZFJ5we/0mPwK5EiDEY
AtEC8Pjl9tj3FwpwVei4O1fLYqZIcCp6CRrMKaNNYk73UbYrKIbf1QUF1Sp1Nh3cJaYj/hPlgGI1
N/p9R37nikBWmgtpVDLyemrZB7aa4aBCtLMXo0E6VpvZm9HTsbNg9O/IIARGtRD5A8/bWUnL4Je6
tztbND16kOU+eoiqjnZA1rd0tMlmBKKwi92m34f8A4pUDNvou5ENj+5s2zszQWtf2OGExRnrHpJl
OpfedFdL2F1kGv7CCa1RU/cQjOJ67Hz7MBE9SN21eRZVQRanIKkMAN8bBZPxYDnDluSw4Qg/k8lm
VnJdcQC4Re54q1lIEpJZbohdZMRW6OSmjp6xjwVpq4uIcPZ/GGHS7+mxfi/mDiVtxKximJbJz21U
h8laWtVb3tnUVLoCIXub3NZGk27cCibSaF0A+Z5wwFPRaxJGgkRorTPzl69H1THK+xc9zgAnc/Vg
3GxtR7hKG6sBtty54blzD235jtkg5yKH5cmFA7u3LWe6QL+PaBSZDz7C803UDMVjRL018mlA1a2x
Jg9K8n1A2SQ5AS6tgVZtXCVj/MgkVHejZFvb72hfi6jrN3pzJ9Dj7kKDyg2Ngyjn+BbGhuoWhSBj
WEcNtILJK78xmItWlZNu8tgJ1o1PIYXq0VveBB8dJzAS/qhYocjcLcE37QTpz56cn6IYbywdVlSX
wIPLoeRD85bs6kMKWbo1iNtlkrMzSLcd/Ko6aDWqT1TxQNBXjQFWduGAO954FJUF9xCN7NgX3aYZ
oH0uguEm9rGE4k/bzkVOVE92YKtB3BxxWuo16GO6TN9BwmxKgdrbs+gU0WwUzgf/OCLzzgQNJu+7
rkTBQtDn0DGz0kKqXYV9HNlnm5DinWuuUKOa5zSWb7jySXzrx4PTM0+c3ZasVt0iPD7O03VG4++Y
mNFL5Ue3ekmzJvIEhNGSXS5OIYJQPrY2HqBGHxAFwybKtl0b7nS7GPcLQFXrA7nzNYTuZfYSQpnB
gjguoYbBXa0j3YZS3rTTcaRSntkQd/Sh25m29ob745HEtTeniO+K3HLuNIEfWAYtSJtwekj66SbC
k7ZFw8ZALek6JDxMWEMm6QC1drob4wJjsoDWNzg0Ntlp+K9BQPZOBvU8MVMGUx0pbtRxcCxQqICf
ind+sZXhrSEK4CQdJiF+qJ+vd6lntHDezfr0+ZrPx5YX/rZuMvDaTHPFPuphjSdaVjJgYsmQ1v2s
uR9WGuyTyDL2ZqYz7hqbf2JZ1Kq6STFQox23f3XDTAxXLdoRyoN/Z9hLIkwKOauFhUM9QIZ3LWpF
sDvE5AZoY+vIJmoS54AbCXPtmUK7jcBk6owa1zEAqLW/UJK8a96MWm+rJkVFhrBEpcqoGxWz3S7g
pOt9RjcamyKSi+JmFg8Gl1HKMC0BWJwJk7l5tOjzVDkp0aE5fyk9xtf0+m9nh6z5Ns4Ok02INHjg
k7qpFsKTTRhF3+buvmiW3CTnzH6F4tVx790w/NYF6NlHip/IhNCthTde5/lHS+j0O5sqzA9NiuVv
ibKKHQOUQBc+AT4h8E/d1y4jTfDb8kibNs8I2/KKjZe2E9XX+OCaBdad0Xvr4sUjSfpeJp1f5US8
k+a5yT4R7Z0aVCPl+2eMrYtbAqiw/FpaUR5IcyIKyHz3Bzc4iKkELBrOG4qQIHiUX2m5UfalPm/5
wmrRoFZP2aYE6mThhdGabIsjXl+JEbWOTIkMreySMy6zfyTyy9+Pgag4WWmanlBkOuOTjdf/lJen
yAUiG7s4EgJDv4SwIY8cnN91Qy939FqPMciZnZ4t6k3CM3LZYi0li4D9JIVPoPYA5QPtUByuDTR9
n5+kPk7d/HGfGfbogGlQkRbe5fo2XqYeeZsQDVqhEVH/UhNXKLnj+qf6b643aoZxXf1cSlAICkd/
HOymJ4GNm7mb2s0UI95K0AFMaxtXzipBllTZ0h2rfY6dfli2RozV6PPGCqhy0HR/KdIxU7uDmmSE
KOm2tW7+MidzWE9k8+lFsORCxREk2+id2qc3rRUXTHHCFBzsupqnQ5Ef1CMjXq+Zsj9bIq+XFPl5
aJAtCxxc/zxDPUZpdWcD+iY+erIP13caiiHfuGQwgA8BTUZd6h9I2efbfH7E8oha+u1j1Hqf9189
yXTsj+ept/n8OtePuj5H3Qf4m/hHzQv3eSK+//Hgf7uqHvjjPT+/6ufHqcc/71D/2W8/47dF9azA
62dGIGM6XoB5lJ9/5/Wtf3v6X3/J3x//61P/9qVFbhOb4vVMSBmYL32p82gn0Rk1zRhSszFI7AVN
qR4IJqOCbbE8h4wPRB/UB6OzWnfAf/Ujh3zkPAlkl6SCjt3JA/vIRf2vi+CfIqpECd0JAwMmonDg
jmMHKlOU5FlpVDv1tXqpWlc3RlQMhyZAkG0MRnOoMo/wkZbcFxt2h1x+hD1XyDRMfaNzGUUkvGhX
M4xCiqb3ifKzuRBtwri6Qx3IBBvaXSmNnLoKu5xaHRXz7rqu7tQWLJ5a+uMlpcy6w9AxLFoiytRN
MxD3pZbMFI65nTAO8PMxP6k3oUQMdk8tDgFQ+7X6eOwg3KsWf7tXehaR0AxI3CWjcvJ9C1lI/eoa
MyfjCE9On2jZsRvoKJC062vbMTW/xkP0FprYvVToo7rpluOSQEL44gus1JyyHwUkRh8W/A6T+pnM
BvQ4fn9QiZXAjsFMktTjVcidS5wKy39jdR+51PKjekMmpjnAft6V6jfKKXF0Y/kxS/8elp63Ur8j
SN2noJbprlAnBHWf+hs494ojr7t+P3O5Yg4THcLrv4gskPG5infPvdzZBA5d88ZEB8tI6WUwgDFU
qvKinqKwjY2VvQAJcFABoLyk9cI5UNfGej954ogU4nFsQH45sBM7dKv5EvapsjLNvkZoEhthucoE
NTv1Lf20W+gW1k69v/peSJfHY4fa3yo6Rm/Ww+cT/920arXoiYu3CJgeCUNYTWWSQoFZ7IP9coUa
liVNpZep9RTzF+2I/FBh38ysVQuZ1sjdYj05XSFvel3Yh6wnmM1bIukUc5J94VcV5fnn9lVbQqUy
/rFh8Ab/hEbGeNzHBxSlqFprAeNchT56A5aziGtpxV+mtozarUN9sPA8bqKgtD93WfWYupmWTX5d
Vb/1c4deDp+/raonq6eoR6+v/eOtOnTSjD2W3CX2p3+PQ7X6Wzbp9Yj8vHOOYW7p4UJeWrYAcgj3
oCMVvh6vzDW5BqlvMKpD7XNRHd/q2zDy+88BiCmXocT1K4cVBLaRcaLm91/s5boP44vhhBbQDlWH
CWUTTA8hUCQ4GdXeJxb+ULZRpCPm5umfi8Hyr5Gsq7INFcRT7alq6XpzvW+ia7ubDJO+B23Nf/+L
65mHDiKXfLXuq9GJWvz89ghn75zkZixheQ0st+U079yRYj4NmbYEfvjDU1+EQqqJyf6o/mx/OXGp
pet/f71PlD0z89BZwHhsHvWA+sjr6vW1aum6Ga8PXN/vj9fGxVeYRy3nMM6Z6sTZi6hZFCqsqyOP
fzztzmr988vPFbTFWJOoNZez93UfVBsPjVmoacVR7WOxqaMpUYtR3zOUUXvK3xfVqz9PVWM5tQcP
VYGK3E2WEZw6l6hVtaTuu66q+1R47//oeerJMniXRlPgbf7PYTSoHfR6zASKzvq5M6t7faBMEMn+
fYFa+nyWWvxzXb3o811/e9afH/Dnq4BIoet2vxiznnwGBqvLiDrhqNeqpT/uu66qR001ClSL1xu1
Pa6rakm97r9918rwOJCvL1FP/OOj/nbfH+/6xyeFywkftEGDzJ05+jK0p5JgDfW8V8f69Wb2LPyP
QH3Kz7PA9ZHrfXOeM21Q6/9Hxq568+tTP19+Td8lpWFYGRZhpmqPRg/q/x7C/Nv656I6rn67V62r
l/5+ePpiPcbAVNPZoKTH4Lh+x8lKyKN9n80p5qgQJxYx6/uupvjmy6/YNq213vb6V04ncHDGSjxQ
F4b0PCPfxqhwRIehI7F0p9fCLhByWNpXE6D5/WCWNYDN4SlNaHeUDVn1epJGxxhvjO46j7BxyfWw
SCAoW5i08wTTTYRdAkM+v5CmRLmROsk6mjD1eENe7yVgSmOg/aapc9yfP/jzdALyBuUmk6o5H0H7
Am2kSvefC626uqob/3q1/e2Sqxb/9vQ/7lOXbnXf5yf87XWfnyBT/+ISIgAxLl8OTXXjqWP3ug4z
hEkMpXPKYur4XdblcpH4vPOvj//xctfppo1wBa5Asiep2iwvzz1RJHfqmUNat/Qu6wf1wKQOwb8v
xiHUNQcPjhE3LlrQmLyVSQLv63oum3aIqSR6F6Q8axUbGqVgYotDXLykeWbv4rY5ULCD161bGZko
zmnwOvu5reJ7o3Ev3ugTKTS8xV5SffcQUJhtjq2pdx5RFr1XJoFLy+l5GzP0P0jDo8E6w0q0Y9i4
c4ELsMcVvtFCrd3Ubd+uawcDZ5501DWpM+47rT8339HNODszZGRYa17HR9yH0M4PgewQ/01lg4y7
A2dBMPEuztoDWg0Syp30bHCdPXCJf0ldxIAIKpyNpgXPbt+/htEInD3LzY2D8hNGPB3KGLJeQSEc
vfJSgQ8QgPjC5cDAv0alYCI6LKRK4SIBKHRgKAEGEpqvZEFXLDk9nM5QzrT0W0QmLUEghV1+aIZ/
Z2sw+mdUM26l/cq1ccKuhuaDCESSr5znzEWSICjM1VUp7ocoeYsm2KEC6wTFgW1LjEbv1g9evuDm
Y6I6Xf7VISMw8wcyiu62n0AQ+rW+cxJnJ5oAVXdefExedXQ0VOBlNI47pQGZ0uK+LnXiGCd4+H6k
nfRSeAdRQnyGwAjqMLOPSLOqReG+aqFQ1Tbltdld3Hq04UMvw/YF85ZpG5VzElPqsnBR0tsnjb7k
Lh+x2EmilBKdJoKP3BP9elRh08aQA8YgJaQiJygSvSAVT62wnmRZe2dnqm0Md8Wmqduv/hxYGyFC
9L+e/5QsmpJUb+OHxOlJGU/2aT5qX0ofIyU0ii9aWWDPMH1E70x5zr0R3BRzA6IyhFFa4TaZCCQ8
F42DuG0wsDohKPP8+m3K6WNXc4pMa7Q9BA95exGIC/auVrz23m0xtaDlsw6gYapRKDfE1xwgJLNP
ZpV2ZuyKdjiAvgv4uSNF54IyExT/dW4MP1yYaWvfJi6a6KZLbUk0lFW6Xs7+EaIJCi8de1yxztAh
doAbLk0f7iPb6I8d0ICVRSCFrW21Kn61xxCcCgXWum8O+ZI7h3bapVfhG83rbLUfOYEw28wAPokx
eKajL8gq+zFZ+o+kGonbG9LkVDgleqcSsYEZG7fdRK2cfgtCb3n2MWA/ycy4CMn0BCvurpThZUR6
dpAAMkb4q3Aqy3A/9T9DERf3qUw/PGNRm3jVNmlKmnMd3uIG4bErn8xe/zG7GJ05U6RUELAocxl6
Telqr0x8DNumrl+QLdrb2Adgo2EnGFpEDgtJNe2jt7lz4QlbGcNPWGZNYL+UO7OU7Tp12++upJWQ
TC+hhNQ7d+bFleZ3zSPnr9SQvPrDVkcmVr0XtRM9JDqs6qoqRkgWDcUm/MuD1TQX4TXd2nDlqylc
dhJqxFOMEs7XxLsR4E0etDy9c5EFxS4gclEaFQJVgQ3KzjcG8iJY6mO21tCt+i1nDFNnn00Q2AxL
LzGrUMRUlf+RU2rLRzTawTRfsqh4EHV6phw7boU4kp5JSkX2zY+5GoLfwecCqabRnjzcEBRJ8b5T
9ywcZ29b6YPpZS6Sw1suf0jHYKnU4hiyHbdT/VSign8Hao2M9Jss0C0Spg2OZCGzZfyRmpGdZTKg
P+DjNuH0bDrDN1/m2i6bcMCZnPwZYN7nTn6WROZsLW0uifJD9e/ZiL8NRIWrnrAvvrTzPDgQq+vg
G3iWjUOEq5W3zzbjHcLQBSk0s3n2Gi2lCBI8mEGMiiuAiYItZiPn6owamyI5mezAeowbr48PdlON
t/ZITG1st1whJq5LeQgDhAbAdGE8s6qH5pdd2u6hRimKcXk9Q2reD1aaM4O31509F8euwYKbk755
rG1mhK5p9zQ0OcrD0vBXmTlJWDfEItWSZFd04Vh2GmtX0bSJ/ao5xIDyFrU29ZWYFK2ol/SzKeyi
00mW9EebpuxIqJTnv1YdPVOzoRUU6uEvLezeQyAB6856GKQljlZJbKgNIGy003Qd4SsqsOvdWLP5
FYl9vSqmND33xENa01vdVtptRoBthn3xRmpaDxMlAVUpKKg48FnROoHg5mTJqWEl8iFYDwMi+a5p
z14oED5S7//G+fHsQnUlHoQdtUAf3VucrCCbg9gT6SPV+E2Xl/EeKHG+SS0/2Vtp9D0xytvEK/Eg
tXTsuqaEvRqaN6Y23M9dQtwLp7c+cH8wY0YDRbHWj29oipvoe9FA0dajERqEN6ZrkiJTe7eBjizX
anDv9YNBt8odH5zYifbEo/CzSqhdReGfT0ZFL3jkcDzr2tfM4N8NKdOT9uHaayv+prfS22ZvQUBX
H5NDthsTxthxCGBsesbshA1Le6izND4BA3kYJ2tPY45AYWtH8QhdojldfMkhXnv+tp2W7s3Yf6e7
zQEKxGRVksl9CECnOrnxNZ2i7gHINhAr5PNeJI99xj8E3WAHoDQ5Gzr+eHLBmuoix9ZHsIUiHYlg
iQNja7pkpwqgWTIvkUEtch99OqV0lLPCXCWhcz8hvOQ0bqUbrlAnM/e7tcwYjw9Oui1MZOBVl4/b
AG/oZpjjpx52Drx3l9F0DRdrwtG4MrQWvjcgp1Vb1/j87sWc3aZo+9fiu4WZa00ONKUt0NtWNI8A
glEQOxEG3QKjArQTPD/1qC1Ny/7sDKa+rtKzrb1MMhX70JIc9RmcqSFuX2eCA+rGmr+Mk3Yftzhg
8cRKDIelucB+8ORgDJSe80puLB7Q6iy1zNhmI7ZtC0beIR7ks4fFwRBFjSatgTkGxJ6L3DEQtUZn
PyJnzgVY6YcMmOMIGrR2HxFrgamG82S4sYxqfkys3YLmi5Bjz6F+K7RgvA1kvfNTmk+4gtJVM71R
acPK5EQfVTFfRksEW/q1/BOxsYuOpSByo4yHuznXN5X1hErCg++C+WXsuKBmbkNsW8MAs5pPXJXo
BINTysyY6LG8XYjSUN+c6tUjudAHxIn42YMgGv3Kp/QVpQlWWOoS2Jy6RxPAwC5yBucwht4PbPtf
gNunWwQx+CWF1+1ayJnY+J2nSHzLmf/QjkZw3xAQs8XJd8kduLXfyWWv95gSQOFpZ03O8iKXXtWE
xbGF9oJwl6EYZ9OySKPHeGjPopzFUQSLfSOCCzRxUq7NOttMhqDrKweQfiuYqPemBV1Wyv7Zm7xf
DcnlhGWh1/VhHw3RdDMgA0gbuLOuB3IMi7qMcNn7aV/B+rv3TcKFJpdrsWc2R1P0GKOTXsOv7B7N
1ncuTC6YM+QD1eXTyKY6ZF5p77SXQpoM1Eu/PINDQDXpHbka2k8xZwdBgtPYoJ3zUFyX01lvCGXT
/V2Wy/e5t38FRQDiBwlQnCAfym3YMFGymavhkGiDv6uTcuP2GBRLx5+OMghu9XaAO1wfxdIrjOl3
zmB89kVSNxvIcsSnxHq8za3lDMTJz2rlPQjxk884iFFVtp/bCbRDELLf+5JBeKrvNXin+IL0w5jk
9kM+bxC90AiNcOZGr8XU3JK909xi5UNKEjXaXRYauwYIuhtV1W3HBNrw9OI2jced3S1TE1mvk8n7
L/bOYzlyLNuyv1JW40YatGizmjjggAs6tQpOYAwGCa01vr7XRWRVZFZld783fxMPJxl0Koh7z9ln
rbeiUGkQalnv1qbdcPTbT7HZeAsrgDms71NrCdAOB/rYY+JGSk4xtmOmw5yu8nLdR7QlvdRUn5dG
+QEQJyf4nrJZACju14ZWuHmRBmwbXpsKEfVA5gBzXYdcSWQvJ26fytocnLIN4PPormPtZ77/k7oO
T9AKrVOZ3g4ytjfHZpSfOYT3srCurIQCEDMomesspCwGxRjP1OHN3Rgdsc925wnS+TUsnQdwiB+G
bUyvle28NMARdrjPfiSpZBINBc3AcvcwaxxfDJu1GYLbvLVeOpI9NEiVfR+ZzMaUxIJLrXQlaDe+
PJNLYs7sgN/xue714qHrJ8MrclKsK2GnNJGeypQEbSeTOa0WlHc2VfRSWV+IgTZ7ec792OZvaRop
R04FW6ZdmNmchxj7lEFypao9m2CaW1HjU2JvlLTrSWMAstEQxsKvAxaCOEki/zupuRJEzCZBKGZk
LZ/LXUscepfoLHTUeQaPDMvTA1Ap7cfoDjBj5ksWiNIx55abkflSgNdQ3iSsogBbUCO/MkLMahFz
kXPT2bsIMcRuiK1sP1H9zLn7n1qG2qas7jn162S39BSfc/sqk5k8SobeeCnYLqURrfyKVJprtIjj
QyJs6wiGw5b7AjqmAWGbthhQsAS7F0HeIiI9xjr4pkfMKjQvMVeyPOtOhoUUKy5y5JfFEnrtOoFE
jkElmDq75NHuAkD7OybIl8PSpXcFtpJ9zDwvJ3W1T8OEb6W3bsqwCGGlaZKgArtW3Y53KWOlRkh4
CwAenRNM7J7sGCkIx54TjiPQRyUFW6Y0lBPTgbEfLvmznGpc5rlpTbEpBXCg6I7YcchoxP08dc92
Aji5f057ARuOsgpgnz+WqXnkr9FGHcPXqSs5EX883V69jEkGQF4wJXoGFrRKzpnedJ5jYRum732n
qJEZkCgrAwu1k6GkmTe0ZMGVVVFuFCZevTRkMaO0qupNzJ9Y8VfO79JtpMVh5DL7BC70nf59IL5F
JlCHN4MqF7Cb/KmdJ6phS38w+gg0c1oANChbbxpeQVv4o+VcJY4fGdqAmrM3zl9NA7kZyBo/gWXf
q2xB4GgyaahDdozCSNsZjGeSyRp99hW7KOri66GyYMfNTPlRGCaD1w7cBoanVR1eCyVSryt+ezf9
2l7LcyI6ApVFFaTs9hBSSx+L1kNqix6saZEQ70UNYrkZmqr1O0Ujf9wAqy41JdrDc2GmSul3/5Mt
/q9kizVNFmTlf0GB/4PT/PhZlp9d9/n5R1Dz75/1C9RsGpYl05YkBkhQmLDy9Nn1//i75Mi/aWCa
LUjJisWUgf0HVLP5m2krsmnrbLOVjcf8t3+imvXfHFsDo2c5tBQ1hzTwfwPVrDJA+ud0sW6rDpBm
R5eJGMvg1f8NYmwtLUzFySiPlEokFuDkuLYw16Rr/bGXn7ege6Wp1H9XGWksWUDItCKTtH1ke5AK
kT3b0krb21tM/teHtw9s7yOqlgFgysOdZfUsecHNcU2lC7wJ/ba3fz61NVYyOeKa0gypU7Gj25Jc
luhxbc+2h2HrxAxDuvjQV29SkepXuu6fcf8phD21397bbP0qnTkGV9FopleGxFh4kwyneJLYhZqR
q0I+pHSVPbMnQOBQEH0Tvpx+PbMrYBVNsofGOJfjFW7LblZLZU8t4gyIAsFJ1yxeQpgh1R3VZ4fz
zkgl24K5fiIvCcArsz6kG02Xv2GYiq/hq50M6ph+pq/hgQU0gw6DzgQQEFPmdG8nPRb10alyFxD+
osrgJfhF8iECUDBGMnnDNJDVKDkYtAqTaE4YkLV8ZwKKIJcEHVvtvMzQTXVbUyCNrBcrQpwuacPd
nHdBoveGqwcz4Wtfpa8Qj7FfGPCBppkbz1T7aqG/yGb+iG1s3ZuhA48iJ3wFN8lViuJu6ZLM7SyW
ILpUGz7VPjvCaYepGcmRYr+WDMXUNcx9I0xhW8nO1TLKqM4KMYZCx32fdHhVK7jW/tSyiydmsu9x
oFfy+oS3Y+rTb9y997Dd1p1O4bIJZYWt8KiAxBggojq6i30KHTnwUAD805UaGQ+FpTCbA3NDtZOb
DFOcbylM1SGB9XIl7zzVdtCIxfZF7+r5oOvKl1Sy7ikT1QHGXN9qLLDviFQa1OP3Sy6RcqYWE9Hg
9+kssBFZmB8HDju4SM7vLRgOmA/YVQvKa5I756jHwjS3CQswbf6mJjXoEzSu/qzYDEmxNYdjRxlo
uZA5eS3DBrFgwupFs9e3JFQTstiUJUQGcH3ocAN7izrfMtOFxZ0IpceMGw72WP/AjMZ+nkqBBzy9
dhEtH/E9o88q2qAbwtztSTcDzQzaAtSfJE/3jtwS22KA2Z8aeA9lxA0E385MSttjMig7RCOxld5s
T8AWfKOdjquJG7o156tEsgsvvEPMcjTs0SvtEd5Kazyoyfg9H/DGL2t110P/ZjJtxsKlcv4osl+3
KiFwyHEK029KyICtRgkT4Ut3X7YTZEyAVNVMUUxi85tCYjD5bZQm4eJ0YJ86V4ab1Y1ylqLsEXVg
uU8kBQfiodH1HxjCGrfICuNg4iNSesponU5LZ07IUtha9Z2jg5XKMCV7mVrgDuNT7JWNwGohvRbo
Vo5iRrnb15FW+1kHPiogzEpRg6sqdcoI027oxYqnHxifqGZS4Cv2OpXFhoovB/BkgL79IODerFfb
wJRz9jt5fVeBAaiX5bWbWIS3uqbuF/GNQR3R3QGkmrfGUUdH7bFQzLfMCmtf8Vn8eQQc3xDRMC+u
QNhwQqYXNH/CjGh9DobVH0ybIH/dhsDFVHg2bda95BxmB0sbO5e2BVco4r9SKZ9DB1BER8mpdi6E
bPnzYC4b6chg8goIltRMKDhMw6pzGjgti0drUn40C9q79jWLBsNVaqySXECCXOfUiGPaNnF5Y4ov
gg01WMdJCmKLif1QvsgK6mFtbg12JPoPcLIEWwd/SObbeYRqt+S0RcC/RsfOeQhnJ3ruLKh19ZLM
h1Upjy3HGONgJmQtbHyxikN5SaIlGFOLsQc8sQ6T4tMof6gZbxVyRGzAbUXPa84STCmlAIaic4/v
lyiUiElz5aTi5NaGlXiogITFdq/HINuaMKGobz5rs8x5APVrN0dILGebnUwEiMWOBiLepRjELlkw
r1NzNOlquktI7StppvAc494pKapCgwBpO9mfjHaA5DUXssAO53l9hHScveVmeaxD7lR2W7wa8JUK
/KCKZIwuHDVU8UmEWfjLrkr1lIUjoVkFrdSUP84FQ9qz1LZBmY1AUPMY8ESMfb3svA55+JEM/0Ee
ftRNtB7CVXvGZMa4X4YMkWpgSbWBoVqO6hHNNqYOXdlH+XK0rPsUrGorhQNBFaWjDZnBILVxiJcL
0tZCKbCYpd/XGtpHprGyZUFemOrbODZvWgvqgMYGpRdYIvDdYqg1afkdluz7vPh1kRQAz+ebYqwH
UJTOKY3xSGnOjWwR/ljKLD9aavitxYp+pJjEXSYGQF7EgQGBxNX7ElQI4NCDBGUEyGBM10Knx41x
5laqJcZ3DDglshruC6sC7sBYK/wiYsjzuVM4JenPsv2J07tlTke3e26LMfIl1iB0hmgATlghZ4fy
QWgwf90ZzoEBQuKQjZutWntD9BudYhY/NgX3olWdwiCXC5oVCMsIL38Z0cgU5UTTlF6SRUtsUI/d
C9OHB2dcLvUAhcZelgCW9ost64ZbA/vNdQt2VVJ+lY4puQ4bvX0ZN8xzc1OJuuVmydbH1ux6PzPT
5QryC216PGqJoun3EdjVVFqNM8iNM9fp64Txat/QIDA4tRkssnktpT6s7zmQOvmGigsWd1IQe63i
nOhK/Dumbt5LknFwjIYWZ6X6YvlyqtgkmlFxThWqc6XxwJnzyv57OTV1PQdtFp9w6Yw/HzIWElmX
2ntLva8NmFN6BqQnnlg+jEh3mpi9eSr4Pg1UdKY55BOWUvmkxepbwS0dOqJ9YQjEQp/ARR363x1l
Fo682HkbRRiuzojOsouCGi/PXOt0qIMJPkp5RNNAzPKbbI9AZ3XHk+yYPk4tAzmM7PJdTKKchi1c
nUnET/uiuEd0Nvpscd0oNaNjUhsHGr+71aoQHDk/wqVr9oYSgm9ySGnNk80E2lweKNl/55rfMcrR
3EQwdvyo4dJvSrrmmpMDwcoE9EK7e4EsRr9bX1IO0wWcRrKQOOnukMl7YSESnSgLUXC7srh+pxAO
fwYf1XJs/KZjgMBJCANmqgAejyOVj8TSvEljaZ1p92ZqwNIy2ea2et0wORaiBONrdkKrwZgaGEiJ
My8wjekmkTvP0ki/b1EruSwftVQxgWQkl8lJ5hMziGMwd+mJrqnhTzjlZrD1wrfdugq+ZoJouXqo
mhposdWcdJKKvprb92XXr0cteVji5whIlCcPFFC2b8ek8M1xEh8tp0h8zBgEPZoZHQKgvrQlDbwp
q2nOwqJWWBM6KmO+ff1IuZefln4wgq1ZuqxOZhyLQZ247lGDn8hbRDVEZ3kpcM6lymcDA2mfFai3
G9KUjdVQ62iUkFFBB70swCpPTjqL4hrVzEU4QmLyN6cifKM//5SuLJY7HaA2J4ms2fdFr7WHKZaf
me3q/B7IrIDiTxsef6EGlFHXOKTKgMq9h98JTd/esPoCsB9vqH0B3a9k8PsWHP5CAPlXyPyrQPRb
rKMEst+A3d+MD0Vqf2LT7UCaVtdlqkgBIOaTA/V/jrBGYQFIhA5gBM2Gvl1QB3AFOEIasBqURxwh
EpCFUiCZatbmnE5AVp5XB2NEH+luVDivrANj38FMQJM+8ZmU8XOcBaOQF5CfCSMhM5DjLyBfZ5ww
2qmWH2uhPYh6po51sYnQK8mPTTp0uY0mAQ43woRKtiD0M03IYQR7I9qXQq8g1xhNyjkDpMn4GWr6
vSFkDJLw14RC0MCir3brkgGnwrlvhcShFg9T9JFbKNRXIEe+2pTPmqbgfmDgzAlifBAwOSpXEooI
u0EWAWfhpAt9BPTeb6woYIYxKGZhmOiFagJO7rprRbk5msunhoutb2ogODAIwMJ7GIWyohLyCgk4
3EKAAN4hOQv0Fh2eC1YPzzlIK06r7mxgwnCEEgM2rzzFy0k1gWJmDqyCIUagMSxGkAilRifkGiVF
EyzhuXqShMwGyW0iVBw51/KfJ7U+FXeqEHZAzc13m6BebTF5mAy4BHNOTzuka+nTB7DShsO9LjS3
EEKQaMAMQgoiSIUsRBHakIjmMuUlIRPp+RWFvcqCb0nsQ0tPpRDqEXZWlySckhPcPaEmYUZFcy0t
eqwWtCW9EJjAVzBBCoklH+PlodCcOLH1HFkag4JCgbJFoozmbAo5SlO65WZLGfCm9MOSHqOQrF6F
IaUR4/ORguh9O8yXGPUKF55s75jfLJwsccak1bjUVynzeKamDXsahuecYUtDCF2SmgGtdEXy0grd
C0M9dO6xAwoRTIyJVIhhVKGIaeyvQgzXbw/Er1iBhYZ2B+2GY1TsXXWhodkegOk8j0JFMwkpzfau
ZhPVCGWNJh5CobEphdCG2extkb5fcd1wI8VXL/Q3Wob1RsKIYwg1jiMkObPQ5RA97r2ibFDWIhk/
5WuMVyczqwPeUNcsqHvGOcj6fNPwvCRcjE7hKuunpCkQ9Yhn2WRiOoHaXXIfgoZrdO2e0i4GN0hv
rEkQ/5DzGA4diJ1+atlW6s2tAwQ9kOn+H9bG9KzGcU6j+Nivh+19eUr7JpIgzzvivzRCP2Sm6X1J
0c+flyrDoHSn6uiLgBcuHzrFFVC+tnFKN89RhfGoEUh8mF7cmYUOqYdjsStb0N56a9soI6tXGOU9
9wYHkotQKimJ/FkfajxL9UCtAP16zPBlG3Mw2zbTif9MtW/R9lDcJZWY1W7a9Otpe5DTcT2UgwpI
Xkz62WiUZytcT9uDtN6RP4TfKG5rv97N9HBtcCUnxyOfZPGwDvVj2evOHs8hfRYsVKHQUSmhOsHV
4aBKVy6+K8coA2/VEdH2dC5N4bQahN6qnvOt++Uju4MXKizhjs81QObugopBi4GVbA+Myn+XMWgZ
QqXVO8pTI+RaEZatpAWoI7RbVWsw8a32ddB26mlmURp0aR5szMGYI8/VlQidd6bAZWOwbpenz2DZ
om9zeQ+9vRx6YoMltO3YUpJ3fRyIYOVCRLmGd3HZWg91zdJAtl2iVZzqZWjchk7CdTXOf/StFITO
aJ+SGgUUsQgaaHO6IFWldN6zingcYg0JdwT5W2djMJPuObfq2yojc8ic4VvZpeMO/3hVp9pLh20Y
BlIo72aGGc/0I/hlRZk7pRA3Bluej4ZufPZD/hjLhXMwBnlhMtoK4ontGYO78/2aJIAFyvewKBSi
ORU+oullUQvtvs3RjBlpCT4lUuPTZNOCsaL5GvjhD9mhlp+IvkTV6wSFmhRkTOUcjV61LqPcM1Rf
LFAL7Imqev2d2BqC1Zs5L/R7diCqB1Zp8pke9vSYKyLx+JrBXXa+UY1PeY3AD0UR64mFrJLfTkTZ
2N0SPgOin5EMuJrCObyK9PTemN5hm2Zvqk5bQe5NXKzao+mY7/YLbUDnmrsirMHeUB5jg+5W76hH
Ug5snONyuerztfMhLUH1XDrnKq6EV7hjDLstkEaCvAvGeD7VtcFMDMyiwNK+2rhcabOkU7CyHGED
YksAWsNHsJ+sYmWdUUBLny9N1y17rTeh29rT91xKmM0su5dYKOFiMWcZCk3cIIRxVC1ZB4qbsMSK
8rQkiOUiufNDbYClJAAijrj8ZxtUROBFKjgj27tYCy2n20awSLaHRaBJUgEpIbwiE9ukxjSK+m0v
HqSKlnlncPI5EDGxxLmVcJDlYv4yhYaSiSt3KwApEX2fbcxmS/cuanvLrn76+S51K7rWqvnUC+yK
KlAs24MsntnQWSqBaUnEHaeJbzsBcNk+jj+lPnUb36WMWSsUAvpibvyXLa+/Zfi3BxVOzCKAMbIM
OgaUORQZQwBltkVPKCAz2zNSKrmfQaDZdjoV2xpovkowg6s+zBwopqL8UBqbRnNSHIvRdMiF1s5Z
jTp6jOBuIoeySqiolFuWEvZQxB9vnAHNSj0DWPx4FEWGgBMGcXcYc/2QbgGJae4Y9goswgY262x+
jsusnBfdPtt2yrBxuCJfmrAkIXCPUubnp/HEqw/ALbNHuAzMrCNz2SUq5CItxMFeV80NiFauRo1O
Sq0xbiM1Cvcjii/XWKbwwtFae0RouUQS+oiJpCV7pIvxDTHbeirHAIPPmdgnaneK7JSPIEPW4lIT
3Q6adZuOeoYIKPLyRlWPVmrdw5j8oqiFrEw6ZeRO61hu9/magIyvx6csLQ7s2eis2QPzUAY1g5Y/
wa6VloxcQ6nu7U5Z/DZ9yhPtE3EuBHsxgjhF8Tv7+JshmoPMyaj0dMjtWid1VYqLXB5Hcu/copkN
R2kfUNTQ6N/DGqO6OO41I5x3+jBPJ/AsXMtthLw081gRrWRerI6hqV5LBl8D9TvRdtVh/Q2r9b3M
nGPv5FdFQ1p65VxtnfXFmKxTmtF4m7Obhm44P4BiMJ8YN5jUvJoir7A0srjJTD57ENewdT0PCwB2
a1gfZoWkJYvXdJ8mVK87LdrljVZfqVlBaVNKFZHN9QoVEpdsJ1coMHcmkGy3MdXJp51BksVpLia1
0lxKP2eZmu4E132mH0AQq3hLJgfqWxEyM5Xn3krHXumkM7R1bdf0kN319mHfhPRfauWV8GXNBE1A
FvsdBwWMOZUMZbEmrxGrovuu5sfumpTqeV9QcGbPkOTRAxuBFJzrAss2SuKHboUapjO2x77EcMu6
eDRVUH6siccOFOQs/tAo5ZsrTD0zNu+dbqofVmOvvtU/lw7xxrywnmj9PBt6p+xjAguB1ZOMsyiF
OGaYsfCrr5vIBrvFYCK3DNiXcWgdu1hRD2WoXPKUu1mJo8sdZN9u55chTayjpOBwt3OfMQbHq0Xg
rhpbpNMGhKthOmRMoVLMx/dFAN0FviDYIeY91nLOnxEEtBzBHVHMi0kprutk2iZF3TLiPZFwycO7
LLwMizTsVrVFmEjXRA4hXyymXmLhaCgEIJ2XjGwEfIwbKqLVUziag8f7U3L6H5oaX6tlVbuRVOUs
jImjE4yKwuNCSJiqIcRdlgc7CicUsAyL4rG5wHObrpRCU11yygIlnOxYSDf8smQuKuHJlto31PFf
IHToEu7yqLxIi2xcFVH8UqYf7FRjincEPZliHVZiJzJWeq+sb5dE03arQ9VKR8cFNe6x0zlArPWh
IenAfknzdEik5yF5q4aeM20y0Vabr6mCK1pZNL/vFo2cdER2MDdPNUMnsgCvjRMlASh1JbcuTfFC
yiwtGUyDGHurvlb42zxojU96r34XLiFAgQAdYMU9lwWlcmUg1Zso8ZlMYuX3MzmMjGpiuSiPdOgb
DGtRyDlXD/pjSJz4EFrjVVFljxCXSbyka+mZI4ufwrH9OIUdrCblO+AE8OyGSUUKUL9G58RVmnuL
wghBWWSFRLVN3BpkNZ4ynfZQUh+gIo2ebUn3shz2D7GuvlSL863MahwPSsxUDZf0LjavSb1+Rame
uguE1J0tYDU2MptcKbkboZ4hvgFKCAT3yNnP2gOc76nL6SmA0ZSQqlA3dhbSMaZWJa4EeWM3KQ6M
zhHLTp5I33GlBEYYerUCUiQVZAFrVvS93eokEseA9ccHJzvEGPJPejmblBVUNtekIi31BnYt+H9z
1yD1YX+2M9saDpFMs6KLlGcrBzrEnvm42vUV4YyjnsyigJdVno5cM3PWPpgI2JTLTadCZckJ6+Ic
6XiZy8rujl9E9tDU2hdezgOdNb5/a/o2WT0avdgZjkWTX+JHcJxcDc+mUdIBakx+DZBFKLDUzSWU
0GNK+ZuMb4eBlP6FJoJBfly9SSkOHtNKOjcYXXe6CL9oBDfyvL+ZYyK5AN5IghaAq9Z9baCeqXVV
8jjr2zY23d4qIe+UGp3BpvLH3Pnow4rfzFqblyhFKSlOqI4aUSi1BM/bHVo7tgNGzSnCfaIzKfWW
3C93hhopUEbYgy5Dxx6IeRbbtL2pDIc923KOQsIpufVGdfODiYjWZ9JzN09HS3HkR8ZOaAflxDvE
IjFCDLL052yp5CPXGm+dCzCm9IgcK9rbP+Dbloxp5aUFZjUVJaORGjvB5Bigeq6m73TYGh+71rKj
em94upQ+QAo2dwah3xHD3I4slANcVNO8fl0Q9NUgprMyQ+TQzY+6BaWiaMlmN1Ba55gOZAy5puig
HmXgcY8w5yvEXbsETORK3+gUtZYPXxsU6iJsxCzXm7k4sPp9baB0sxY0U7LayiWhwTnl5bv+kRq5
dq3W4zdJGJJao9KPoMPcdbLMPZEEE+h1V+0NpGgwW7ovrjGW25AUdMt5PPcR3YWZa0agjFRe43XY
24XzvaJEhekZD/RELN+yr+nlCmY/pcNq1JnpDXqQjsFPZbJY6G7PLLEMTtX09zd/ve/X/wMMC7qa
7RiOpRK+0sbSKHstIn+8YTW28T2qCA2Q3VAYJcX4H3e26qSJUcI//H9QjPS/i/yp3j59+z9/ePrz
5cRrVqKYYKqcHhtUxNaGG/JHjC5tX1A8bJ/7681k+yZ+fb0/vPT2n379959fb5mAKEfKyqU6TCd3
+8Sfalvx4pORkmzYvrRixhBRVhmKSaQ+yauWBFYkl2SQcI/k0nIY+joLmsquDiWr632dmh/mkh3G
8SUhOHQqsGLFS1xdWxZsGeSPKZD4t1hE82Kw4bY6GAdJZayAzRJtl8lhNfTvT8um6E4IIkDXDKS2
xVZlY8NsD6ltkgjZnpI6cJT99jRWnYY2j/jrdrBdTwWzF+GoH6vi/O8f317PKqlY/3yVXHy17T9t
D6aa/vOVfr5TkCViE+ZMLfQ04itsD7++rZ+v9evtv/o/f/U+HVb/0eqCRhTQDcF5mCg1iqkvzdve
jMVx2v3ro9uz7X3bR7c3t4ftBX69+Vef+1cvVSCvY93G36IVzREabdSV6BtE/LTUAMXbf/lOrW7Z
c/z6eCU+Kfn1Sdvb24fNht3PYB8n0TpoBw5p+tU8DStr+f3p9qHtwUg8SmR43MXL/Xr17dmv92EI
0P4nhfb5X0mhgaR0IEL+31No15/T3w7vBRuVpP1TEu33z/w9iWbJv7G1tRWTTZCItf2eQrPU3wzD
NjXHUE0gmIrIf/2TcWn8pkGeNMiaCXucoRFQ+z2Fpqu/mQ6DLQ4pBAUqpaz9d1JohvbvGTTL4pWI
u9nsjWxyb3z84/0+KaPuH39X/hdhgzlqbGs9iHmDLDEvUO32NnNWT81VfrBMhhz9xjqF6p455uGx
52YVPfbPABuZPSTgGVK9wm8pvfT1eQgDhSGoMqgd8rbJTj44mI2Yd2NkG4w2eQya9Pd5AHDRL9/Z
eZPJR+VS4CB7Ig1xdjzr6LBZ+Xn4fsz/O/qsbqucHEn5t3Iobquk7MV3Lf/Vz0gu2zHI/PGP+uef
kZsM2IjCXmFgWM+DotzHA2BLW7tNJ/1jgOgvSaym6iz5ZiTK/R8OiL/44rojfoM/v6njj3/83dBt
fsM6fymLProlMxn7569OOXlu0khbD/aTM53lr+q+vYF1J7/1fvEVswtjk/ZlPejQ8T39HKMnfpB8
+0Kyy3LXG6TB+p3SXpQrRmPei2vsxncsTOhUs9q9G9gN75Pr5d2mMtfuIAylwYqz7jB/VM/xlXYL
sdv+hIJp7tHXPmef2bQ3b/VvzJiRFaiIe+yMS8821NrhvtsNb81T8UQRRtKObE4La285OCh3jPRR
PVobdiO77qq4In3+g12BduB+LCJWlsfd0fbah+Zaobh97gL7pHnFW/XExFL8kT7y4/jzS/m1BhLl
TR9D54Fh14xwx3tkH6ar4SYlnu6nn8uh8AZvXfaMrlCy+FLPCLx7FvWpdJQhiH5n+GJgmecV3ztG
Y3RPOrZvo83mf98+2QW+x52qoobd0bapds5T2AU5WYXb1XKjS2SiUH6s7rLPSIeYuZMu1aMRrPdg
5sqXYnokf0Q7nV9HdLW8lu+mP2VumOyMr7RxrYtpYiAFlbwvaX5Hh9H22cpBdZ3ZcVhUhgmYvY4F
x/RlRRtGmKqU73TZZ47TumvfWMV/r27Dm766Vh+4QlNbGKsDuRQg1c59EkjXDLtfRyfK+tGteaYn
vHgmaU/Nrd9z7vWE33fxXeVpX+meKt/gM6wJI3X63qf7bPRjMMts0dzwFV9QXd0mj9QR7DN2PGui
ceyS8tuX5zXQ/XgPbxbSEU02JIU/KGeBJ72sryCTHK+4Cd38Lb6oF41G+bGrPVwKRPJZLYTrLg2s
q1nZlWmwnO0XehmsbJfKyz/bO2Y65muV7caN/A1PunEfYVfZMb3EaqdCG4VT9HHkN8E0Tu+yzGn6
nXpI34cjO70b9V5BhvQUfTevIYb30i55CZ/su5UM0DVyzrH3mD/SjuZ1cTMd5Z5ZlSvrDh8fQ9X1
ofw++UjH0kNzyF9p9qU75xDjQLo4t84zhYkKdUXtzvveLTg7dvnniPl8N5zV9DEFWX8D++Wmy/FY
MICwI8BlZafpFUaddaczaI8EEmqkl+/7d/PA/ZeW/J64ApJKZrV85844RYhRLlSlTGqi0xGyFqME
H5hfxA+IuHdvHRFKg/Wj9aZMQXpZDogSUOjA1r4uiPIcY2KJLuTa+EnrSWy647gPZXdAnRFRBNgp
P/KneA984xsdYwxTu+WAOgCffMAG3TimT/3b4h2WQ/xEjEcSIUM3urEAHhLyfQzf0V5DzCaaeRnH
4/KClGmv05u7G0hMkhsMlvZIG20O0MV1+NlutOHJuRsv/bf4lJo769tyL7+w2cESuZPvlZt2+v9c
nLn9/fnqaCPCZCrdUhgyJZRt/vnqqOarbQjT+aEjpocGDYWW9WInnff/vgz/x0VYfBnDUS1H5man
muIW8YfbXEuxdJBDpTkYyvQovoSzzBSO5s+1Iza6FD241oZb/L/WAn9x6VfV/7y72go5cpvwuW7Z
uiNzG//jl9UiQhmz03UHEnsvYh6PPZyobM8RnVRTk94Ug1aWk/th/ZxGju4p9nulESwTxebRooen
18tjFZJZW22VUy0H1zBgv+sTDbfJMN/MEf3uBo+Zr2gLU8EY7/b2rNp+q1KnW2GHkovorvuZS0a+
AoSq9LOs5SlOP6250qfF9rTUOmWmzwave1ZrsoimlTD8Jg8Oe+pK2pOTvSf6E/oc5ZYULQdVQ45r
V0+9YQ0PkdGpFycvzxjEGKDJLMrTelQfnb67mq0yCZaIG1ko19+csTpGBsNgBdtj42OIJvaPTK62
ohoAqk6qCkY6e1qTmRJo8nq0GNLyTcApO52xLMkkTje1rYtjI3EnRkRZaoy3ScmPwJ+953JgI9Lr
/KZVJAIlDJYTgXpR6xbVurPWHtCer6Ht8dNO8CqSSn7IzFC/EHjBS7tiXKxUFfKDQRHeXg5G096Z
OWlrcjP+nDBVpBuiLFLZX+pjrIRcU8t49jjk0NnkPbZD+vk7VVr1QG8K25/ZE0oqXDktla1L31kX
fAywXeSJG5+l3xD+J8gm6d8nZ9avnR40Fl3jcLBytoqqxPyk0R0zqrvzlN5qlfThqHxnpbE+GsKf
vJq7yi5+tJUeHoza5H6Gaz0d+0sM09vtK0SoamI+DyiR4QJzo4BizlQni4SRASCl1cnEmOaDgTBC
FtXpTLmWGeCTFuNWmX9gh72nRq0FcKdfZrN+ptX7HuMwios95vL7OS4f0jB6VJPuR2rPTH5zAK/6
gAq2exHP0W4rU2Izakh+zqB5F81iCl6W+BEz/QBPdCrBeSObhdeB7kJX0a0Uaaq5bRpdx7XxlKjr
RZJkRqId/tK2eqqoaQUS8dhDC904HWEcaJkMFXmYnimhY1MgtD/XyCmk+ZPpW0+WCHgi2g6t5YSH
reXCR61MzgIpGxZs4/Ah4sG8pYwS7Qgp54iY+AssId0Ffjv5elGW2qvJAw7TQ03gu68Rrqpscwd0
NJjFSpnwIZ8hh5SA808nJ8bKCDclK6pcFkYNEuF2c9BvTaLkheHsRmt1S+pjyC49u0AARehqmi0A
pf+HvTNZbh3LsuyvlNUcXugbs6ocEADBXqKojprA1KLve3x9LfC5R7h7ZmVGzsvCg0ZK4hNFAhf3
nLP32lvaPhBWoaFJb1pP/7FGNsPGK9e+YxgP42Wmb6WM/ZNJ+w0XGKBWMphLph94h5sZBRtbNMKG
9X1m1PpeCQLVi7Lsbgq1mE6CbzAkIgWL7mOnHHyhM7tVYJxmxYkL4LZaq/rI/jR68blUbXFsT5s4
Q02R+CruaGns9nlVPwhF4BOeFpDNmcS1XWihtAuaWdqVrHyAQ8zGMXs5AD8OqrjDSJcwE8a0nLso
05HVkHtnNIK8u93okyzv0qhmz0ZGR+hVrXnvtz2SGUFD7iiBoKDML12UZQnczSHZGfp7nCzMpduX
IvMl7xE24TEH2bD8kBZaya97vfzJGRHvZy3XbCOQRDurVObXQBCJlU9ZPtET+buwk7+rQBbWstxH
7j0ocgZAd/MDg062i2wByo3pNMcCluEq8ojYY8voX+WneSNf49JtnPqYHsej9J4mq2YPl163HAtA
84q1O7lOF859hkyEw//UnuQucakH5WReV8U5RGZ7JQlFvQvfm4O6HqEZrvxT8ZHt2bKLK0SY8iuf
EVq5fXMhDw/kw8qg5WfeGSUJ8StW+myh8fJG2SIUH9WpG9s4ifc4v2FkB4lTA8aHdRusQmTWxlY6
oytlQkIu9xVB8mQwFVnxNIMNok07Uvsw780vc1t9R/2VjOMkdoh0Vjue2P8QMaY9Y/VAiz+h5bfz
hF2PneDuOFme8Vw8spEP7s3V+Gx4hodM1jMIZOMilrPRUH7Stzn2EI1/zG/MxQyvatwCyXq8mrg2
ccnTHSB2G9LFSmyK2Gd3RbBbhpOiRXoZGbpOrXm6tAfeH8jradiMgPXZXQ2u0uwlGqXMDzjb2j1R
4+IR9C9rqYbKmHkBTebKhdy0eLjVleAOqLsl7LFOcq5Ym/aZO7gRsw4BOT4LAtcTG3X7WDmLvrV0
g5e09UoHe455MnnluCO35DfUr3LpKeBsBpv8+SVOjzxQ+KF38s6MttwcARsUDUSElWbSNV7pzvDK
e5xwfk0ets5a2SBqM/XDuMizMdQgVXUnhGntKnKjc8G7xe7yG6q8Uu/rD2SDfDwVzXSXqFz4G+md
pe8SgBDBRs8fhn47WlfhxBJmnTRtp1/hWfQbDotM2PIWLxkDwcU4qV/IYUUkoNjuCXJZECESvjJb
MB+hUuNHjk9mtNe/mMGd52f/jvqpuTLpr/KH9hFeAr87eGPr+5ofym3/RU2WN7b6rayjk37M3ruC
AceqfRmeIsY8um2dOG0YnBUbc7DRmRZP5bq+IHPK25V55QxQPjKKtdjpaXRBgW0pN+3qacHYO9op
edLYqi7Zj3s9JqPbRXT+QnBWMGxKXv+O1yt2RxnVE9tu3mp3JKBZXD0CsqgqZhJe9SSRvhts+TP5
p/v+vpBeQTYB3jfNQ6A5UULsmc2baFBInpLa1g5S5Rp7ZoJUoCZ1DZ/Umn+jSsgKWxGV4D93yXMw
exmN6MRLu73woeKPeQikTTdjAvfIeyQ8625xWs+rbDyO2/6QAK4P1hy5zCSFFQF6e+JSx127S45x
4LCzSb8my45fMWqlB5/oDwNpAxLtlQj28IPRn081tyI/lNRD45XjagKZGgFjsGuIsBv8qx/dR+yq
9JqpzMNNPq4M00leU69llnNcCrDBHZ8ZrSR3rUcmmzBg52IGtCICT5ZXAlHWJoeIHeguAsLFbeHM
R4ujhhKVvoCbvtUChYs9anZ4piLPd0ny2KPLWlmPJgnvLwU7nNFjxrRtbOlVWsue/pR6NHOuxLTR
Gda26TFaK085fQXXOOyBD8+XIXPHe/zZ1X16pp65EtGzEPHUY8IyFjilY7Fwf4XRKthkJ7D+r/0r
DKo3/oYzla6Zb8Jd7/Uzlgv+6jRzZtfaQhcZ7wLJnmpbNNbApcST/wDAprU7qrrSHghkWrUPzZ1w
rfbahe52+2qSGbF6C7cIxWiksE04+6NrdRTb9thf8DYS+Mqiv7XW1ofsZs9cQtt7ItKlw7guTsGp
/pzxORlUV+SsW3cCRjG2W0/lR+doR1ZY9VE5RU/JPtio8i5QdurkojKQGURBgkgOZbstxXv9rB6N
S/GcNXiJV/D/8sBhhB9rm/qL0iCkoVJvpVcDsegdJd2JKwytEGrE6KNFhSGvrMBd5noIQTvwAaQd
koS7433PHGAH+0VbRW7Dq6SQLMVhYJ601q5RGgpevzggN6O05nPyyXJU8GacxfHA+EmObYpU3P9+
t86PtFWGgs3CgapS+mqqD3YVFknP7UE9h49E1poraW2eZc+6QAqo0G+AlRBtYjrUyEYd063qbYhY
kbCLQwQmzzURTZ7ICxPVUwVej7PypwdxtuWwC14Iij3dljnVDXbZG90VhnnSWxZs2BZZLvpcDwLq
OYh2ivTBtDY2z8FwjN7AHwxEUyKvglHU7s2yY8d7ZPFfpErJ3h8eO4kjXfhB1eOZhlvE96w/1jRR
gj0mu/4yueGn9IJkmIpgOKZXOhDKq3RHA6RXVtJdup3X1RmTd8x+7hy8cV1iMVCUd6tfd8f+rniI
mpX22QLQsrMXIkBMbH4MXXgDIMRwKWN9hNfAdVgHCfM0lk+ByS7cTjTPWpz3AOfWEqvdNX5rDTu5
I/lnOo+vvk8kDd0wu90qHLEx+D1UA+5M6tlbQDgQwkfJLT+qJ7LI/QOxdNFDfG+We0Qt2ia+LhtP
Ip3fR0hVjOEiBxw+hgJQzZuZC8WLtMFA73WM6VbERVcb0Wu3lKfdEctFWHuVvO6+TeJxsPZpTlCt
FoXQ1byI88m/5BvD9a/dN8SYkl3A4zJ4TZFYOJwowUl0sydQ5f59cUZc/1AesAAn7wg1qx9l3b2V
9Dd+pl32LitnhDwNRd3M245sEWk2m/AL17zoDG7svhc9Ldq2u8id3tTOqZ5Y1QF6kFge0Bs7wci6
oHXjKqJszGeILAHmuzsaSu/kWn7zQNK8IYAhggbGUUdvCeasQMDZ/iNg0XyvPUCR0EJUyOfsG++k
2bvZtwZQLDmTvZZIa8E1c4B0p2BV9ve9vvW5LE7iGxZcSoWPfkb3C8xGDV5nPcMlyAVKdYtmXXDq
RRS2g8pKN8h2AikqZQtURTWFumuQg9PEhB97EorR40SB/op4yz/Wyk9Tf9bE5d3zN01co3rb3wbf
7GHyu5pNwpmoFj9AzWSTit66OJ6sxC6vccced6V++3yM+U4jU5VD/wloFcdx+Ngf+i/jc3jz9RXk
RdJDv6ka8SQWte3/NPp65EIDiMXc0UvWXoJxxTVrsZd6xm4+Tk52yLyM3aUz6KvhlLDNqEtgjR5u
B6l3SjDEq+oUubO4mqS1+iVu2SJGWGFtnJ7HakPDj+WlcoNTes23sReSL/hB8CxcS9xge8wO6bDi
SnFnetXJNPeiN3733+aJo1IgwPVxPobH/NN6DO7aI0o99cPaRs81KcuESq6qZ5xxU/4jzfeThkTd
pvRCbp+jSqnX46dheiVjiiUrfRXgLswAZ44R6v7eDGRbHSdxP8sq7/NYaQGiaHBkmiHuhyCV9lAu
+YYktsc+awVPhJXltilX22757u3m9nO3e7enGQMBnXmSNCzKnbS3xgiX+u3boCjKnT/dp0G7GbI4
PDeYqwNtVBzFJNI0ZJ1pq0Z1TLGW0ZLwfpUK4r2s1AHbjLi1Q9M2tPgODicndgZjI4OF7SBjOEdW
iEzE5LVZLZ1bNRPh8nEFIRnWIhwRVmRLLApBfoC3Og0EUKeTOiXj+AwEowUqIrrIGBA01CLNKEvj
T/YJk8X1cJUSPXSrrhkuEoFHUZana4SLLN0WG+6WwZZT+bD8U7m+NI1iOoVvvssh6dWhUILQUxwj
rYPF7kk2p2XU7pDWNM1lP1sr0Rg+RxifcRfbKDcw5QYtmC3Fr9eVtgDtci6FBbyeh4rdkamEIKZi
c1WPAcXaCAAUCtpe7biul8lMI8Uc9riuzoIPFa8X4VqGjXLFWQY4gPUh7uDu5hOdTBQgDyVjVrM0
9gQEcu2r9j08D2lOW/aP7JCHwj+nEZYnJWl2LSmyPXIKGDGsf82srdNkDYcGVLhRbJNgT31935Zi
6sjqTEtcxmhF+jyVyMSmgjisLaabpzAjpipGMhkiNW+M4OCX46ue5DIR7vi5s1a/92Myh2ukF5b0
jZeIsqw30QROMcgBP+L6K3hxp6ZX1aRY8ROCCJAfIaKeWzDBPsrx4JzlufZKlFYjFCKE4fYK9oT2
8uBEsf9YaT/A7oh0x/XUE7bI+Z6M9NSsnypHcNOM+MIFn85JzmuA3enC8nMHjKuUvvML0/geFS7u
azK7f2Zfo41ENWRCWgqHPtz49PKqbn6qwMpsOszlIGAIzQqATlJcIWFffpksU51KcEItP6MDnZLH
PVuuHrZrVbIEO0JOuWpCeSOWtKcjxfLmRAVgQzYXnqB9N78MlfDS5+FJ5xraW4sYti9eWhIBfj03
i7Uf0dwmUsliPVC/00+LDIRwY2repbpYQUYTH1tRfcV4tekqV+9sAQGiCPCQzbVFZtoQIrIJeAUL
4LJ5KbRhF2YUxOh+AfcV7VNeEQiSqwp77cH6qIlujvwPVWdrHPUd4DE2zGXGBAH3naVerVR6RY/X
UIIywGpBsCXDdCj6bh2UlAxyyAglriJwv2nqSXUWbB9CjaESQUILu6yCeRVRzDTiSq6MMwbkZyEe
KJuMmv20eE3K4SMeudKY5NOQmk3p0W61qN3VcodzKu4R6MZPuC0XBxVLSipSLYdwDgAbzC4ep8mt
JrndmFFFkHEe6bte4gJgBI/diDzIUBD6s+Npe/DAgghJsFs3DU5FIXr0oe5qqgQGQALMZLYt3BAl
gSBWcl2EfWIrPX0LIVDyLdQS4raYILJEusoEL7D2CVtTmLcFXXkHIOIcDfWTVEEJ6A0StadGWoVS
+2ANDRQKcXjCJhSj0gYMkRiTviIZEIZQa2MBZZwsGsGmBJqHJHwNA/+s8NZydMr5psYrdkbiiWwu
Ie+8SNmPpMxiWMOzg1U9K8Q5UffHV6O1GF/FEItVqL1xYD6ixTzMekP0u5qszVz0CqB5qxF/o6sJ
woQQc5LvSuaAglj0a92KkOUSI4H2L1ipyXiJTZKapNR6v0U+F2H2NGJWino+K8VSyGcfQRDj9T2V
tBna1v8OddVR+u4FcPctBYgo3TRGQTQxWBPVEV7Lzmwwh41sZMv2Kup7UuoIW/Y3pUGCstk239bI
4D5rHLGp2ODnx2JS6M1kwdF+KEwNWWF1wShyGktyewedSVuLTTyr668SH+UkvgcBAet05YWVGYHy
EhoYICT0XhNhjTOIs10Lj2kBT45ZAhseSpzp+o5amBDrio09im477+mTKoJ8aDu6IrWw1Krm8BCZ
ORuPODqL9QLW1uBvVYx9xwJwSWFd8MJma9IgubAm5aZp5i1ejZ0f1yLWICDBsZg+jH17JdBlIcTA
vECVT7HMnoh4qnMhCO9j37lTqNzhId8jnbgbMEnwaXTNao4pJSWwX4IxrlOkp7aq8VCHN7fx4dnB
FUN+BS+KfVRqOIWVPRXjwJdK2mr10O/TMHgSjdFpCsycjSZ51YBS3BgGur+97DWsZivdTGh39MpJ
muVn4kV0YC9E1s/pTtPy+X3GVScFs7CFfXvOTPagaVs+DYvysNPby6jQwfUH4wymh704VBz6op6i
Noljdil1E7PWQKWs6g3NayBYJJXi+IhtFQUISkmjT0kBWURSvgXPtu/N6CLw9z9HNM+TInlNjCTk
SgwKseZCJuXQNnNrELdqL+5FC/SlrGS0kGOFdQp97DosKeyNBntW64PiifDZbeOYumMG0CgGcbT2
876/Swid6WPTcPQBFXYgkzQ5D9JaYa5jL0Q8NUJWjZz8XU0wHgwQMO2iTLaziIauMLdq3CJWFMAp
hB0U2LyAvT+PzoBiAzQ5FOtZbuxG5PPXyYBWQuoy0IE67BXhfkJhv9VKsiZrEyp0hyutItTQiwf5
Z6h62rgp5IXHHmMBylPSmaaY0qHpjg0h4kx2Q3eG1D+Z7aXJTPqabb0lK3WTwkqh/65hkuSSW87d
NgLXnvAW2ZFvHErdFxyseJD7Fk1tdKmmhjOm0V7ksdTANWTXxBefhjqcPA3AcRtZL4YInkPuR8AC
gw9HtyEqKNBfga/RdYgFR5OgHKlZjrhRNUAAp8O6kORXAJoAenV6AubSs9bk9GEWhH1YzhciNQmT
ZCKlgsjkNM7U4dHMgbcEpvRF5ld9VGNs7PnC90AttsYh8wABpUiND12ORKfJ9V2QTT9xEYRr9IIm
ODbdLlTV7Ub6a5LAji1SQ9nWQXpXI2e1UWFAqLiy6RwSOEkypx0b3UnWUpZUttzngAVk6ckXu+DQ
dxQKKuqIwu96Qh2jS0J2+ZoBzYJPRBVUMcpOeiQQC3veJ9uZicY00NeA5HMkkB0FhlQeDZHk9s4i
aKHBh0fwKaaL/q5X1oIpM5cPO8UDV6LummxQd7d7f3s4pnidiAkFfpl8QAUyXUmpNGxz4Z9vbl8z
68lyIzF4C5bglNtN1XMGsGBJblaya8OXdBUXx3ej55+QnWEZJMTN96IA63Rxv2phT4cvXHzkEoXs
wr5yxl4AuqrT00yp3IKy3fW46LYqXSct7ZYmLuL/2003lWchUxBlW4K+a+IJ9IqsFcZODhX9100O
JnHXXi1pNHbCP24i5AWQnKtt3BAOli43mUzCmFbhTDM08SEbQETZipbfY7eQvb7TkkNaJap3m3b/
r7/IrJob8OyzKKc6CsL2bw//7bHI+O9/L8/5x8/89Rn/dow+66Ipftr/9Ke87+L0nn03f/+hv/zL
/PbfX92Ch/vLA/cm7zt33/X08N10afsHqG35yX/1m//jXxIJou5CbPAPXcDyC35/4vIX/J//aReQ
6j7b6LNr/8yq+/W0PwSC0m8I+kQMxaRhKzho0Ij9IRJUfjNkqk0R5ZoqGdZCsftDJCgTkc3aYOiK
KhuGopJO/YdIUARVZ1HwAb4zJPha/60gbKRq6BT+qmFTFAuCHQwpDhlR/pt8QpMnHJzQgjd1Km7C
lt5DF6AeiAy0zESy2FrbvrbCD6jwB1PkgCyLGb1RNyJmi3WqYZMGYiQ0JhV3zvYGlVBrPpq9ySAp
L/19X/1Apjv0Jts0RA+nqKAZIEbbVGSnZsTUOVOHndQKLB72GNNwg3jM/SOkTcjs8/mJbGjmSRLO
rVA43wQCpWK8N2PyZFjyOQXWSM90OKoCnRvjXgSPNmBlokaQKkIwA4kXWWcI28ioV6T3WEJRhPPb
Eccn36R+kiOVnfcDdojHmi6jMOePALx/wlo/YT396AbrrtHD41D7B+Bzu0SsTwlacrtss3nVdTQB
y75+ncPykfywB8ge1yatwcuMLnTWzsl841lVwvvOSGiDom7QtfIVGO9Pga+StDTeZliGZ73U9rUm
HeSc9ykJeM2BUb8CGC2jcK1kssdKido/P7VW7YoSHXNNPfVW/ApLxGNRogM1N6IT5F8K2Le6NreR
yNvG8ooUk6fEPqOuxccVUBZguYFvr09HvDYjl6FlmUnA3DPWDZFWiBWvIYW0QT8w3ZDX6wQQFcZQ
N92S+gsj5ptvtJ9+zfOinv5yGtOtGrJ9lGeMEnyZ7dftSBGY0unzm6TPTqzW7GvCZccyBlu90iO7
T9TzbKRQuBSZyY+5jVVC9G6ftt8IX2r5Eky8D2WqkIc6mi9xR3OdSFFgFkV6bgJ049VInyRmJMWi
nJRYdbShAm8FKlxtGOw2w6nLLVqHc+52FcRrpdT54GfsTI01AhplGGQV+U8D08BN43wDTOoUGRw6
/N9rzQa6vLGkTBfGS02FvEcH8EmJQS+nth5jo86dCOkhGHwoQrYBMR/cDPv7MIvntdoCyJGM6V7o
pU+5/pSSSHiQG59RhYWGscNnQtOjwtJnA5BWSVNf14YRbayRqxhp9Lj/E4fYiW2PuS9ken47WXwL
DocY9u5cgf2fxZ/S6GluTLRZ2RfatWg9VmPwQi41DGY+X1KtM1E791Et27IUnKs2B30ChMtRmUnE
Vc6fWa5xamFIpWlBlfc5gthnst872MEfrBYrTPCAsgUZlWWcQE8MoEdSSMDWt9+6YZQ9lDJa33wC
byb+wJUcMQEuJ16VbNOQYjfTtNM4JT+jxU5clnlXarnAN7oJsZb5asKZIL5IIIM4RlGeSgIe4Rr5
EoeI0eMJzDI+qyBnKDYPwatUQCNHA4OTsGosu27q1yHWpZWwzeAareC047fipLPhH1dldvChw9Ns
eDSIJcfsBpdPmndz8gFxYp2YmS1DfCfXIfkRpeBHrSWnG9bqHD1G87iWEuneDIl/MQ1OmrqHXRmi
zSTcdVuR1sADf98CDXTTkO/rZvyhSEzwWRsxq1f+a85OcYNraGuoxiNxCYJtEsnAdwipsCILDNoI
cFBnPVVycGpBODAOHlLXMppX9vQID42KSqUbvbCZDiarZ6JjGx3Ke4KG+WAbUwJJNQAISbIPWIAA
HNtqm+F6gR2QWUS4E8GOC70MmMehNgf/RP5DnUoPnQmHi45Xt4FBXdpyyRRmqMHZWPJyznaU2FNk
nMaYxbKo63e5sH7kkRQTqkaHSnB0/GpiolT6XqEKe7MRRq8NlHtYW7sappCr3Phw4XODYdZNMFNj
BFQO0cB4Je+AXrFZX6a3Kt7mKOdikBwV3ogV9Jpj4O/FCHubFSkXQW0Z/wqqbc609iQseGKc/CgI
r/GoMgfsQ+00CHyCvao1BPahPIZ8ZazCyXwScdsUJm5WANTVEfIzEuCO4ZaYAWCzjILlLRs0BqS0
1oG0eIPfqkCaereXctHpE1hVgLPuSShbq8od2DkUYn5+AI//mcgGO0EM5WEZf3V5elEGPq1Eex1a
ysYZ5c66wB3tVVP5USYAYPJGe+y5+Nq6EnLqpUtRIgeY9zhclrUkaOQz5Gw6JlaLATO8iHX3NXbj
U62nSDfblsVCD+6N5Ot2lI/Wpk3gPsVIIlrdG0AAcTRAXi6N4i5SooWtyXKbq/W2UsxxdbtggUki
NkTghRZCQ4pGUzFpsJTejrXoQ+kBRkztO7q8n1DNvHjurgCu6LRI6ZcocC5mSmvZgcykQJU1N8Jf
RKxUzxxMwG4kkogbW9V+bHxPGzXm5eV68rutECypArJ+wu52HAYaNLHICuwjEqtC30XC5rI54jo1
i9+i3j6bc8A8I53Os5IRa5NX1wjn+aoMuBgJEiN9ZaSDa+icyzMYRC5O6UloLP6u3GR/EWfv4pC8
1KW4k2YYnyPXSQx0pSh+a+R22KY/vrU+s7dEJQJMD95VVSWyvjxowzVsi9Spa40Qd6mCmjS2oj3o
LDZWom+tjmcbtCLXUpMDTKHOqhGpCSndalRIrduVLD6DITxiwWSpMAMFvZ987juEAyD318AZkQSO
lNt9w5VYhL5vp/2+wp9f4b1c+T1/xNDRuYjDgYAhBrSpdFJoK2epiJvAwER2uxxy8jDKZceRLrsv
nK8wDiWvj1gQSQ17nKf2dUzmZEfzRbWXMJ1aU89kzTiRJEK/6rhShspRa4tl/8a2QdDKizDwt4TW
UWlQrZGCR8ZkJeYHBIpBIcDZZusSlfLRAEexAsl8mmbx9XbkWAq6C9MCRiVMuxDwq2vcoja4xK3V
XE/cZIZCVQvN3dD7LxG0g1Rl/hCc8MYkHEhqbmsjguYx9O/leQidNjb4/EUGZwRluQW2zjrKv81B
wmSl6eW6Ev33Fjes21Pjhx2dFgMAofGcFWyVEoFtlp6AqQGEXNBS1Ms+XreS+sBbnm9kXUeMRP30
66aainZPA4ixLgXZMmjTx95i7IzDoS2lDTvwa1jpXCVQLzdNdtsc4+Sqsd0NRfqSivDbhGb51x60
0HgniwYfaVnKiApqlHM3+dyvx2KDZDHvEV3L5Yw4rUjv4lgdnU4RL6YJC62cFs5SjhcP625rBkj4
Owni4sLn0zqx291wfbeHt5sbuM9fT0HTQcz6uBGIDAEVAchX+inU2wgj5HCfZOadqoO3T5ba0TKp
7+sY0p2AvMqSa9qb7Vo3B5lZUuSOjXpiDCQRzkBzI0z80FHVChVanHSWl8m516gtMrt8QQfmSx1K
y+dJq9ExVLdvVAmHXBstopKlaJ5bKdhNnRtV/fJ5oi20En/eRo21IjYs2Yf5aUpakRyYgCHCJAUH
GKiHskPhX6c+zfysYZDSpgehkEVPWWplcymsLVVxaaeOG11gcJDnF1/71sfcB70AE7qx+s+iqPtD
aIiQOM9gP09ltfDiUrhO/JYnPXzDzajvFKYcUdCn27SNU7eqOWDMRkTA0/uCZN/uJobMFkdPf26P
ohI1YNcZmGbm+BJn+rCLpXrc3e4xcdEA9uyXhMJ9XNBVGGXjmpPf41QcrLiH9VdDBKNXyJKyG8JE
2emiQhvtn4/lMZBdPQ+/spaYajEaDXw6t7tqoiKES9g7+vwe3NnyThJ8bAlpaO2zoQHdqvTgAUZz
9opMPlQgV/Z1DAQm0MAALo/kIaKcsgLkWqPZl+QapAKtRG5ofP5+rx/KZyXy/bVetIZLoRKtiqwd
9gweJVceMD6Kht7vM4jGNs7M0UnyaDjAa0GKhBMAm1Jwwj6r7SXT0vZVluu/7vlqbaA5FBgSL1+7
/UhX+bu8mXeSHqvu7SvK8iQ9Z+Zr1OAEukY8Sop29Ie4/y55neUo1hgl4BaZGvBO4k/guFgdmoJq
0I+TIBzimV34rA6XqG2EU5tp5KPLUDYVpCOV0RGP1+QwJwo98G4PtTk84YljUj2wNysHUX5Mo1g6
NDMSlaGH8jJJWblOLTMgO1sZ3so58IyRmSwpHoldJ+M164zsuewszQVvjgQn19ieL+yRjncbqO/j
n/oL/4HvQPr3fjdF1aGT6DoHC0bBvznOUgv/sFrUIHOyJvdAuS61KpHQSP1z8xE0BIUDKWxgm5GE
EEv3X3gt/uPfr9KIlXVTNBTxb90CCwbmZLUlAmJjfNJmhD4Gm0kKQRg3X2z25Yawx04PiVaef3Wh
/tKE+rPX79/5PGiD6IYukVsGJ4Bm4l8NF2z+BTWa824D3dbkmm5um856HNOJyT9U5FkVN2JIlOr/
7339KwZZ2tEShtL/d/Nr+/UeFn9ue/3+jN/7Xnh+fhNVhf9JqiLquoo/5ve+lyQZv8lwKzVVtvRb
Q+qPrpf1myiKFqp8C1+lJUs0xP7oekm/WZZm6aJM2wuPrPjfssbSJ1tOlD+1vcTlnwA8qhP7IKkS
Ioy/Hk2J5FdUZr5+kqa43yQ5m/0wCradPMtIDqKUC10aynRdl5sygvOiB+GDvlxkUylqWKhv19vl
Jm6QsTUxLbBuYX/dbthnN7t/BjYUY4zXP0/DdTrI0UapQV3ebrpFahAtENY/fU3IM49Mtn2e0OlY
EVfC7me5ud2Tm5EvQh9kpmT4lX2LlSjjJaH0dtev5MweeiTlavECHZFliM6YW6HS2BuaCeA9vPdV
Cy1kW50gT0eeFWZckk3Ico1R8s+oC2dXXyhkrZmhs0CHM47Ig0hxQZ3dATvLdUwBFniMKfmwcuao
LH79jotyt5uGsN/R8qAylZt7QeNLdZt3O1UwkL4HVQlZXOnXgsFrCmLzqZssoNY6tbBYbBUZnQxD
OIQvmrmIhC0kZ7e7Td1wV07Fkh0aF55IqDe313njzN/uRZBFtmCwqgU6e7sh9QlK5BDdjX2DIbOe
NrfuPxMK5ArBrgr8aDNiaSSOrAeMtDXb9zhiY0IOpdg2xpaymEDbodwGwbDi/Rm3gH8uWRZVTtJm
u1ZAitU1EekYg4LKBSTyssvIf6EwbveChTDxz69NS1Czkw/xeTSljp0lON3bDQxiKMbLQ2P2f/+a
jNftltFhSZgh/jm8MJaHt68JOIXkMVP1VdwzR7y9nhaO0DpIPFnYpBdGFegbE0oUnCKxXZ0VAC8O
kszqSdYuBqEhX7WIbG6FULlo17m4RuqFohAEHxF0a98LbQEhkm1O7227qYQLxFZ2QA/cszqEjXb2
3BO0KjtozCYRVPywGoDp6fvGQFt3pE1E1vAPALdV/VIcQ4Dc1HuK3SRot51ilAk/vlPGi1p+FQRe
JEz0mSpjgUa2WYaO1O5CNsE2ZSXgLZEx4ArYEx6U7fwhPoUkaywz9lX0gHzdQJEDSUVEab7XxS2S
XYAozHDI+JiTg6EC8nF6jsLc1b/jewvhVIXmYsXQEUEpAvP8kl+UeK0/w0Rny8DbRg2IzG4mZWBk
XrZLMXhm/K3sB61NRZv6JsEb2F0YNtue0voovzLKkhVjrMforD8TjIB4tz20l57AJFIBHLRjc4eD
DIGMm8jHybR9Wuf74kwabvPA18srshP3PdnSZd/jGh5tWrLltStgkqNGZPy+MkeHLmis2oA4ZySS
K2ZkOsIFb4ruSzogCOO/O1R89Wec2Ya14nfqyRZj0vwJITNpH8Ct8e6iLOZptIjEd5S0qOir1G0Q
5no1LRBUBfKOBkz3oIz7/F5+Ul4ywNcaawgReJCbnOZM0z0A0X/xd3CD6EjnWAnpW5Oy5CQPpblB
cIidAp2XmDmD6KYX/QCRvH3JP4yn/Jlu612MLQNuV0fK5hV5hrGZABvzKaIZoKlEa92AM2U3/adB
umzyZHrREWq4eD9V6KkYcDvmo3IQXtlr8cdw2Krv6vf4GGmrYK/vym27JfkD74/AHE920i80mwGn
g+/Fn1lF/U3MnpMxkGSl2Kj/l67zWHIcSbboF8EMkgC3hKTWIrmhpYQktP76d1C9mNUzG+upzq7M
JAkgwsP93nNvuIuKfy75Y5yd2w2iw4P8NN5e+YB1QCwuN1u7gbvGRW3+ZgntWlNHJg38KLW1xJE5
byFp09eIZQ1wts9ybYdLsNfZZYZOlCtB0W2hVZfeNolvRzWwxr/5KqEJs5AdA7GPieryb/4dXJR1
9av+KCvtM/yZo31GLWPPzr6N7kaDEz9eX4nXMyLtLDFb54dKcXviEO74mAtzvtIGu3tjVsJ+lHqv
ZbsHeYR/Dl3ngJnsE8oAmb2JZ3A/vJ08tIMfQtOnBqL1024Bm7XbvLdnd3UDibx4O+0WlbMtv63K
RlSgJ4vXA/N+ZIOjm5qTi2JdW+Wl2JLmA120rbFKeMYfzs7hJpIwTV+zflTKB2sH0ngjWfSzH5KD
E50DM0Nxq4T3upQ/8T1kK6w8bD10YC6ImQmrw8skovmNfogPQ0WOSNrLTgjQ+cyrz/ESOdJX9jtn
CcXn4BF40fX8fg/RVfQYrtoG8TTLYucynl12Ts/7b01kSh/IlJjAY/FYdE+aA+MyP0QYlFo0Sy7X
MkASRKqiuMwvr5X0ctPaSw7CN5kCXN9OsLn0PHvppQ8sfiHpK/yeftPcONdONhrE/xPu0DF4HzQa
Md7AiunXWoNc3kvZ6Fh3pFVyQeeNJN4XbP8Tj1EwR880yfyV2hUjmKv27MjjfXxvoy/aTvNv/wTP
TtvrjGVG5RefoiNzQMec2j+y9hoVW0y187NQWD3oZ3rqWObRmQgbsjUrgJoShoZqwwTiXD9e27m0
YCgRDxjILP/Wie47u2kIt3Oilultq072dmvphjlfFI9Vv9fFP07k+CL9wGTxCN/2S13PEvud/L6J
NWktRVrISNk5LE7BGDB8zuP51T7l6rdikeXpJcRJ1h2FR4hREad/msrocw78DNWfA+iy48ZhsUAu
zD9xIXQgIeYc5LkyVvJ6Bu1dxX0crRgOZn8c14lkX/QObg7eGOu/6FKbrYJvfzClxUWAqeEnj1jd
yjvgJGFtjttuCTwBPBNaF7a+NdheIowywKX+dzvbRAnItGVaEwblpHy0b28UHbKtpeCQlWshtCUE
wp3Ly8NAVhFI9V5K2TYmUIW4A9Dey9qaRMCLKwyUHrwry5ilVkc97tEKruMPekqr6DRbD566U/bj
Hv7Bijsa6fpaeCDxLlhiaNAuGCQ+eAkMrkqMLKEFMTpVdjkNd9K/pZfXhrtUPiPDUTV6RSa0Fbu7
QCezFAfNQbKUUidEth3eyImJ+02H7Bz73Dq1Y+dGMglXUPuRgm+VnEHZY3qh0EcEaUfzrqT86rA6
Y+rBJYYuj9HZGhNK8VWjCwMTgRh+MpMQIJR5CFYLycZXKxduF13GiRC3lVqvRdycgIc0+fsyBrvk
mOKNwhBNwAx314mF6Dr9KMiPeyieBtXtYr7Mf2HPlFfhoBYujSlYE9HM5Cpxto9+w/iIV4U/Bj2g
QxdWYy6vUQ11pAaQGzhzBdWKC7so7EhZz+Ob3nloUCdRCBz1b/Web3EqYRw/8tWhdImcWffCDt9e
bBr3Ird4SSd5jdeIjG3X+FLvjBc2yWkAiTstp/WfoFvlzp8vGZq4zHJbV7YQbtnpsz7isDkSTHoQ
pFWzpL+5Vj4K74i0K/0tn/2OhC9jT0QT/x+ssXC5M0SZjRV1W+KnH6IXvi4lrjr6TGs+IzrxA21t
NHtn6CDMCGXKVWJhCZUx7Da+KQc09mjriIJKGQrC0HfFr/mHeG+qe9vZ5bWNrfaIyC62qvOwplbi
VYB9pbXpNjOXvKRklWwnVshRXWPLunf38srnzy8jFRl1CqHqOzaOtrfNbFldussMDu8aj/SYw5pE
c79LV/pNuo6/QW8rofdOt+O1pIO16KaUz4UIj/m7OeSfDHTw39N6lbmHLFHGKLzQYy84NUv/LFz0
H24cLLNXsSbx3dRukuICoRRr1Ej4ae7GeGbKIPJKPlF+SzckinS4ybEq21NHzk3maiYEXl1xJPrX
sUNc7oZMgAipHis8avhndKxVwomcCiywBwA1a3BWnsKZ3bQulMXq7XRvp545ymeCDhfrz6ddQQr5
YZ8miAAegHKDqBG42c9oC269a+olGgX5deVUVezrq/iFJW3+MJxQZMDCiHChY3eotgyNkbGRb2NW
h/ZUnkp5S0pKe1Iydx4v448QuA0e83VxGGSzIdvqHH/z5vHfdvtJBDHjicFOtCoOMslGiAfA+vD9
TFxFSwhXDVTf/YjSlUJ9ZtOeTk9qvUyInkhsg7m/tIieA4TlXbx/3XlFzdDxMDMR27eZi/Evqh2O
TfM/jfJcWPFecvUYd24ZnvX8C4Jh81OkTtY9ktKMFatZDqNDNSEBZeEzB4ypbrpRqaz/UICBgUeT
oGzV4lhm0KGOYAJ1MNzyBjqlZIDP5x96kM5XAgR3wyifL4VInBb8JR4MwNn//vTva//+4atTYI6o
UmEYJfagOqvWeYP/qn4hAawm9YESI/wnXiNbBVO+4b8/dRISxX9/egsCtTDTkClAtopc0hLW/VzE
ifPvP/eaUqfe//vdak7ekjZp2WvN0yPDLGLhUZR+a8splaJWEZcrZEyom+kXygbH41Dho56HZMNK
wyptk9pTx8GqXqjr52nBtv/vj0rOOX8g3dmUDzOW25rJ9R3y1W8orwHQi1uOaKhQYxNYUF26WukS
YQ9gNdQXSFtJQUaARtk8WdZ+jWW6Lj1FXbY65oZF+sXQ29hw4onqhbDD/Y0eW/zQ2ClMWd8QVkR+
ssHIEztqi2W6x4XhzGcuP1SFxbMFOGrK59lZ2eLpySISQBxNX/TMiXUcUukd3YJdU4vSoeZ3UH/e
jWDx2gSwlpoPTPKk7cKCeu8iFDMLwaw9FObHIbAaR/1otsWTUyfE4Cn8FnR9vCCVhHoMWEJ7nzJp
PvyVeJCes3P9hdra/0WGzgetfmSu3jlwGLj2WHMSknAxtvy2P9GBQ2qenDBLW9qx56A1eoSBa7uE
09tX6pB8lqHHNvNNvcE7MvIU/pEWUz9ib/gNHOkJ5qn70I+qhcgco/Cwi34oijnpdShOP6rf7Fn4
DLcZoNPZdsFcRVbxS3EJI/jDp/fRTocp+YYZ7WXhSw5yK2N13ShfMvvfkZFRTuA5Y2Zs51gOLXKW
mbbXi+GA0D/1tGO98pl/LpQd3coqshlRK2incLn8MHlHqIO5XyWZ2OvX/LYZDNEaZYo9pA7fxI8a
TxjXHy8nx5aTEXav4/M2SQyNhkXn+Bvuyjwy0y/czJyp2juOiokQcBfs7x4+Eirizeuim6EZL2cI
dBfx9uWUg1052Cw9TDJ4zhq3/pK5BD/81EIxx8FMPXz38KS+UtQV5zqwMfLFHl84CSfysOKtmi8m
OpZw4vysrOmjSGuJheWMi0lFx2Fqo5V1BIVyXZlZ6ohITO4VhhrqT+4l95JxxjTAQU4JLsxJ2Miv
OPslS135a+yhx/SFQYgavjgx6s5Bi2EPxneBPgGIp4vKnsV2voUbi1Xca67RXsss/V6spLXRu8k+
ewbnaWKcWcOPbirHV2sjnvCvNeRlkn74zO32q4c0wlW+g/YWD7PQln8ADOdTwJzJCZ/3gaiMkLPX
WV6WXn/nahTu3Mn3LxpCHzKCqWuOiHTL6aWZikAvfJKxM+cggB+myRxga9KJ4vyYA1fxoakhn7PQ
LpMz8vJi+GNY2mJPBZ+CnLgikoTQ6VND+4mN842UnqH3sWnM1zkL7OhT33IceBt/vWoqwlYrlwC3
598UfxxPZ26+nJplULJx5Aa2xgllEuxPxy6MuhzI/oy32244R4q+2T3Hzav9BFEXgHVmn6h4ES72
yoyylK20cppP7Ys0RPIhaHrQnYwcQCMv/5wmF+3uiLd+me/B2suMOySPcUlA5KJvImjGj4PmWLmn
Hwoyp9FtoKqI1ljY/ZeUWxO+/1+/Be33c7qLnsYvXQTcj2duDPyuPIY0gLjgzZGugPDg8K19cZME
j7Fm1G2Sokcm/Vc1HN/JLogcnFTRo/lliQs+8oLoTSvDIN+s20O1E2RqKqu95/DIsD/teF00J5az
YweBS3CiQ/dEV08rg5xa+liDdo9zOpOLtLDF36S0q+cAD50PrduiWwGzbSAaCE3jr6L/lTiMqt9P
g6gxE8GEQNsH13K3nXOY1q3q62U4QNzULcbo9220GjcC3UUU52K8v5/z06DtsJIR2ylJZpIck/jy
YmW6+5lJhkxbuigaq35qs7CEzqIdBlfgCrrNRBSoyVmEBx0tTnAcpoMDTQf6BDhqi814B4ewar3X
eSCrhuyFxXikrWX2tc3VLX8wzGSWr5x1jY1zOyqeYjjvwX0TWhc6rNCKVV1lm9MLnTSvwCByfR8n
UsI27250vdiJXtohmFMq2BNw5AuM4I4OWrhW7jy7NQ7Rbb6fHYZDNl8gdsAYgI6AYiFbMHB1FIu7
afpxxzA/cR1Jdhqu00qBZu7MlZ8ERvdmmxjHMIqQF8EMX6CgwYVE3lPEcgMCoGHlXWfXeNsd9Kdq
TSQr3xJ/e9VreORi0A2NBgfBEQMPpjjjO4NOaOjA4oGX1c8PL6oYfcHaRR8xE37/fd5cGNUWjy2L
gPFh4e4OapfJrLbmnP1y832VO8BFgF+w+Mx1xAXM8DE5mHg5SeidQZMrhpU4uLSwjF+2WrAYhNsJ
CWgQ/CX0iUhedcJuq0scNRf1pTvJvzWX+czjhjj/De+kdejdYRiQZeelWRBQ+IUqBBV9MWd/5UGR
Fyz2wY6oHs7+0LgbHutF+hm8CQXmeFtxMz6GZ7flSWPBBlOBZRiYVzgFAlyZySaKmSzLpWLlA/pG
bifsjaxaKF6VK9VCp9ujx1NL0k/kqsIJUuT8pHC+5bXzeavnqvN4LmbZJqnpTipPrbfhwCRkEI7L
AmQM5t4e3dG+4W78CW2Ox46GhcAnMMieSZfZYOulh7FBqWAGmGJnsYKcp/fMylLY9Dq5HRfcYgH/
4mlfCXWKOl3wV7sNcs/XDzGcIZzqJGn5bNs441P0WGZIomCHzM2GSzLdKCrtFKdOjjULTMW2Bjwg
JnjQDjknv4CVOPMdy+8CViY2SWxoYJ/WqFV47rpfqTqDx69gHDY78cqmSFOQuIb2J0NuuszcyAm1
AxdFuatX/+hf1R+N8n/Xrtua1iaqU4bWYC3me2nq/VrSd3Tw11VvAkd7xy7PqMoGC4YMMDemjIV4
hb7eR7Ti+O6O8IpFAdKC4ZBZ0/U5Ecpa7qWvobWhCoxfPR8F5dyxvmjZwriB0eysEZrEsWIhmdrR
MadFjDy55XSn6jrDfB+fRHv2LMD+Bw6H+/JfQ7+BZHgn1fCPkACf3G4gFIx10qXQf+eZV7m+Z3yy
/Krcllc2yVF1xDMfLJY+nt3ql1q8jUyyAEuUmflW+GRLj1fQYmDj5A+JWewfiU5D6YzGta5hIyiT
EpOODcpLWHEgRryUL6lTY1WkZdnQ03nvOPM/dSRPpAH/yo1V5iSkWt21s/3bmyeAAq9j43PeqSeB
R1oDS5n9BazAc8IAFqK2oEdKpYa+AWfFqt/If6y6pCeEoyns/TV3WX1Of1QbbUFaWj13wiLfDEdE
Djjz+AGBOSOMjz5QtBoZfnS/ijWsokNx8j3u1m9e5KtwqnpDszTP91zkYvVaqpRurhZvAbqFT+NW
7FS7X4du4uBYqkYUERMlCNrjH9vyHLXXBbwU/Cdio2zGCRtpr2FpJ8aCHrkJrcuZn1ijSvhBEgGR
BABZvTaVGS+JwJlNkHPuQctkitmGo137Nf/i4QS51t65WeQfubb4/BbVtruhq9jz9FbX/j7gxl4Q
quCkP8/kMm7Kc3VlUYSQoNG/uYSUCba8VD/Gr/l9rNzhCj2AnMbY1tR90uyC4ZuNhvL/tVGeRCsG
s7XxTXUCXyZN3TJaBqc35cNFO2I8Ns6xzEtGv2/NNvJF5568t17zi3CNQ9k+3vZH8aGVi2yZ4GPd
pGtVt2GIcdzLQiybyCCZtyzkJVltW/8ACzzwelvdZykVuGZHN9lRbJ6dTWiTZeOkh/m69/pT95Bc
YwM4IeewtBvqqXIgDIEqnowAh6tRIj+kkCIgBIv9QvrCbdWeWSPxHalQCb4keJ6tR/nug16Zes4G
NnBOY6x8VJO5XRYudzhCtXCjuXOXNgEw2dDiMA2WkKa+Ylhktxh0eBsz69eDU2ILQi5l4MhyjHPT
LNI1bihkN/yCWEHSbCVoUPajiZFaXw3KNWdhxbE3dRtWDSWy7AGYpUAEkPYtrcpV/cTpVjlaZ8mP
3pxZXHQq5kZ2IGGle059FKanjBi5p2bPltmVE9+agcCSg4V+xY073ya7PEBja9LngwrMUaP6gPQB
cavzvYxDbm0Jny+ve/R/GG+hBwvb4oEyrPmuby8QNJ2XoBs3GxJHQGHdADh80bjSWlu9E2IlucGp
v3WlrdUY4czsJ6JC4lXRzQdym4tejdJpJMZ+gdWVRjz9oSy0c9IOAnti/DDGQ6GJe3yD4FLFWt0/
tcAUCTJbDOdh3Ci27hrn4oFIDLUo4cK0r23oqgVtkpMaP1veUbjsHmFHmg+hIZg76Bda8oZO+rdX
gZA51icuW/FamC2GcZDMr4UhWQMtcpYRb7LC/gCu/VNuDD1evv32XY0Rm+SFBwVQIHpnbgtyJ0G0
XavGzUkx487nGJyYErxPJnuIeWNLcFUPqLBI2B/0bEarrvGdLyTTf6AaE9Hq05mWp88/BKGSLfqT
NMAsodJY8BRwhh9Pwz7Z1bAfeWAOxndXevxlzgWg6/TEjres2gmnHc57P4Oj8lAzWzwUOyRn2OFt
2clXbx4eSmU2En+L6tvJPpub9lVvonYBOMj/hGKQlNPyi+Z+WLz/6g9jct6gbeL4UK2qdbBlxur/
KReSzC/VqjOR0ZlwWf7gUjHsGMNpNhqYTeBBP+NJa5fx6SUcRo79BEIkoCJXpXgYxx0/MWhW8G1S
KBvogXiYFizWUeMKULhiUo5NTd3ArGFIB3QgaYm6dxhshtOedZW+RGiKhkfmKUNLxXdfutW9iTB2
x+qhxktCmjXMphMWu2/c1HflqY5gJmqYPehFrvUJP4MKxIAZ3YPAWKamb9/JMPkKNttC1VvGJ8Xx
azdDYNoutGW3oiBgXsjBzwJ0I3ynHyDLUsFitUxBARMKldyANp2luTOQ+ULE2HeAYYkty4q992dN
9xyEr2jFTIOTPQOObk5Tmumnx8GlsCeh6i5ySg5fW/8ps45R3dtyxYSLq0cFDOYjtkZpegWjAYFI
xla4kGQsBg7bmd1sg32kbat2CQ6PDVE3WzoxLkv2jrdLZRw9qJbf+SbtmRFlHjXa/FO/wkFJb/EP
ADBu9fcmNue28UEnQF+ApIuftJnex37j7xif1pcIMbcOhcNtL5zhGSjOP0pClWiYRPci3vFIdxnv
wBZ+u28D9gQeRmvakFoPZN37OZIyHCzY4d4zvNTUtt1O/X0fC0qcpf6Nu7mw48AZ5OXrtYFtNXO1
B/yQOdJ4InRMKYadsQD1AkCqLq10cLhpp7Wai0/Ze7GKEj/pgnmZbur4b77ZQBUz+hmumWEj16RM
y7ZvpOU3mGh7geVIZjI1UtsU3WKukAQO9szKOIfxpHFfY964hk51jsE1SnZcrSfw2DPJzeKQX7PM
0wWP4QITB9K1pnzFdilFh6G7Qdd+ZdTOLBQUG7wUp/mK6fO4M9o76JjpXHGUqLbDNl1qUNxoHXEv
UNmhuLzSlx0m3/EiPusH7T+sINujelOc0qnuUKJywQOX015lYhEj+rabkKYx4DRS25Cnjmf/Np4l
/CrKE7ZhzQtkDMEoy0P8zmBOh5kAJxjHN5MqfbbEADwCZUGQEjxxs9nVKuaTiszyQX5LPpEjeK3Q
oxLzZb74n+INqtvCZJJ5z4uucQDA0LKk3FAZ+qobhqfjjc6FzRjr0TCmvEoHfDf74pKc2NTnJTMD
wYpc5YeBEV7+EBzJkoFDCMI7PovqPlp1+xnB3ZDIf1938U4QBiLLbll84O1eyRbh63zLJ83u+kn/
P19lgtlIprwun6n9soVlfQ3PvB3VeknY6/jpwTJEYMByjfFs6+/7LaLIiWu4iKYJHTF73DTUdsml
vPBo9hduMhY8uXC0M8AtFu49ECcJorGpyJs2+xBpYdwmbzcZTz1hSQ7x8OIk/bcYd+e/qbIuwWHQ
E2JWxhbNZ0+58/YqIN2cr2pmLvgebI3lpbP02CFhNiLnJN9KU3zpssnhEdiN6o49swwHFRno5RlY
/Zgw82n+0MuuAegtBVZwT2At1Pq6FXbSlo2lJHK5Mvn09H/zuEizRHwMhO9xSvoof8Pz+6sHsfrL
QPjIj+eOmS4CESqQTFjqzPBercvfUuQWYUtf6JvomqsLA1Pn9O6U9t9kidZWsWAEiKCzpet34erw
HuHHj5RhdyAtFrD8PTIhU1wbJ2aHPflDP1pkWzDkRcigkyl9oUVrMPefw3csTRED0R9zjmW9K/tF
DYgpcrvu5je7CVpHkRbb6dF/tMUCzPJR3+quyGxEpLZVGXS6yKcVYCKS+WZmBx5LWgxf4Z1Dxevt
QtFCCYEJbLCRyfOcIun5MtY4+INjfiWKMHSEJauD6CiRW2abeeaMnVcEcN4nLqVVYEe7qAf/VzqB
Jqm+DaC+JrKIa/KLVJmUZn6mfOf3tQ7vHY3QtrqLnnJlpChY2Vn4mJ36Dz/ypKWsubUpf0NZD38A
B99o3GlXwV/C/3eZLV71wWXJqM7lKoAMe/fPLAozYkbZ31U7h1Kz93fGtvOYM+TgNaMFzz+xVgfJ
7b7jQ83wTTg0wHNQ3V2VD5UhT3hOVCu/Gl8DeDOaP+vmwvAEJj6fZ+ka4WK48DPqY3kUv9R1vAdC
J5dmxYDznx6lv43P0lVgHTBXotFAX/TMkJmYxheRAwv5IVvvc/DktoMhTbPZNPaMfMCwvDefnxyr
YzoMHtmT1GC/ereorwVNIRPDwZ7XGJ5VFrxzdB3PaANSqlpWcEJFsAO1E4qu+JrzPfPNX8IHChzT
BdzHwol2gdnomcgQxsoMbtFN2cnvcJ450LTWU4Xcs/EiBFggIbnSsFzXpAbMdoLFJY2eOQ/WOnTK
U34kGfdATuKhd9UvhYFht0AWspY97WDM7foR3nl0g1Vopcdk11lMF4cey5mN7oW2PGXn0ZKWqUsa
nuwISDp0Dx0ebRYa8yeyE+Qp9mrR3Otnu5vxbhnf/kwtW1w7G6aUhM6tsURhxgo5roMXvapecoIT
sNH+imDN8zXziFgJiyXX+YdeDCwuwuwakA+MfBAccgRzEPNPQ0TwbEdFJsWAEjMuLvOVuH6zfLL1
FBvuy3yVXIln1z9nX3ytkRbKL0sEN4r0ESGnobK/l1vZwgLXhFREViEfupqENuBVGKvR05ks2bxD
1Qfsw5Nv0nbGhMMtIl7KI7pPgZEbJ+o33fJPqvdcubQUSaMtya7C2Z1che9iw09CLGsoJkDv8tad
ZyhfeBDSaRJMTMUaH4n22VzeF6jNNF5SXHgLgc72exWf6y1E9kuzREVFEBpTfk6NJ3kTgAhZUqnn
LH28RHZMDoiBBxca1gcska30QV/3t6eq2vi3dDNJxHzL6J+vYTnfF5/BkkdrpJ/6QBPC3Ab6CbzI
jcB2j3zOzuf7F4pY9HC38gEFg4xSNSEG1+4fBKAStiiu/BuKDmEzO9IVqGnAP9npyOxbGUeEZUdk
rsf6oyA9oaSOTpz8kxVbgHgL4IzbR9lPBpqWlieqIbVAhkYj3KTQlIqtT6z2kSpbP0DKgiANLrkp
j8OlOmuHbl26SbzEx6lT2d5KlwVm36iOsJ5fElzTOxEBCTsz7Y/xWwhdKLOr1zrqTVY+wUHzSJuF
qpfwCMVwB3dusRI8sF70N2bd5S26za8cSomyC9lsrgT5GZRftm81q0fy2qZAZKhr6RjzVYB6dO8Z
iP+Fc3P+iC4cGGoupO/iR5zZxaHcRdQcHGsKE2c6YbkDA6Kf+pOTati60W7+fJ1LSm2ZbWFZEzIh
enCMqCdf3TrNd5Hozb5nGCkBOOLWpDjVdUuLCQZehA/OVM1DBes32DMGV+IeG5xPsOGh+xFrLztH
XrpTeDAbU/8UCN2138r+7X+QSMe0h74o56nOE4dN3Xnz9BQmx04hftspGLVSmP6SuDLcqSFC9ten
lNHGsgp6K1f/u49tGZIkOgmOOTxBhv0myZ4oTsjSRPiWd8yEnNXZmgraaRJqWTibNLfpLjN3pXnF
rAnuAIKobbau3SlvhUEmZRVfZ2lp7dlspX+8QXq63Re+16qiCzBba4Qw9tOBWkkZJUwL8ihMFY3/
tt9s1sG0Afvnwat/e1fGZY//b5otaJfqDlln9L0g2xjYyOl+qFameBmwRZQZPoBg1DtOhohP59Bm
St+49DaEM4bjVMJyuqFvSThIYQfsVQVCmYimeXfr672+NBibtiCIkKFu2KcZSwM1WyW+1w0nMk+U
nuQaB6QY4RNUJLzgd/KQXkhGc0BzFKLtssmIbKFB7gE/Doiaou8q2/E+h0qF4ag/1kBVIaG+t29Q
RxlCdqD/1ijchG7ZtYd0WBlMu5hBZgwmVn2LQ/hrmK1UA7HYbTBo16TEkU4yRGohigSyb0qaIZTs
lN1A8UOHtZLLQWhS12/mBMEjqoNOR0oL3vaZhewueain+QF5Eu52wmtqBtaZJwhAdRdp7kjZp68u
q36j9Wg4bhMZiJyg6+yrPfwb7DfTtP9/c/5//yoprOqztyT8pwX49/cCw5+6IyV6OL6hn/kx1Hqi
o11NDpb/vja8Zir5v/qhfb3nS7K8bDg/qOAqnoRcoClHajeIVL/D7jf9Sc9R1HeDpC2LEl+4ylnx
35f+/Ud5TBFs1rS2/30NIyz/eT59x79/n5cq4PKCqFYVif07IlRI7MMfqZu09v++Vk7/oYiR2v/7
BymahONN//q///Dv7/33LVjaU1bzsK2tVmW89e8vvRNDYcWbftC/v1r7AIwAAELi1ZISjNeyzzmN
Y9tphublKbxYaRYaLqbazHn5NfwMrPlRXZuk6w6QCOzwGjfDtvSh5r4qInAMrlr2VrT9LA33SRJ8
zpX3SVGFT1lsa0dNVFJvGW9gjVqSU2GXPK/Na9+nveIGGRz9PHm8hPnkGU7ghqGni/22d8eaONl3
lHHIo4MwTxk1JshiByUSLV2QONIYOsfkBp1ookQ7IYwf7zbrlm1IfYrjhK1vxr45a0IGV1XTe+8Z
k+2w+8zETF6rL2RRFSkKhmpzVZZRymekia1TSQaoiZrWaHd414DR5xrTBxwTP4bILN5QnFxnPhmT
wlAOT1wh8DlGCo6mxQP4QpIm+BRGRC7YVYi+Exe9TY4rseINssaqYyOMK5rNndgvkyx4tBGRG6hT
JyPJi/FAM89zT9RqGnOwnPhAsOVmPnxYrUB4OS+aBdBBULNqhJiubQnbkn8rETnzLEDhX8GYHpmX
5wH+bnnUf6K39pnO6WckIZz7TIvBmKJM6A20LyXtmwg1BZk6HDEUSbIkwWbBE8TcWMyELuXEun8H
iO0QBA7pj9GnkY07OezDE/iFukItVrYcA6LBt3p17CytmL49mCfrEOJo2aanVxYjeArkoySycWiK
Nmx0UFEuOcp04qrkvaq0r54YmFRYjQJr4JCRzMxHblf9hPULk9EO4Wy+xCBf5u8/MUL58CoRrOt9
0i3GWFvNmQW0mB5CEFlWWYfRLqrfdlNPaw2pryGeblPaRXmBSCEzEC2MNSfymEhcXa+x7c2+5gHk
XTmhKWVIKI9FzSFCiDEf78hX6W3KwazfvTUM+ElGDEwAuj7hUYOi3dhZ2/ce1CzU3AHhlW9misos
u0G16mypk+hDFkscUYgjYxazyEj+yi4o17kx7MeRnohB5C4RNzwfL+I10GmoDHkSalf9yRKY/6lv
/yciT8RNE/a2WKJFJXPL1vTQ5ELAVWsM+FQUnpKIagAc2YdgsBfkdNCKmgFRqc4EW26AMZRy8qkV
b1pdZfTQyX0BOYfWWc/PYsyRoBVS+sotU1WRviHkOc7tyvzcqKB8lTzWrJKlLMrf2l7i9C93hxc3
kvVqaUbIvmEVuY86N0H9nf51JL9spJiVW5UVa94UVOThO3Rnc0bdDSUNmTbgoceMFAFEt5msojOE
+tDXieiO5ktjQ82wfDqDNlvP+ADagu7hu+E2a0e64H4XqJ4hI/Efy2jTgBxb4MC052keHzv/M6z6
laSi+xIRGbDEQoXXwBEDHViEcffzTkAlxqH/CDJGyhkR2/h+YxfbNyTlMh5duVFTpzII8ulRqvpt
SvO/HNWQAzA8g3G8qfGhzxlN1cwQ+3hA/NxwBwcY/BOBJlbG4DOck50XD+JRV9/1PsOwHcb9twhI
tO+51pk2H2xhiG1k2V9Vxtl+9QpgIciDsjdUWo6CektnEnv1PwnQwMAlEhHbvgnFe2nlqX8L6kdM
u1FWmFXq9IL9oHUI7Vl1FBFyP2PDqQziD9rwmTQGHvZEWStVoKOKHJlaT1ie3seW8EIlEg7FcS4R
F9FEyTpTGBNHBZVDLSmgN4qsdFJh2Mv1YMszQgNi48Wxp1TOSZOkiN/pGeqgkygZQjKzxhL7jR7s
U8mXd6LcPMCjXvHI2lkzZnbdixzjdfoTAZHvu3fOAVRjaD9qYL1FkDQZpzm9y3N+LuubLLxOwstn
TlEIIKwWSVFr60CjvojmDMnnmxdLZGY8xJg25esdMcDHoSBFQ+1VfWcLs+Q67ye7wqx51kbwWoo6
5XA3+0pm79+hns3hY3QExoj04N94y3XZwhVP6Si/Awv7m7RvMqTmcwlElaFyXmo6WlqyP3NHvzmG
5JXa82B+UzMAEmVCn4LHDKVc1SMUMUbL5y5H6WdWPv4eJs5dGs2WCeErPnrDVKxSk93oJjanoatu
VXaaXuLqpQfcVMFMcJXhRciMQk7IkNxC0oicINWklRwyoynToWOMg8ZDmtMZMWoeRSh8NVAJiumU
wUc7Exok0KJZSYNgjoH/ctpW28cvqlEiNDN7Xo7LRsJwPavgsb/fg5cy5umMyv0/8s5kuXEkzdav
cq3X7WWAA45h0RtxHjQPIWkDC0kRmOfBATz9/cDMqsiKqu5e3OVNs6SJQUokQcCH/z/nO64t57UR
zQgbZp3RrpgChPYZNUYXfEEOqTmmrcH4O6CWW5t5c0vKKcE5SUvyylKmblmI2zHfKXFhObYEtCui
Mq+chuIysBxvJSZqXzIwaEJ0CnoDRYPcO8+dINWhRj1R6pYwEZJEK6gRx3IE563CbFMWLCF9QHv4
nqjyVyoAMRN4IYxMNFoijumgsYVBeKKRLIQeVUMLksvWbe4tsxKbSBk0CUc29olN1aN12PsNzLBX
Lo2nyPWJyJAZPUyCzekf4pUYgK07bbULCyR8rqNuppGacQnClcSGoqe/T7b4SjL0b6MGo0wqwOks
8Il9TKPdHLNtHCCQbyL5zfSoLgvO701HQa1MJtBPsXj2s9ZbB7CP6M8ryh92/iiL5EXUBBiMDMgh
QHDq8GxGjEKu+xDTS9Em+JaYTPLG/dbifn/J7ZvJahQTebUXPQXMyUhxbHXlF0ecLbvnf3OI/3ud
eg9kVv44ym6+yfuhhb1+sEb6AdKJ9UnJEKU51MjVkFOFanzv7Bf5dxUEEZhvuvgEOYyR5x6tuX+e
OAM5WVnWsLqrdLvD2UrplU5jEpCanrP2Qsc1472h/5Q79mue08gSiNgSN2DjG1PDArySoUYzv6xU
vZRNba6hYm5GPZ3jANHnwP5lrYYuW1dA1goAslnUPsyue4idGhg0ogZp1jvwv5QKQzw/Vui8W62u
F07eJotHiliiuKkgWTnNjGGM5kGVy60PCPW25/2vOxU2N+XU3AQieptGgtkcTTVmPSW5fW93xj6c
qCblkrzE2gVGRL4dixY627aR7caxTQ5BPB/tVt/VYOR2hRXtIqIBsaug4i+TGhtS3GNWXLZAosk2
EWuBdmCajv2bUJsT0XtUX5qkXKdi8LdGRZM+i5J1YV87ApiaE9JeVQ5GRsP8qXT36RkdTwvvkEFP
J9Z3HLDqOchnEqXO/tjZj7MkNqEzr6ocS9rM4mQ3v0RJbG9xgBM+TIhYTDPHDjhrzVmddaRopiy8
URetkCubQ7wA4cdW1uxz7qowx3A7YSVtCYrxugltbQ4/Y3bRXenr0WeW0PR+2toheXRCDan7F8uy
kkOW5XcIEUbZYLhEUF+bfNUxVPONIZpNgdsXwm7tHia3PtmjHT5USQraLlq1DVJFD/rA1q67d9ev
9Dn3/RPE7ePgq2o3jO+FupZVfG6xCm+E69ECmoDlxu63yFSPXTaS9sl75TAlqAnzIGUBmT5NofcR
q0Htrcnyt23RPZiAX8+5zVBWTOmbSsWPtOOAKuqkvhoOkareGnAprOna11zCTkqM8iYOamCxbLg1
V+46d8BLdx1HIVaCTQnJiLX1aOTGuoqH27CitgfDOPSMrQfRGHJHsKmL+axV9OXCvcXl+BGkVHaC
dFIbFmPboqsmSEPmTR4JkN4dKoWtbVZIjiuKaj27XgZ/v743fDoqXVy2u2pR9iZ1f/DdWqxCC/0X
hk01DxQxQtaeLQ6RWk0vNoAYIr3iDvMxMCFf1afayDcQ3N5KyTysM7FLTWpHZZGiFGopvk2TuGuw
FjwZNM103L7lYwKbyNLoJnXq7hTC/PTkDJIttBxOjsX80UUSk0mR89OEds4ICSlxY/Rpymo2cYxU
owHXvBo+jRneo+gKPul9V+OB1ljKInMKN47CHKqHGJniFCbbAAQUIvL0MYgckmF7erV8G+UKvupm
yIx2Y+Z0jNhFU8/3QCux7ThYwrkz3Zp6V7tNjeko0E2MOe0hjyaFxS4VCXNOuCwCNTbyB65k/6Gt
zg1hClO/VNzQCnLxoHGq8rUf6YNVyl0UNLSVp6i7p6bwLMg1qexc7K2AL1CYDTWQsX9P+4KAOtvb
sJoXq7YzzsFEt9ZQOSpIyo0TYmnl3Dvsho6mutcGDbFkIpS03/tpQukgMrNtHgoOGBe79OBMflMm
0LUoMJHV+otftn3B3D2eZIXe6tYuCv+kynlfZ3aPIlZFO8sZ74fBZOcNkOQqsKAgDrV3YznUXkMR
Xs/Bslg2OTlZlyLIaa85z/O1Fy4x4/6HB0WfalRyMsVwl4Tymg8+g+NhwyZ0i4d9qG9cI3lPrTTd
QXMixytn8CsLVIJu+gCart4MVoe0ZOL4Gsv3HqAntczgJAM/+2Y4wH4i0Z2SbvEp5iAOsykj6qcW
u6wjQmY06LuMPrVpvkq7o7Gh0oYIwKXO11aCPKOPflTHZurSk++1nB2eTVunCXH5IGn12FaQh0HT
esZtqy2IjckDIC0s2lH3GRloKhqKA3XHpsenrz7a3dpwbeRomqMLbZHEgB7BThfT8BYlmwuHIAac
2mOzZxbAAN1Y6HTRI4LO1NcRmKjKV3opZeDxlojiYhn0EKwsBKuzLAidRF/Xk0rKbtteaQs1uRFU
3q5H47Lkw6nSdjBVNT8nhl7lR9M570FxwiZ2EDGiPtK+IlAnCPRNm0bEls7XsyHTU+Gh+xtnEoj6
rl1XTYB2MIg3Kgnu0wbxtZjlyVraOwrI3RWMyRcnc2nBGWtHf5vD0DgCBHkZbOLhq6F1CdhECcT3
SRCimFHFjLTcC0VWYtFjlOrQTk/kaulcbC2Fr2F6AROIFdWA9JNUKKtapoOQs17PpbEdC0KA2AV/
Q5pRGY38nOvHSEJ5XkZ9ly8UgylZRIRZw/PXFnF8CDsqicKwmup9m2brGqwS7D0cIjN9YT5YZkL6
cqztMB8AcrK+t+ITy8J7KiYzYgu9Kwz5k4HyK5prSNoFu7ui1yZXQL4OWpsIi47gsERmK1V45caJ
fTa0nv9UTIqL0OFEdWkWavbwt5LBBnOW+znHMZoQhO8gkNjtOPoNB1XHl9g050nxYSMU1XVVjFtR
J/Q5RBfdT86HFz5gcaioSV2Ffu9vXC3fjY5mil66R9Orq9m5ZE77Lg22ddW2DezXoMRbigXraHTo
PLI++t4ZS5oEzICE/IZYapZVCU3Ktq5fueQoMAUmfhHDfmusXl+ZFsJTA1AoMnfjw3L049zQ0+gg
VTYlUoDWQ85nIiDT6VfkxsXdjFRflrTKymUfq9jCASTfVzo8C4wTnqYEMmbmOZhj71E1NEQ0zauJ
4ldoxSaBkea6VNio2gGpZlqNxeNsGR9eZUYf7G2+FGTN3HSeCl9R1bTaL+a3t9yh9qK6kFXWbVmT
DEs5U43huA3r+M02bHRZh14zocY2Zt62p6zG0HDOUbhMCyyrk+vYyuudClnEuLAaGktvmbpoTdjw
OnTmrQpz+AjkAtJEKV4GrE6moAlwXQ970nLM7QjwjBUDcaKB/1zMCf6V7DJY0XwKxpt4zN48s9U7
MqbaM8EsHv0uYa6d2CgR5NTfB00YE9sMWJxk/k7E3px8f0DKwbqlhIy+HQjEYaBLTp707auwgtts
eOZT5dfsDfNRIPXEFKf6Vyav+D4dO0IdPP/Rc0N/E8wBqv+6ffaKYu1M5AmNZY0ttbQe7Y7xrzBt
sq1CwkmFIXZoVGWF/Snwspx5jhrPyNhXwOaCOjI4ZNfbx6YsnL2L8sDK3H4XkOUeeTg5rYD0DRYq
+BFYJRlxiU+erd4AkZKjbB+E3cNuDQFpFom/t1hbHMPS/oxz4d/GSXU3G5g6tbTGrZ+z2yMf55Dn
AI9T29k4iSLlmmSkaQne8IvuxvrQCE9yBn5iVKEapyz2crel6xB8swpi6mYLkf5AP4Ook6Yq3TuP
cjS7hunKGdwXH/FdjtUPzwvJfqoSPwu732nHIzl9Frdu33yFFN42oOZAp1bWvPNRYswVxfo6YNm9
VO0Jqi63IajDKx2F7p6c5htvHCFDuvRIVTCxkINgjEcFRXEg0CBMkhHDpH4Vzo1EyjoSF9z3b2Eo
XpLSVbBi2SVHVfEqpznfS0XwHRBO0KrYD61+EVl2RINO+PiFZiAtTYrNVnvXCA8UQ5hT5wgjtW3f
e9GfmnaimzRrTB1OA6+g7VsmK+KzBhMvj1HM7VrFBb39mXLEyAy3Skw/2ycEsmxqyVEVo/Hp9OrB
anP15gs0Vl5SvSfO+N3oxI1snDNz7Z3mm32pAnUcDZCzUdGiWGm5BvPM3ibF68iueE/m2ssgUDMU
51Rj5E+Qvueawb/DlsVEMl6xH2F+durPLCxYkJoe8uJyIe/8+x+jqbnX3WKoUio/jr4qk9vL08Pa
9SYa1csmYtDTmo1/cfzjScszf93Na2cJs1se/uPHy6//28d//TpIUt7Xr/uuR4dR70yhf/KSER4J
i3e83Fx+utyIciiOzYCv9dfdy0+Xf7s8+uvJv/3bb3cvzwugzVTDp9kEmynFKuznY34MUsDX+Jv4
iH/8ePnXy/3ZGnkIum2+lX75yP6khIDIDWcXjttf98W8RG9d7tuLzxYfTfzq5rPap7NY+cJoyVuj
lHnM0m7mU4ruYAcQCqvJ2wejRWDdgmLNB1IaIoOUhjkKvDWxXkhWlrtdPf/5QLo8xXVsOg/C2v/6
hcvTLncFRaGdo6PT5Z9iZdvHUXo42XojtfEvw+25PO/yyOWmzBtenE3nQxJbGLedAkNXsrzu5eFO
KnUo5Sd0O4Vg2B9wtzpoBWIoYicWDlC2FlqRW9PMDzLm4rqi+0vCyWOX0KAZGoJJnRLE5uVGjgsm
MyqbGX3jjEIE6gw80q+RZCHMp4rqZ2LGp5QJ3G7omEVwVVGmilUKbGwfL1SpZAFFFZcTfLl7+bc8
10i3exfsbQOStDQH7A2XR4awMOdNUBU/Mk1V/tfvkYfDhDr1zjEAjrZLL3/h8rerUCzkEUH+De2L
3a/X++NVLn/2j+dcHho7OimmLnCF/uNNpf94Z5dnXx74y9/+bx/+9RcqjyQTQnwOv577l9csY28f
p80pM1kAw8xi+PNyQArKT9ZR6D9qG+GiNPHZuVNHGq/XgZOCnkEOAc0wQc5N8T21zXrv1gFdgTI6
uOlUHJwoac6i13SVUvr4pHYO4NSTLgNWjG6lLkF5LVHwgS++Dw1EczvKj0NNI77JWOo3rFzYcSp2
2ZAKhONQE6NnKQN2nn5BbtikYRANfrsL6H0Ih1JA2zUU3vwnFmDlTaoZ0vzaQDprGND4gXpW4VBj
VqJZPxQNwk+PvYg9AjVoYXgU+Y8hjMWmqdBAsRZY9+l011OiW2OXR13klE+dQwOhjiCDmCgpBqpk
axbd9LshyaJ/tMNDPZqP0i1uWd62qzEzECLEyT5jCt4PjtlcdQUMHpN9GVF0yKk8/Fxlf5eZJZNZ
HPQ3o0ljqaeDaVq06fpFDZ6F/nEox4k4W0xbiUBLrOZq5tICiuOiVYb7MSGUJMSuuSvpLQbJbRQQ
3pjPPhIas/tSYUpQd1K7a+mbpzLSPfLTADF6GxxDDwOI4frfUmSVHX2QdRjGOIh6FD1FS/FefO/7
NNs2RftBInCaEe7HYp6OfpreAbZGE60qNNQRft0ANaikuXay1burrO8y7THPthTT7MncK4CrXKsI
A8rbIUVu6Gb1N1wGxIx6cE6aLgyvao86Kfx+xRTYzgA5GB+EXY6H2mXvENKDTcHenlwtbugTNEP3
VBusi0lOe+gIGpUT+ac0g290ap615Sn0Y32y6bzyWnRWvdUquBXS/ijqpW7L2xGcwhRHpLgSSQ8y
sMAYkwbFTzeLT1mgMY6HtbiOyKojEZplA18axySTNyGUEcsYmlXTUg6okcBMVSgJdTdfjc764aRi
X4SYK/jVa8oBXDDRfJcL53FwmvGO2qMMWaylCgWYo1x/78KjqSmGHIVtTLim0vRgeuyCCl+c3OAx
tQd132Xyp5K4+OPsOWSBgqO+QLdrvw2tAS6lm79FexGabBNmmeztdNH1Ot0nzcBl46fJXyWT7K4r
MfFZfbapEkY1KzdnmiusWa2CljYS2LZwjTVtLLkpU/czHJropaS8FQR+tY50vK014LaAuu42yIOj
kcYHipnPsraDw5I7J3xLUOos1bNJsHGW+2jgPAZRO9fY6my1H6zI23dVcN1GcXMETM04UuZHSgLX
ROtQnBze6qx5NyreQV4hgs2D+6o079poZOvH8SYNaFALB7WfvojVFNdNjE9AtpTwRGSipkGHlcbI
wBMVvEYxouq5MGDqRDmLTjzAXRRclzMIfIPrA3qE+GS7hqLCOBQ+Bt+wP9ko7DTGnrYBqcRwvrU0
NL5KEB46Jnn9kTuUDVoIiWvLAb5no28zKe0hfknb7QWLm3cNKsMEoQzHFgFzF4kb1vQA/ExEt1Nx
6tw4vHN75uSQtpBtx+GW8LJ3L/HJSy8L9JcyfZ7suN+1KdtwM3LVzRAFnx0ltN5UIDEk8q6x533V
fXIXdxX4wNnCPRv0XN3jMCCLma78gcqUChFNDTrYqnmUm8rtSL4rNW1L/VS3rYG2NPohrd5a1RQL
tp1C8zua0mQNzx+lS4zGpV+ciNonBQLPdNbmHbyTRG7EcMtbJJK0JaCi6Sl92GNb7woYlbTxUcKO
U3kqQt2BzkNNipBjR/iW2gAapumAOS1Faey0Kj9IC7CQEtEtZFGNRmshIdC92waJ1x260LitZ3Rh
NKue+znD1DTca+LtVtKj9jFVJvZCI7SJ8+g/E0ipFNqKrzEBSUiEWMEqzXgRRt1y1MHZCwUps+6m
k6E8jG29ux0IPEGPZFHgsdwFA0oOl1GPj2Mn0YPbMdVisZ4hip86xDWZCvPrRWTGmeuWQ3xOqznf
NATfUCe9FaRbIECPyS5OnCV32G12fYf+X4+w4pdEqK0/tzd2GAOnqQaS6cX45qZoQLJxvE2p2x91
RWMl97BxjYmFabj0D8aYvmkEr+44vpG/WewMJ7nuZ4E+esJq4UgsTEZjrUKFFH4apnPfJIQ6byed
32eVyZha+N+roqWY32HxdZqX1DNiNDPVo0NTq5hjKKIOM3Mu3C9nuVQdSQsnzc8NQQv4nBxWe/P4
ERj1jTamCmgOnz7B8W4aWLK9HAtyHT2ZfqtMpLp+fUCXk9cIEQgC48/lR+0At6PNjA1q+bfLA7MH
G6927aey7cKTH6nXOINsmDRw2PuFYKOXG1OnmCnC4jkSUUSIaOMfJ3t8JRgXW0lhTUeT1R7yEm4a
ocKNypETJOigTmldmIfan9dyqR4GrdyNyx7AcNkX1OwjvbaEwb5APi838h8/Xe7+8RaXX2jjmMbc
5vIPQydZzoH/zqmhmE8izYD8uNpYEwSxQRf5LQd7XxVTsWP5SLyjhrx+9KTHjzTSy6uSKLo1Ia0A
SBp/V8BEzJs3kjbZjfroPC9L+ssNKVIzBBxuLncj4VFBZ8MG3htWfUpqud2P8x9vympbTQzp1N5H
yxme2swHXUKKqcPVwuaSTUQtQZeUy83lp9/+bfB85k0Hg1EjE4qTy85JiIolbWj1qC9TdRP2PRu6
Yvkuf920yxqVbIlwZdBxXtk1zc69uZBZL4jUMA3ZsxD6ObYdrITlJnEVUqbL/XihsM411Rg/s2DM
D+Sdzy4Zwxcya948DJ1nHhwXYpG33MwZQl7R1dlKG3ohVQGLPfYVrrOmVNeRWzJAOFJCwidg7vJT
Ywh5rLRTUsygFBsujNjaspa1mGLLwb3Le7j85LDVXTs2Eq4oPleqJiWO1JcjOvYhcoKDqqGZyBTR
b1hFmOAz0yYWz3qgLVIeC9Ord1HiAWVr34hupPk5OvmKtkHNV1ga6yAUWHbc1jpWEih9a11CIGvs
VQ7qA1cyVC7oZFiXvltAC4B4kwXQFCoEpRXduqm1JUGw7GXoY95VQRDvzNzldPLZ8m66WPzUyz7m
ctMvP5k6QExPQMYvJK5bxN66ySiINGQ9nsjBw74kmNCgelU+QtwkRuHMDfXVQ9nN5m6kP3qcl5vL
8b/ctSgpZjnFHA53CEBv+Q5Yuf15448wVDy0AqtLAp+7pAjIiDwB6rfkeBf7mgWvXwF4+nUCXu5O
CZ7ycpqDdd96j5al36pqyRafF61kMiftNjLGDwt7POO+e9BjdfrP3B7aCNj9eCOBEc7+geIO8M2Q
mZeaNfDJdFcSjLGB47833ueviA1EQplwg7wanuOGAKcP8VSeaE0ZiFRRai9rQZjLCQviFY4m9xw9
z2/gxb7GWzoWwXP0lKP12LkThNNV/hOI4nJREshDgxKQLr4kWgHTlWVvaIJAtyaXHpVA90qYuh+D
INkyqM+P8KQbDeh12xs7qI7RsDce5tvus+TuhGzwykYMAeKIHuCb5PI11whzuldeigg0vPlxc2U8
YEajSZjjBkd445zjD5NdDPZUokY5Ayk/7UtBfsBVl2xYOTfjDkeItLeR+kQMA6ymAjT6ZL7dA7Da
xHdE6hKKuthm0ydBpVRssZ0nC2jKO0+f4Z08o04DXLDBHwuRgHAx56tiOstWzqPzpW7ko3i3jsEj
9XjWei12LAv2LpHgZ9YMDCvyLfk23QZfI97wbxoGdrcLz2Z8sDHw9yvNoO2wkdza9VrQxUJOfgY+
O1dsuq/KV84DHPAz3Qm6RufslHzguKyIrN+Y9jZscBTgiEVvgbEXwENPfmRMC2uFPA5QlL5jJca4
gSTevz+jttiNHyHhTw8//G7bTUjlzxM+b69mMtzb9d53H0X2v/D0pQfP/Z8Y6J5B4J/ylOshTTWV
cnj88/tDjHTmv/7D/M+qHnWSWSZGTeNYCSQrm/SnOJX79KM/hg9QTjN0C1sjuIvd9ZTvKCu6Z+96
/uQMYV2LRi9b2C6Tsza3TcCy6UB2No6HJNxF3iEo7mB26gqG6pocW+GTK++xbthJJH+vEE1QBr7M
P6H7bfNt/gaF4xoP6L56Ge6Th/ypeumoOKzkuvmRHCHWvmbfbQwuu+EmOzL3o8M0OGEx1u+t3URH
YufeM5ihNdgjm8FOjXwa376FsWnaSb0iun0Lr7hfoyydbdxR3Yt7DYZ5pJp9doaN329/NMOX85Sf
wfFGPzEmYGhwf+KAUvPKObFLWwNMe0s+EEMaX9Stkb/qRxoLTzVfOlYbWMU8wlUNr4Ggrz1SsgOG
2eCs7jllO9qPD4jN6m9ILLybcnuDUQKvLrXhjON3RBL15sYssvfZB1r9rbi3XqBgbv1N+GP+cDB2
W7v4KVs4jfLVszbxuT+QSLOzb/CF2u9ttcI+tcF6392DAUTwnH8rIYvgekHZtEHujDmS69TFDfCR
bFbxoVDgWq+4wqbbBQHwZBmrH4DJyCpndbDuVvF6D8wS2Ccd7AgD4alfjBcnfArg1DfmA81KM2Kl
c6ZEDl18oTdw2iLju5nWrDLWot5DZDjwEcOtdWd+5WSm7cfvbMF5q0zgO3Ws36aT/8a+csfKbcva
fC9wDK0X0MLNm3pHSYhCdHNMdt7mL0EFd39Q/v+aJCF/S9EwLie+Iw3TdlzH9yXpmn898QHZtyi6
pL6R3nCDZ4mkG8YYTi8iJV/lojAlGWZdvGObQdmE0egZR1K7EL8XrfL/8mYIQviXq9AkaMr1DJvs
g9+vQpV0o9P4g76JJbVC/u+MQ1RsJg4RiDYcNswfa3x2CXQM+mC3VXcb0sDFZvmMfyS+vbydP9NU
/zw4v4W7/nb3/8usV9P3bE6T/z7v4vo7SVP/lHfxx2/8mXfhOH/zLUcRziKV41nK55z6e86r+TfO
OM8kYNWRDjpyzoC/J164f0MH7ErP9RFWWJJYi//z98QLiwhYl0hW1yDuxJa++x9/T7r9p28RXOS/
OeXNZSz/S96F7bmub5GtYRN44Tum89sp37mJIbpRzHtWAgrFwYK4B/xhYONfKCPv/ZM4hGs0icAQ
wqu/HKh/9+K/neK8uGc6Snmm7/NplPnbi5eFKmv2XwCmRlY1gCS6U6ZvaI45EK+hgtQrz/lh6v/X
l12ib/8yv/V2oIYm5mWbV/gUEWwqsdss6eWSYNSTqrZU7v7nT/qvGTX//EF/m1FTx28Cb+AV6fr3
872JBb3dYLTD9t8lL//za9mu9S8v55kmuROulIhFTPP3cazNRJVQPAbk1GlyxRwXHa0F/QbLGHFA
9XWMdoPsAOgAjs8KaLLS5BotK4V/VyF3l+m1mxczcASK6Jy5/qqYWNZoqkurucnZn3soMC2sHtvZ
Nb4FLnXPkr31dspJuUxsNPI+SBelMJq5BaVF0LGNlXe7FG0sdeFgEyX6NhA1buJEX9sOq8F4RmWp
xpZWM/6xgf/WLeNdV5JXX8oHAK+MeMaIEoSaUjOjo7Sc/CboYiKFSproNiY8v6VjFY/PlleReje5
j6ObBY/XRJ4t03m8pyZhbAKi2UmKZQSPWtLcmu/0OznzrO/RxK4XWe8zKVIrXWD9sjNFKWhAjGC1
164uV7SDjkXUH7TsPil03MgAIRLV/R8q76/jCgahHJ41eOS2ba+F0t+mRShBCQuTTGKyEnCCdQpZ
qNco6hxU7yvk75vM+ehjZmpnok0wD4i7vV4/o+iEPVVRWyQx9SqSyLRjsUUHR/Rf6SL4GaGXsDms
4QUX8ocl+D3NputKpjElFv6UDFMiOtDzmsV8X5rlrtLZROFLB+zBKL7W0ytOF7Z06IC72Vn3FfRx
HAgF0jhs7vHGtst3IkJWhJ8QyDD9oKbyHDkWbk9m+2Z8pqVBkmiAELIg3TV15x+WlT+H1ReJdd9R
C+Gd9cAmUSkA10DZP01gUejqPUDmLFxnKwvP3lrO8IzQ54ehWdp3CGyXv5Nb47MxqdupvHNqSnpp
yyKPClpcKbhKWF09J3oIFcNV1YwAyARPKUt2BO15jgMsNXmmcY5jqs4dtqeZZWFYajlqXiXX2jF+
tpLPeMB6BB2ltH8g3ZQ7s4uxWRIakoq7QLI5cJP4Z5vyCXI0MYtM7JxaIH9ya+7YLzWvFO9ocZTt
l19C0xSRO256vMB5yrMFRH4jQ4WYhZxzcl7a1CyNTIJra483Utsg0ediRvkwsDoyEnmd+e6+dpA8
R+S/4pkocEI0D/bMaZKZ5rlMfHCUws82loEWJxPRAY8KMXnsK3TN+VOnLIAj1GvlZKzjwMA5nYJH
QShF7b/eXb5o32PQqYPvnu/d8bfQInSM8QEHQ8tmV1HP59U7Krj6Oqzk/bTEUC+nbyGpPuMJ+zQT
Z1iPXnYfTqAYB9IMr3DyPZC/ltFB4tMRkgfGZk5Zwyo2OC6SoeW8GafiiT7jzSQpv6ByeTdr6Jqt
GDZlWS1ycXzSwsc2jYSTF1h2TApImFjUNniEhx5At55PrnSTQ2+wZ6wsh45LcxcXo7lDpHDtVR0g
efZPSc/hu5x5Rkq/zgPh6YTVu5R8jiyuCTFNgk3cgHRSyxVXugYnzA7hPzgXxHXjxDVb2zQlBoh6
vaw2aYjEx+tmrs6U/XojjB+52T1KnVDYxpRrc6Way42lrJzKFGO83TRQlfXz4HKMW9W8I3JCfer3
9820rJ995Mt0a+DtRNNqeAkGkJG90uyRO3J1QrQ+K8bPlRlmNDz6/LCcTl4pMDVIBrOww91fxc8Z
UPKafbLhASFQuQPEE3ypwwUZpfi9y+mlqypQcQaXOE227R9pqMv3idV0amm+THl33SsoOWi9EdXB
s9V+TYGBF0lC+wd5eSB7J76RzGPwH/W6kMGDV3EoCNV7tmf5o8mQili+v58t5yGyaMDzxrqRfyz8
8j624/uGlIS+KZ6FTJttE0NA8CkKLL8/zh106fKbL/VzPUzPjZ+3axHcItgnZoKgQ4o943OPvyx0
48ceYBKDKiejtn+QPAyEUS9jTJO/N7EiZmEzhJWLy8r6gaeBJCPORsYyytHWvbYzbH/5Pa7Fnz5a
9UEtaTbLdWzzjVKthxUo0q094BM3PHovuNNCgrQmmJeII+b2ujc4FIgmKuRV5zbisI7L4D5CU6kQ
fl+5XRRCqkvoyWhK6THzD2yW8RozDrOmDwZKNvJH7ArGzoQtW3c79Lt67l6mlOAWxk+Ewex/aH2D
s50Ord+8L4dkqplipE0HKeRqylOybtJhvnxAU2QkGPdw+5YTXlXde90mYKncaucjKOY1ySlkHo1L
tXPb7o0ZGf2MjDaIC5i2AsAGRpvjCoMOWFfvkRW+NimOW3wkO8clHmliGifofGNSBN/5IwnFnbQ2
fZN9zOaiFV5GNRUYIIHMlIpwA8Yhm9nxxRp5FP3sUuv03iM/GoAJWxLaaIRUI7VKpgIgnN8QF9E4
OzNS56YiUNrEt4KYIL+n14kfe9R3NOdv+qC9rgslrjTYgGyZ+aIuu7aS7t4WQPxVGT0yR5/4CoN1
MpTHJiVA2dPP1ejmW1thLUwTYIHd6P/swmKXE5K5jnK6YaQ5X7UeH6GLYvayCoLVTA9WcMUePSLr
YepMz/jHkGPCi2eUFTuqfHLtxVG4jidiVgHn6KcZN77hprcdZXuEWPWMsBu6Qu1iwVoqpRG1NaS6
m9wcFiRcw1Y8bLMNKmwJV2H6alHuVbl9lyTSZAIczyn/lx3e6Sno9pUc5Dfk22Rb5rsMDY/AZ3bS
CSRjGjacpWo7FCR7zhjMruyeHXQcI0bR6s1xOZXrUvNSo3zXpj62iyAvqlrUgnN/GJx6U+rQv52b
8T6ayfEYevv7GMD8SlFTrQZNGHSWQVP1LD5UVHgcTsxq28RPn4YZb6bEVo42JfsQZdozI5Mr4KIQ
uop6YTBoo1SrbYS1uLGvxpl+Vyt5R4PuDsTLQ+gWINZD9753gg97WjilnXgXHWD3SEwcDeiLsbsq
Q/AA42KzYuB7oAF+aPzOWyeSMkVbIaoV49ZNWMDxUap13ujpyuhnby+IipdzfWvRdT4hF38JBYPP
MEqxseZkUxFnpQZj75GXtnXgT1cF6KuRYEuWZVRYazOPQSireD94+nPGIH9MQFB5gzJp52Lg7IYn
r+vhJEmBBAGPVhcZHoolD3Ijc3pj08D+vzydx47cyBZEv4gAbSa5rWJ5b9puiG61mt57fv071ABv
MYKkmZHKkMlrIk5M9Q+nXY8rAZaaMWGUGpiC2X37jBBNLDFBf+UlD6D/XkRYsmQcra2Jv1GZcNCE
n7gJQogS8LNNI+m5P1hnBjkgMCN0yDNhORcp6pvie4xlWJQJY1DhTjSMb1VGz6ieIY8QH5DThC7i
wHyORng3Apm6ErnWvtLNDI+ypq0Mh/BUFuAhu0ejwkxkn00cYlloENqubqPSy3dhhD3PkiTZSBDW
JqIbJdU3ReVq0/DTSW4qL9CKUxglOw5gioKGyD27gSgS+DPsUc/vWcLKRCnrPzW35iovfsKUCyLo
yJ7RUWGNE3rkiD01FOIJpwPQDNyTwFcKN7aGn0ntNMBbGP2UIOfcnvDSzEduqTiAAg1e/L8rioMi
lHbI/eKdwlxErkMkkMT5g5498cej1iMs19ssgzWrZ1s+CbYOmChmvwfcfMxAx0Hxron14yd82bXI
o5WVZScrnsglQuKyrNljDbkVrkbbKwk9Cb/jpktWQxrSgUSgvR1czg6uF5D0gsrGJurEIyBjMSGo
XEsi3dmJ16xKdfUlNBTo8Hq8IgsCCl9Syk3cW19p2rkUW7vJrrprGo4cAxbYd9/DqJzZ66gWVFd9
8ztUPIjZ43/TFYFK1DHQFiUBWnFabRQDBHZR+DzREfFwGQPCYiNB62MR6Ke/Wjqbmobtl1v5doiQ
7SxDtDkgF/isvAm1YAAUXYWsHHXeM87bYONoWP6rlrJFr8ucRTTnUQNiJ4DwinciQoNtHM0w/g4y
zKklnk4JI6hN9G45mOZZ5NZPS8OKXi5xNpVFhrJNu1WZkvR6HR0tK+fKorQt8N0vSp3vVZi1sxlE
uRMWY7ZaxT6ixi3K++4uC1kDcsTEZ3nBDu4DV4HuQbZiJNdJhEmBBMTgt79WNUBeK1CA5WP0gs8v
WGMZ73fUqGcrI6QN7Tu8Kyh7mt6VRFvoeaOt2cBD4BziaEVNKcjOYsAXIdZxJ7iUgSA1iU5hLcYQ
MrL01kY1dEgN7PcmZn9dmcojLORdLzpBN5HWm8SYWKpLf20G5F35GqjgqqaIHQsEYdHW6azwZFje
wzuh6rHudZxX2GxiGL3dnkzwpamyy/dAcHVzKvw/0a8FO2DHr74lgg1wCWSdOR35COR3usGIjoj0
P8N8Q0rZgPJzHsIYG7LnajKhBuGhMw4E3mXJEd5bRwphUgAG7mundy79hMosZGQQtP24FDXYwNjA
yt+o+tPSzQvb3W+zSkZXaugCEv8c9Q6U6YpqOxH9Ji2GbxvVFYci95lWq2w0vYze3a7xMucokBN4
AnkUCVcS9bVreuittgkXqhEDXVzdHIdmvt2iqt+KVrhTinteHyeY7h6tfYg9aTn4Fb5rC9BhP19p
iam6mkUeOCwZ/u41tnwNFA8kDwwdznKix1BDxdi3AzGRCrV+UNrjmq8qyH2XCcQ2YzgMNIbZQ828
gYwqnLecNZFcNpmKXdGGdt4XpyaBu+oIlgceNV9YxLB1JryVwboYBtwsmfGRaeBWtQ6TYMrQXgGX
Fq3i8E+lYs+kqsErXH7lpkJfMGiQF8096fXHVk9Xkz0vvtikeXF6UyeCRsZxZ/IIhscFOjSI1JHz
n+uXeeFW1NmHOqLaypENjHlxy0PlC5Mkmwad5itV4UuNczYkXi1BmYPF2Lk3QVe7Fy0XI1ds9aP2
ICKyAiG1nmlM58NyPcWydPN2IE8ov7cWnazX5MFSz+PvyCA1Us3Aqo9mAUFbjx8Z7hx25qBzvFVH
VKwrWgOXhrQPFXv0znpVBplhX7AIF9NSxuqMwLD4A7htSIrLAPcq8FZb3Ppm0f5N6+LepcFDZt5r
FoHKEAk+BTvIBMgpDlWpHAwVcUsamLM5NH8rGosMR7SOa89e6cyjFiV+RjCocwi3PR0KtPyJzyvg
0z0OlXGrQ/NkIGtfVmoebaICTGdiDDtAOeTWCXtrQp91Jmva5n50UjwmKcg7Jqpa41ooCa/SHxX2
tWySR8XcmHQo0BxZUyXli5oxPxngOnhDhNyx7kzXL0izq01OZqZJq7GgvWs6EipbCvuF6DkEPZzg
ouyujTFA4RMc4q0qXgVF0loDuZ9if1tKsxUHgop34VVR7W6L629gNUzeZID1ONrILGdAV/Bx6bVP
jSRb200m8rSMJNrQHHWogzRvn3hDA+IYMn+cbUUOJYHp80sxkic293exVVarsXzTmWAsRRQgyed4
iyIbPNLoLM2Ad1AW51ZyOwZjEhyTiPJnhPKQq/o96et3mTWqa45YKbt0PMcSwUiH5ItiRWwIqZ/Y
5hLLoIHUYSk+uiPkfSvwyI7JyEkwAih6MTCnoRkGuragXMSMBLcj5rb1iMp6q8C/dwx+lSeF8dZG
8tiWfb+elCrbmOaUH/KYiMoIooehFsqus6K79JUU+bZ1M5BRYFFDLDkf9bEq96pHCAsWUu45yGZk
JmpE+DH5NXwfhLTi481VB/LeJuMbV9Wzr4uLLgOJ1rGCezaOqI/7aq1LSRCr5Zz6dKowCyW7Ttcv
SUlCxDDprumX/aZIebqmI5TtLmDgVB44cGjs52e1aOG/97RpUUDX5GDOwgAZUOp60mGcphLVMpVv
+ZRuUpzt3Aic7MPE1FarWvbjAvaLlN7VIcom7VFLpSo3UqEnmEeZZA7TeBn6/s2LMOGy9GItC7W4
cIgPy6VR7cr+37kYvXTzi8eN5e0F1IS6QjPRewCHOz1NVpXJqLW03rx8Mlb6DGYX1U+RKh9JzHVW
x0Oyn2KeConlrPr5A9StCmM5ZYWWQ+Qi6MOPR9PtnRD9kIwq7J8AxAIPu0nmvNpWrbCy4jOFRFSv
LDtep3blRgMk/LE6CCu9BQpTw9rhidnjP1o2sYtwEu7zRAaSkNw+7Gq1Mc5oKGt0KaoCNC0akZUh
hTbn66tpjXCjmjbK7JQ4254rJ1EQxo71H+GZjOugFjg+81vwqrUfBm5c+bRGH6LS+iOMkQQ/zFBV
uzzVVFbMM2dvirhXtOQ3E6JbxgH+OcuiLPdavP61xjXPxT0cmPj+WG3JUDDhlVWKeUoM4mCiijTc
gdhbQpGQOMZXs1C+oceFPqAEXS2+nErtoLRVyZZHkbb3P4Xyq0+Fs5EJB7CP5x9hcgAwJELSYpB4
hXCAFkjfJOMYnLQqhRXMNcdbocpq+1toZLjoaCCcCatY6cQ/5HZDR3XKaJO95BMmZkmAVGeBfipl
mS/LgYot9mwo2hbwNY1wuVqmx9kOuqD7YRmriLMl4aRGekZ4X9axnTV6a9moQbCasL8tZEUociWY
BDnIcdXSJ5QiI4Bv/pPVxn6CtAGTX/Lx6vGfnszU2BnTWzh+TbWDIy0qgA5kwJiJ85ufoqHiAKXE
daTUk7ZIWxTdupyHgBOz8bwvL71uEwPTC+gLff7SN/il/Ip1gKfxlNDaubbWSWvUxKVXGECzSk0c
CH9d+lRwB3qHaWpwNCYTERWBdSshYjSFAbFIMddWF6zLoti1ZvlVWruxwsEVlLTkteV9Cy+cVZ9n
iqu1Y1boeixQ9aGGOFPYb8ZgEIlKOp9E6ZM12lERjLFJi0jRRzg978LOq6+4QgIRORynzEaRmMze
sR8HsShY2+QsYlhVKC5dvPLjKr8P4miIUWHEP5DEZkGHyRCpsWgnBUzUR7/wCJtp0foViEpswqW6
uckIsA2qVnDzs2BnVTkx1nlA0FxsvHkxQoGy/LJ19NBDq9yoUL8KsrPGdnyLfPvInuBWwwPQewVi
A4rTSa++QA0Vy55gEBHy1qoh/2Iw+BYOxnNSzGePBB8p80lh5wg2AICxXwAo4Yr/qsX0MJXsA4cL
fZ1SESVGcvxoKdRaDmoHpbgDOE6WNQ/LeLKU1ThoDXOs96ZE0VCEzhHbH6W8kf8xUK/yvjnPKoMf
xlf00p8lBMBVY6L2bXjeIYED5ZZzkrcpECrEeFZWyeW/5w7i1n1FUmJCf6V6Jk+RMgKklvag7ofg
1DkodmhrE/ZDMNSkj+PsngvTeRge4IKQJlDhdMlwFyIQtONNVVBzW6xZRIRZGuVl6Fa7kVty6Xhe
t1FVmEy9DT6+iKL+lncYUOTwqUNUp9G+1MyXVpFpAzARw5VGEsmutc28lFmTLk5xncMFqyWIWvGu
ig7KUkrpFASgvczsHDSwg8wA3UuHcgfmbEvRCSRQxDxmAkGQ3L8mL/GZIpjkYTaYLQMl/K4gRp1r
i2M/nP3BqR/xGuj9prGs3UbKAopc/tA6w75Zs0Nl9AeIIGIsdrpelGvhNc6tTzdq+rfvnO/MNq6K
zm2OkeVj6DgtGsj2nf1UqoG/L0LsmTgjq2S/BoZYmxOTaVyyfchVb0SIbf81to2xtXD+wRuyz6iQ
kEenNxtbrNtGHJBDkBMUgJnEaSlLpCafnebfq7JlgNoh2Bjh88wFS1kyItL6LkGnfaszFIxKKa9D
lOXHno3DjTD4zlBfUfuiy61UgfUXfnRb+ntFSyA1YNpXcjU45OzqFmolXqyyB9gLFjqxwk3lCe8A
/S02WTGVJUFiVRrfOwmOQNgtesSkIpPAjzamtonsSTnFufEMxuGnVojKUhj6Hyj2qoNlBPglU8fN
FFYwHt08KlmeJnXOQ9fniwAJx0nFZ2bL3GEAWD0r6wUTE6wc0/K3yhtcl1GDEDhVNmYu5lflXKf+
exb6Cn9ApN9RAPA0GMTZt3hk2218NhQGwClD1VVinUrDBiyCDR01m3xaplFzPxPiYDkOyCAsKtPA
GlHly/t30KNYIO+n926NhaKwDMLvf5cubClafDWBtBSXcwUaMPbrlV+UpxRChnNUU/uqaoi+0rg7
h5O/LtO6YR3otQtRdJ/mIM92pzJQmO9z+pVfo+J716PvKtSYK5fFb+sHK9vjj3Vq8u6iIjdcbww2
/66GLnGezvwa87ncKuPJbWxGF2U+V0TMEcsIvVKegRcKRgahWLREwboX4cZ2CEnWcAqeZkFU1G5k
gA7DzYKb1NL3euR8OT1r0tCDyJ3Y4zaKqQAiSWi0qsFsyo0ocz2TeUfSebfWfBgMFvcynxjQYZmh
l4V31qKOr2aDjb1yJp7KU40NgWElLbvyG2E43Wtj2LoZuB8hJfeggUR9hGAudPoNzLjKtlFm2Art
E70XlaOKP2ZQf0OtgJ8SOHJP+qfWiJ+pDsiVrn1gXLppIO1vhvO/n7V1p7lcqBoL/SFcO16IdtSG
9ppQCoQqj4jG73rswiieeqrjZWHYmauMxYvVzPaeeCuHm65wz0I0RFYc1NAjMUzsR5vT2tfedJxU
7CuTvdYp3MnBHOziqNqlUA0ysvrOXzJrcINoJnvwfNxWynC1bEzDvpOGl0ZN/iYmTxk0T3OquO0K
fHLvZWRsKhWQZUIGaBwMt8kaaSXDa8BkBllr9JOpkjWpTlyDrRmu2XqfVqfMXnTDXhbp59gT0NL1
BCBHciYZT1OL60c0gIgdEj/KqUNQHJZvWYwnxKaZUvZqWNduoJEXzyvnnmyjg1XR2xW+Q2IpTSsP
7SPQvJq5vtGs2rIIsXGKPz0LeEsnsgSpAYx4UGCYE5MPmZfXfn6gTdbFKCqVB14E3NsAT8waDEZI
OP62TQeBBNM+uohrRx8BWLP+wJiyYfT/4xUhhrBMAy2qMnoLQO2lDnuNEDf4Uvremw+B61N2a2kQ
RxBNz7zssN9LQlrZy7tY+2yTeW/RQI9mQY9iN+ookFmtumYUinUjrU8dBiP2qHziRdHuZ4zONWID
iyxgiZR29a4sYhh5pb7JdETRFtah3GCBpZEWCZ0TTShcbErLZMNc6yUbi3zX4xnBDsj43iDfSHXY
f+KxxR+MuJXB2BnXZbS1DHSYVDfzFHzojmZhBis8mFlhkqxMe1Z0aNgVD7OGSS4oDz6bMnA0dx7/
5FV2Zju+94TqM1uLnL2f2cTWoiIqUpgKDZkeQwJEredqdLHNmWsIRxNqZXIUU4Xlp5nFRyMef3UW
Im7bjVgYmC1tzDh7zwKWnY4+MBxiy78OhnXnif6gl86u9nNvI6yG6kjXNxh3uPimiTAOASBR8zvW
u0qrojYJ0VdiT1xJjeCsmUU+Zv2jUKE+C4tHKIUNFiV2fbacyrs0V0Fbik2bO9deZ9ApYJmwdRHb
TDHidRN1l9jsUYROqU0WJInfk8cwhX7IL0nd0RJ5KaSv0XY4Qb3/90POU3xvaFmgg5Wd/v9TXeUC
02qYYsyHgVuVWX3+739lf8i/+vfflk01Ge///oRQfUaQLhPECnQWWCgaE3J5xffIPJ4/NkqbECak
96L6hbWbstMT7X51wXNM1l3mI1D18Vp5ne6gQJmcm8MdAMZTG2ELFs6W6JxYwb0/RP7FCSrl6y4m
JMV17XhnkFwh2oPvrJF/49voK9oubABMFKN3Ker+EAfOdOU9hHu1APAdWStpA94v1M65qHpRLHHz
oZjUw1sWsj0GZEIMQvvXAkDGhMyUCNti9vv8fQ+QQLDLlAeuPiNOnKPSm4hhwbRFRfERB3HDJKH/
iFIiJwavO6ki6DY9fEzUASE56o5x8iuzWY8J36ERTi9DgYKevX62NKANH9IUWHTIJwJokuYltbpT
mUco8YthW+T0ejolUxpla+iKhwrkK5V1fE9Bq6yVOH8ZAFsFEVYk+EJUkMbAN5i2b0ArjiIuHmOs
sKbVm6uo4ganZY/mpK4OzKQy9GYEJjRJZ+0VXeGI0WJzZ6D7W1rqMHdY+DJMMNcy/2W0SJFuJW9O
nrppKGcHasHXu6988iCrcgEg+aCm851uIs9zDOC7mZGfu17KRcDkcKX5tbNni7/DY+phY8nXzcyp
y3qQ9GnKyl0VSPpGnsIOUrA+7DFpS6M+txMVlF9D51D1dDNNDvFsQ+RsatZqTB+s9gWVDonJ07gO
Qr3YMQAML4HqbHsw/HSkGEvHv2Nmx28IKhZ2pu27wB92WY32IwzYNpfZSMiOxSwv6xpszg548jjj
YkettSiTtDy0dcDqC07HSsw45hZDnxsXxc8UGECVAvteFD2TiYItbjmymsbqhww5sCKYcdY6SSux
H3WRumHd/+qQXNocL4jD7k5O+S/ozFerH/+0AS4a7HZHS1oHdm9AOWZep2aU82QJgiL9M2bmJxex
dcaG7FFBJ9W2CSbzIa62Era3FmhmpEOgTFUyiAx1yohV8oQrtF7uslSwwE7TFUxgfV+hR+VW6eTJ
c8x+Y8mEoRkN+bZqUvsQMS7aBbWCX7vznF0JknXfW7wNLv905zvCOECnrulBHP0oWm8ixEY3ThG4
qHVsdNY599iwR8Gpxk17Rg+lYwON1KvUvGyVlQYUdrY9KFwqm9ig2r9rzCFdS7O6OxNYYhwVS7kb
ve12yhye66fDozFZrVdKEz5LE86YUpXqs3XKkcBlmb4g2amWpcSsmwZEyDksyneaR0MF4yQkwtND
sU0bA5gorl6dquIKx7fz6nvUpoPaZq9NyRKpGETyqgGdYFLAXlitSHJgfBm91vMfqo84iJmFIprT
Yv/VG9kvNRSpL0OGiCCJHLLeagKenLqQL8irwNN3ZnX1YmcVjrnOhBt5lF2hSPz3yyiY9LPl5ZAk
w/c2EUSd9+zWYQiwWiyVaxABmAhF3Z/ByXTnpgn7c58VxrEN2GPOv9+URHMUTtqxp5LWqdaaQxXJ
rdYK+7WJwU726CKz6TsZ+hAGwLxeULR4ldr+B9QX/J9BxfrYr3GLDSZGySwa1nk/E8FbCGN2xxeh
DOCT0Lr9YV9J0FZVEXPUCXNV5uxGK1UbTzp1CYOR2FjFTfqlkL6nqlp+jUQEm6g4AzbLN0kZy+vE
K1YiccRvu3eiMrmnFscxG2Cs8J7DeQbJYE1vu/XiSh7iHkCfVrMRNIvZU5ZZs2CHkIA8qBiAAzcI
A4EuQHYny+zYnvSevUe0Y7hZ1d4bPzo0VQ7ioO7Z1ljxtYK62lZ9tB9mzZc3cch3HfvkwUiOXm73
EAP2XinFisE+lR3lFA+B5jNTQdaxZKtX6Vj92F7EwC0+6/Op7SdYHQXQfXxWBM0VgE1Db+5r2ZIs
e+SgHO4cIllXH8uKR4MISrZ+M5MXIRZCMDJvdZxFdmAQ+xbG5CjnM/Aw6VSuKpsQQ0uIU0SxSdPk
rG1jbA+a2ZMywAj4IvPoyObrUGPNBJNpQwy1Q33HgTBsufxgP6YXpRtKRKzTuu9ChucSKG0GmB8g
FXElVhJY21YIevohc9WROiSYMKTbEYtFM3qphVZe/ZEkPoOhGMf2tDFyEotphXQ/fJ2mbrrjtkuO
skTbkhnqbIPvSRGB5dU6qrNHErfMAGOw+084SvyKjG64DePATIA3Oe2SoJmuctJ0JnUnW9Xic20L
fL6teUzCjjpPSntvdsQwtmEAFEYdNx2oAfoy/cJWEKGqYbwpUfF3TKqXACEzV9Z4EQXL8sHSjJMy
ceIGNWzcmlNrm/gWQ8ucWS2O4qPq1QwFIszPg9NfEFoMkuPYUQUmX9WEgyNwW6tj95YP7EdGlYxI
kJYV+x2zh8lP66HLS2MSV1EHLGzaQk/3StCpnPrtcUBetrNnHGlk5+WRyuzsT16HS66gC9DjpaEG
+ZO2TkNtJA7V4Az7ZjCxIlVdvSlMQpjHpl3TmSR7S8Ih7UeUeLn/oeBHZoCXkOHXltdxSHk0VLDb
eYa+w27/yAOiRRn+bCtZnR1dIRyzTqJ1VtrJxouNcuV4iKsa4e9bG0cdRJpbbdABdxQEbtr2zFCz
gMDtgVA6sMdHKpuRi7EjaKVZ90NSHYZaXP41jnySiyoF/xyU01Ymqc+4AAVBR/zW4IubImbiQEuI
asv7WSe6PFkSOW6SdWIVq/TRpaqjDFf885Rip6on2gvFADsMTYuxDgBGqh1Grn2KbryLolfD95I9
FtydUHVxcERzHCMLhlUUXa18ZEqS+GJplDPuPuzphRo/wVWFVfMwwZheFfPD/9/v/fuhm/+tNznI
0qxqZFid1haYVGlsK1FvMZ+rB2RstrIUVbQ2vTLdGcOoHv7Bff79TM9Y88OMmyfijefaJ7tam7eu
IaCDdBUC5RdiHwI4ZXl969575O5P3y13pMBes3f7s/vjHDXWhcGbpqwVBr8ryirzlXbBvBEAoJmr
/maPJ++LGJWmv4EiAD/FeTOPVcZljf3RIbHJ79bFJtqq22STrcQffuOSPwT/KzJ6jX4DGP2rfgvr
8/QhIY7F5HQvrStBPRXj6xd5DNfTiagzZftK2DreL6qS6YLZzHmyIlS/5U4/g1AwHvG3kGszx8e4
wAHtlgRr/RRPwoOc8iSLSxe44ua/mmTald9dQeKGi68NTiGOPyRWWr0ak4UxY6HXSbRoTyijAVAw
tuYyc+xNCF4TpGl09JINUhj9Xn7n6qLdpsnJlk9F+cNbR5y3Nl7IW0Haw4yp/yl3CEuw+0EfxIR9
NpFpVctiX2zK+Jk+qLrNbDdqKxW5ImfHDQ8JiVHEGSmfSAkYJWF7WOWb1loZr+Z3oh90kgEH+ON/
m5Px4uwjLtUtYVeQxnyWiYvuUB7RtyXlIvrsvlLorLfAta+8uXFp/hk2/Vsx7Lv34Nm+Ymw0cNax
I2YmPS3GB081JESwEwiRQy7SnU25wIeI/xQd7Au4PtQkyjNSQHIsBujNjes15+lS924E2Jp9zhzL
g9MlgbAJi3I/PaDEshpfs+zBtcd26wDVh+9m3IMgfNUu1pPoa1PcWmKBUfiezD0O3o5sVfYQD/Um
n/pIItkmUnYq13Xpvrd7vAETs2FQt8f0QKzcyqSRfMJHHuYrwKfjGLf+Gws7Muf/VqfyQ7kNe3Bs
xibdAUM/vCCcXAWnlDfzFhIkDaiX6KCakvcLWyshVDiPGfcvYIdjc7hUPOM+sUO8cQCnxi4vVlq4
AViIEqPhoXp2dgHi63oJeDldqMYuerFJxaaTHfaSITO3qts+y3VGFJuDlgAzvboPXpNZV+3yjdSs
WCq3PuqEGfqP4UXZRGfiWHfypcquFpwXMtB990276VdvR20ak2P0Rnxz/Lc6zCzWBWkx82x17ZNJ
jBL0o3bz9+rgMQZ8a9emq9yBBWXo2IheD4I1apLgPHwl++okr8Xmi4iu+jg7FFHllq7tDm/xJ4aQ
h7yhccnfifZgFu2vzHgd+mAOl81v9Ev6KuIJILGIEM+qcW222oGhT//JUWZ8s+ebBfUowDdMv8l6
Ns4GHwxKzW32cL6Bl5Wf+YuyZGVSbMxnc7B75A5b7bv+VOMVi1ZnRUDzjrQ1VKDOclja7+XOfpDy
1v+BAO5C9rikj9nRgxQXnsw2fiT9VnkyK4oavlLGQerTXBNX+B59eaypVnJj3Sbs2G9F4toP+sTp
F0pPAwTiqD6Mm3MLoh1jMG+HEV458wnRrIPfJDrwew5J3VBuZCvWRGIf7POLeO/X8tM7Vgd/k22L
X0zyBHJ9l/OmCZL+QbI9mfPciOpoiRbPt+zpDq28JzcyRMM1FvLkhbn9O2C1+AJZwqJowmmzTTmA
MM+gBvr11RPxPFHLI3Ehf9BxkqNu2+ceaQ24KE6gJ56FkmcNF42OHGw2oCN9tKg9ycsxdnzyi+I1
+FIkXqNl/YeOdQBUsUCdyDIWdtuq3mrXAPUxHHVXHNojoc35OxcTDJb50TRrHxb2pbjB1QcG7vHI
Cg9Kv5HWEgE08ro5bNV7MYslTEm1uiOIHKarAoRrOd6jF/TcCqNg0Jyb2lxpp3FOoTa37ExBy313
f+Y0yAIYvauuGlLrhqtznC4KS1QqhpNz9K2T97e3l9FRWdMl4sMwnjwRQbxk79ZTXuWH/+CR8CF3
JLEe6y33X0RTz8CATExo2tvqtdojBgpRii7Vi7PCzLAMPsSvf0Am7rN8XegfZCSZBEtyqbIj3Wpn
h2S2DYtcZ1/76BSWCIBVglaclf2oUrf6Vf2Vso8+Vb7Su7bTLmX7FR3TNxCATO1AdpCG2Czp2pDJ
5O4cjdhcEo6y0duWnIdqvyFqq3T9XUr076/TvOLetl0Lm3FjngZey2wbcX3L5c4iz8p22490V0ON
gRKJL53rfKecWMHOfFQcxTJjAbKdbgFQGv1fyF0DwAdQwELejHGhr5tX56Spm+KACdKSi3IzHMXG
4TbRLsp7vGq2lO76NfzrnyDl2z9qtxOcqddRW6BdgBKWbtAJUwSZf7ItWGk0ybzF8qUjTahf6nBj
D8h8g1V+zj6cd2p07VgqCymXrAGVL+b8yHE9EAVxv9CvMbFl5JPQpjTfjopOD4HxqfI4FlzlJh5+
dxPDfjqQRL6B0YkBaEOO4KL7zt705/gOwsj+ZvQT7O0DaHNYvR/Ba4F1+A+3nOYvmoPxrdz5dNca
gS8uH5jsL3wQJPeFMByf4J0d5xb1BEjudNZoDWNNviXu6YXxpoZ7Ya+GnRUfoXBvtc2ESOO92TYo
d+0FCbXix4NNRJYXkSYHj5SsU/cLSAwogq4zC9pkrzWCwWX3onxMfNLdCq57erEPIblWwyob78kh
yQ7e1qH3X5THYGt+m86tvSBMhC63HNf1H29nAJgM1+09srZKv66JVsUFQ5QQBppFyod3wKA4rvSQ
9fO2v1jtUQRQtJf6Uf7mXNvhwrIWMLtIxrqRrWAoj5F6I1xarxXApmX+nc2hxgpOj6uy9pHUoKyV
KJOBBgKoo14pNvY2Be0yXbjC6isBBVrmBuqShRXyh/aQNK6NFSnb63f+e6mA5YOUuRrvQ3cAfTRr
K+M53pM9kgjWRra2AV7SYooblUKUvwjzBLi1tp80kkp7omAr/lb3xgEvufUoQz+jdKfdOKCQP+nh
C0PB7F5fwkuGp3IPNM5/tG9xuYlZvFicURiHXLkj8mRd/IEZAkLPf7UuA8CKcU1XjDJAbP38XMZ7
hnOUc6iQwjPR2p/EFjaL5G906z4ls7stiYSf+bHcBfv20HyY9yLZjGyE0ZQ+DKJNoQfggQqmLcGt
hCTKrfPZpBs4jF1Kps9yzC6ZdLEAkjjlXfzpkf8Un0WAc2PO/4Tu6Ft/fYv070X2i7crNf/iLRvf
8S5iwwJ1gEoO4eAs+IbWupaXCrb+njHpk2Cj9lA/2HZ6b2SSgCb/zY/ikb9HNhAB++lTfu2zVzyo
S4MEObx5p8JyC74srCMkiHKz8i1xsd0IdqxQoCyTF+q4JvvCWE8Gb3YamOu98Toxh2Ie4PG1h92A
Qce+s3HzijeruynX9IFTZphDaBZsryOkot+IPae/PNhKjBEHn1JiYXsH9Q3dyqOm69iT12Oxaz/b
W1Li+PiIU7Vu1mkOSX4dQdctzW8ufGXfJXvqVgw/LgPz7DMswWC0x9rVuGV4PKGqQ5D/mnFU770t
dYub3uIDsQfWOt8na3sXnuxjgRfMpgpeSsLjqRz8T+6Z5NDl+wILjLkhyKd4iGlfROvZbxujYF9V
znMm+3K1WXvrLNPFcGCuzpzCJDQRKf865o7Ql8WD9a//qc2sggV+Xowl2SG2N8mrp7lT/vOhfBbD
p5rfOpDq70ydfWXnramgwg0SBYTUlGdD9RxMklTubQFjmbK+yVi7LfnknP+Rdma7jXNpln2Vwn/P
LM7kKVQm0BopyVZYtjzeEA7bwXme+fS96MyuipDVVhcayDQifoctiTw8w/ftvfY7N4NVNWIbz4Fm
o86k6+TY35Nq3L4IawGfz59RZX8fyCs+YmihO6noi/GmpOW3Ksho5ja6ty6Soo71buez8VNXFIJt
1QGdw8SCcnylb5MD0CB/ZTN/buNNfJW9tvbM28VHb59zhBLslUhfDz8oBNzqP+nPcBBlwwpYkcnv
CsUy+duIxbfBTXrL21Zu5Bf5oB0pZvCyuKM4Izzj9SG2h724vMsW3FxpF79Qu+OgEBMHuUNAMnXZ
j947s3EibVFU1Xv7EcPuz/BX6UAsskF/6G/ulY1Zk4h2fA7yLLsWt3gZp+SAq26bVHNjAbPkPQnp
YXEecsjJ5jkqt+GSNYrxQpRdO63XzROlj7qAMDrn0LDwfui30nOykt/kYTWxA3lUbwibxyRFMPp1
/RpSX3orf7FqdcUCrjZMtm7jtwtt6b65u4o0v12ImHejXhFEsk2wufng92eNvQEn+AxjMe15QrnY
v5DQSySZbvGBWGglFm6/MtbiUB7qe8Scj/awgBdH1ZcnnWMZsLgr/5VddfiL2U+JAaEvyP6kwOfN
PtocleWKbRP6bFb5+rE5+NpV/G48MTpvg1d3nTjCXRCaJHbWXsFf+E5vAdGFGB/8CY9raUjhZ/qL
dEUkLUb5JaEUwYLZ39zROln41wyrvlqGm2rrY4G/Ue6myWYSiXGGszbKTT4dYmEmpcR+zbz9cK88
PQHmUsBJQkGBt8L07c+KFyCA6hzG756Bw03yD+rO/8D+at9CUwp+hcf2jUVAulNW6XN6nAA7rBMH
d91vrDvmKB4K652u25V2NWyBf1jPEeiGeD7e8cv655pslnGjgychcjic+xt2xO4HynGO62hvww+d
IwY7Ix3l5My/xl4l3zLLezPordQi8cAcs332ihxdXE31TYmuz9K99e6IgM1m7mP8wRhun9hCD1v0
mPIh+MF0RF4cueecFdJ59Vg9Gs/VI9OjfyvvMBLcQMl55OwKtfZKWVm7TXSQl9ZTydNWICiFhU6E
F7KgZ/bW9+1L59CNeczvEagRRYuOFKDsArvdEwd2snqqqxydZLGoVjItP5p9D2LLaPpZHgidGb05
vBamjO5oPxHfLRbt3n3r+keYXFKyNuR1RiYZq/68dqx9ROmfxwaHD4c4QtGUmfw8PUD9vuh2+S8Y
lKoz6quEHUBDZIoDegXFx9rYDfv8B7MgmkPwfrzZcl3egjJfcwXkK20J4j6+x2Psz4gbpyTRk+1H
XYiFkubWfto+4yX8CdVs7y/7pfxe2OuoArDjPwKtSifhwix3rOv8tXrCTqFy8FQO0j2cWc+oWx6l
Rl9biKA7EbtbidbM9vNPUU86kxFBYatGsu2skkca8T6Gphcvcrl5WkQcBl03wGx4ZX052gWf/z1C
hJVEdcFQEdGuUlqiXkrWcTxPpK2FGKa0MX6SYsLArdrgc5sVpDrZSPmjZ0dbHId0/ELcJQF7L1TK
KES75iaSw2Idp7wfP2+xOg88DN30JUR2Mwcz2eHxHjVkcNWVrvRsl/rsX196u7xu9NxcR0SJgmNL
aVHqbCjjkpAG8SE+skq0ZPc2dkOQZkYRFn0CAFaJk8rnF3O8B3XsrWkuUMREYJwvoS2zffDtR0SW
pePnbMzRPWJBpPCs4z1FyUGJdhjfZSOElHjjUbHocs9GNEAYdF/uO119VyMZzG7IYc60Dy6fdxsU
tP+KpFlkBWcuV+L8LXB3F97wocGNdWtXZQvrNZjHnkJTrXhUZPzH3IhGVx30yglQ/pHlsT9YVROt
R6wWVGZonLn5g149Djrq1enPgd2T+hlU71IYHkWc35V9dVtLY8QcqZMRF792Zk4JdXgccnBatS47
VNZXymDdRIPn5JK61zh4ita9JbrhznI5HFmqMYvMgRNLqTlq7B6IGxiXXW0/5M1orCIPNZDbj/fd
qP7gdrCByXSXOlH+TjCdP7NasMZy/2arhrQVro+jz3dcrbyq0r7aNLismGfieFNabF2t3unkwd+X
EqYTzBjD2i2adSt7wTwgkAZmhnVtx6LftSmbTFiwK62AH6dIo76G1fRGvIW2JGnTnQWIMxae4uIf
fRwb45feIXyUXJ66qIlXRsx2oQHKiYF9HxY+p2HFvgBnUk5IUbptI16CySR03Jm86AnQxexjNW0l
u3Q6HT5EJsAUtKwXqhts4M3OEnJBSj3c5prKYlwO93/9N2HoDDjnK99lenWhaLJt0iHST7g5Vm/0
tZFZpSNH3S+31xdy5VE6CKliSJNAyS1Nql0yXunvX1c5IcN9fmxyJixhGzS3dHV6Y7+Rc+TKzHu1
V8hp8IgMK3GKleY6sLqbwcQLP8qo6ZOSxJH62hToOWknc7LNtI0uuu2FtzJ9xj/ARdwBRbVUTdeF
4B2d3AEFGvWAPLR0XBksAgh/sBDSh5/ZqCJ/+ASe0Z+cgDAM357uWXtvTDkFgp1w6w0XhoN15r2o
ClpUzdYNVZy+FyNwFVXKAnrlBaDZNGSBn7AC8ZC/+njRXMnWL9wJ7dwAVLF4WFhMZFM3T+5ERMdu
zGGoO2ZKuY8Et3tLM9BJstNqxhrxJpffUuqXPCcxETx+hRO16NnaIwfAZRJvtdiFSk0RTcZKO4tU
9vq6wQ+50QrbLY6rsnyw0YDkA8rUOuH25g0tcAK/McS9Ig5bBnZ9+P6mnrunqqZZWGTtiXp1Mq4H
T89ZlbzKsRMWQhM8zMwsugsPz+cgPR05msqzA+UQgaGl/jmIe5zOQy2AELelcYRNc2gTa9dZFL9r
npicEqzVpYcxb6fAJP7Q2ZsecD3+jx77enwwfUZUXOU3HUk/9hX3fp3bOoTGiVmSv8RFeT0OADRy
s1jLlXsjN/6vrISg+f3FUr/Qs3gCNNU0VFnYilD0aYj89jAKQ+9JttU4Dgi2pp6VQSsw0TjRahmm
SOuxDBInsbRND+1JnsrK9iot4wdP6RA4kohhmv2HJ9QPOyrvq4m5oBEDMxs778ZN7PLCM3J27tB0
GncTc0w1P7//29vVKmFmVsDbZWTNGwWqzZR1NU7YKSVp7yNa6pOn/6U3diERqRgouMxsP2Nbri+9
l3NPj8bELeso6hGGngwBD2GJItlD6UQG3ROriMDUQxsZfGpChVqsPYPnqW5psXu0MTo/ef/+3p19
fDVhqLoM581kIJ7cO/wm/xyDPYKiRamoFJnbAJHocE/0cThTSYWrpicPXxYA54kSo7XqXUjSxWzC
yfTY5LCx9x/uBEQZEfvP61D5qK2Igqt3ncc57B5iLgtBwo8YjtDYf8KJ2GGjpGAattuJslRPGKrv
P9jZhVETtkkQi6bq9pd5CQ0qA0gunSrbGQ0ldlPDFYhqbdWDmgHzHG1GRWzIpEeRmz1+/+rn1kVG
2EQ8kwHuaSdrgt67eqMnrAnDxOmRKE10I93UtgvXimfdh0ZKgaSrL3zmc7OWLkNM0uH7QLI7wclF
fZO2Q9wBNe+5lwhuXkw7e/n+k116jZNPFhi1ik+UAYvI73o0y7VuJxcm37NjkodB4fYxKq0vY1KE
sFrUmoeCuAStowUwMIuIngFmZOmh/8QE6cHSKJpr/DIHTE0049EPx/FV7BY70i6vWxl/qA2Ovxti
ulQWFQN/8F+IRV/VFQpg8hQGWGDDvZ+zNg8TMMqzbvPA/TkBx2wXlcb3F06ZHuU/Z3tNlg1bs5l7
BJL9kzVFN/JGk4AFOR7i9FnNMg6xOFmqiKDmYcJjZlVEc9t0YibcjScVdE1ytr65SBffvxVx7p1Y
tmCzaqiKdTrpFKYl20OuFU6R/pI8mu2+Sv3aqhX6uMOhL2t3pwGs8LXd96/7dXeCatJGWGeZtqrZ
n1fot4lXeArZ9FFcOOPoQ+/mmay42PMsb/GjMemW7qX90DTiT645nw+AMMZ5Q9NPd8cCBP04DDbu
MJ3EkhBlNlvZp7wMH77/ZGdfR1dlhRvMbK5Pn/y3T2ZyhtNEaWWOTe1mdNW1RDpiULgX9pr2122v
pli/vc7JZksiXNJFOJI5IClqSegLNN+c8k2A5MgClEynr3gbB9kmq0LS7If8WQ83VhEe+fjUGtqm
XUli0lxpyVJDj6VovrwK2QnNRj/hHaeDzfcgH3Qo2AodwE3jUTPSRY/9PidAAX6otOwNGUUvdJ9G
2IgqXO/OS/CBqS7H/FCD+V55q7FdZYmfXHU6HTqltbK58HQE8Fm99LPxDZ+5tOk4UOKZJG/IoJef
N2+tTUCzFfkeB2L8YgBFXjtrwfGUVpvX1+jV7GfFQikB9jHH3NSRMgVN3laO+Bi3tuc/d4lJaFED
Xcfo9QPM+V8yTDwS7OlgW4ZNDXNUrFVpGE/ySg3HGw7NxdqlwpqRJT9rSc+bhxHiAbv3H4JxPHrB
P/G1b/1//F84p2cWJjaU5PjIzAaKZpzuluJ4lDSOaZkTJgABVL+7a+P0QFbKnV2Kn1Qj2pk8RAfs
PI9wgG8qAXpdNjqs/ldZYGyHVL/DvP5kKMWSpPr7UYpfFJM8L1WrYcHH6nocfAo7hbkIZO+hbM2U
m+s2c0yJ696V30vii0wrOmBro0ulk1PT0jol6GeuiZ9x190ZtdiPdXOnRpRcW3elh+kUwCb2ZeEv
dWyEtc4PhIQXan0DexkvZ3hIVP0KL8lBrds7LHNe+R6SZaVpyvvgKUQsWnt4MNFMK9VXckLWeU/r
MeCyk6NO8ncQU2paFuWIuALPwnx6n6reRYvKau58kzD06eda86rKqgPqW/I1IVSoyPnqWGx7zXUM
2oJNKb9WYUuaG3Oaoj9p5Mzis9gSi3U9+uqNZ+g/PDK1TL+8J8z1GrcLzB3fv/e76Ln0CUytfZg8
pA4Qi1Rd6431LgyTar5dAqvWx5uoFXi30huscdktZ1DGlIvh6vu55NxCQQimolB8MlBlWieTiUs0
HIeCAXU0GLLMK4dtDbl0bgrqkElprIJEvAcI2JFklMhZZG57VPU0QV2tcy68l2k5P5lANdXSwU0I
WB7i9IhClaVtuzzJHHAgyNO3kSQFk1EtIZ4SDLiptFuE9/JcyrvX3qrflEy+q0qUNb5vk+XS5nQT
bcnbdHV/YRFTvp46NE5osmmqig0V83RuL4lgl/zGTB0PywD1rtxGKkvjBXG5RzhB+UwEPHRCS42d
yoKz5Uvdpmlk98KiNsGRTy8RfFvWM9s2+P/pWbEeIlJhhwa8rH0PESBZ4/9LpOUnNwRTx6wP+2GX
xogTtWxTTjSNevKc661AVhwDW5fNNyPZxdgJKMv3N/D+xuvMJbe8xViiEgyuCpSzblkvRlO60dqY
zxLUKsQ52Fp6Nq7cxpxh2Yj/54cTjfORBpLBoLahflLKf1vVqqjO4whPFYTWZl+rgtZ7+QqDatbG
5bHo0mPcDEh/iIQBUfP6/cj7uoPWp9VUsUBCW+IL+j9qc9xNSogdxabdhF9p0Q/DkWrdKjCLq05N
bokVHi/t0b7eS3bt4K4ti42RJpsnp6G8yrLGa5vYySIkn2gJ86h6Hc0G6Ef4w3DRSad45PrXJLQO
qKjfv//Mn1vAP582Xdb42KqiK6ZpnG7MvCDOUz0m3GY0ap3eIvFRtqkivZPnlFZ/hLF5aDEH0N42
6ElLoC06qhNFq8962X4sG+3YTN+2g+jHUOHlz3ubikn2Ogy3WnMNxm8bZlj0rfLS3fo6TfDGOXSw
aTcM3v609/1tpBQGdWuzSXjjmO59DTfwaL+HmPBBUB6+v0jnBoZG0c/kMrETMk5eykcq7Nq1iJwo
gmtg4fDwrHViNNdk3RATAqYqqsXj96/5dcPMx4OYrgE5nyab022XngPWJI8SJRC/XuSv2aAcQTIs
5Fy5/7zkkZssddW6MB6/biv1KQFDk6fNOi98ctgyKooYtWtFjtQ0pIa0jq5HPwJTvvr+4ynnrqkh
U+7SbMiC6mkZl21XHwT8bsdLjYPZcobPeNAouLFUZs+FpF1FuroKZWNlwxbQK2bZUsNp1QybAFEg
kCoDDtxoPUrupZF1ZrvENVBk9u+2KpucCP8cWr2k9mkYYvst8QGNgX+nGT1zgHtVB/WuaZ8VN0Tk
E8KIUi4NNWNaaU+fx2nqswwgYaw0J6/NAlILKEeRIwzgEjpGPyogsBZkK2Nez7pNDdONJBvKWBOJ
JNU8VmkbVXHikSWJPbpr3XEOfPD6E3hrKxgBbR5qTcF73CcRxBpWAi+Y8dhTMFPUcoEzDlFI3qQr
t0pvYx0TeT8RZD6hY3WuY6DHTYJPjIAcxBCfLAOpsJdGB7zo858DxBOwk4A+YSKn1AoOrute6srY
li1IBnLoJ1O8t/JtrZjDPgbJEfykrofyrQfuR6KvA4hLzFWleAXwvMqnY8CFATc9pF8urC2m0oxi
C7Il/rypYwjD1deZ6IZOenFD9HK+sTSHbVKiRisAorhGs81SSCSYpt5x5yy1vLr5/k2cfbiIHKB9
IVT4/ycTSaIXbB68LHbwdCKp4mPLkXK0rfrCoe1MvZERLEzOvUzq5GGdjCLcblqaF2nsdBpNJ7SJ
dgOyg3m6KtotW6gjzAP04NybWjMOfqNelW571dnjpTdybnUz2Vjaqk3xk6t/etVlbMSgWR2lgnvR
8GXRl+vKe42S4cmYrJxVFf8sC2M/GeET++f//IJzFXQWdN2W5dOKHI+B2UY+s9kQue/T9S7RlyWl
e2GyVr8ekimCMTPSZ6B8r54+tX0VkTacMWOYES0GAed/Fucx6izrEA0KlAfmrFCrnaA1xayrGeWQ
52ctGhO1hCIeYXjg5OCMgi3v1L4LdPGYwMxRXcIGeuSBFTG2i8vT8LnZhnQGnRO+OFOWsc2SiOix
jVB2NluJ9Ecpz1+5lPNUVa8G+eKsf/Y6qRqsO7AX9pfOTcxFskyqX+Re/pCUBiRylL82lE1BQtoo
a+LgZxP/1AG/dISudh07UrPYBikCmO8HhjU9AafTATeKJi9xbYSTnKxzolEBPHlF5GAyxqUD6N8G
/ACBkgDIKED7hUkqq6sbn90EW4KDsKu1bD9btn5M0NZkH72HdSVIWqdiuxSyQIKa9oly4EsrFJTt
vXFtCPd6qNUjCfew0hgMspa/6nX0ILT6LsmzV9HLVzmg+lmFclIvn0vbWBaehLqW/RKlakqQ4jgq
xa0GrSkXwQQe/ggymu2+nWjLTDWv8BjfthoImNwqd36jgbeQV3T4F65lATw1H9OAYy7DXkZx2stg
LdUrn+Ewi4wA1s7L558tM1l+XuWcaGA4iz9D+dKqqp+99xYVVuY/vH2nW/vSraaSQsLKVpTbFNiS
HbXbjibnYnogyq5DH+QPjqE0JQeYnyZXOhTKMSzT19Ar3xq/2oyyfpQCdpkknGJMKos7WBw3o152
bEvFPCr9t/CnIkCOND6iBHO4weHlZLDIookzZcUmymjJfG8ZXHZuVPNWQ/c4zcWaxbdkCPjgpXLc
Oi1Ogsy7rSv6WZZ0YRk4t8FQZJ1jJAZvMR3j/pwVY6shvQ+AiCPVykzp01uvJ6A3XCpecZ+Vw6uc
o9Vx44PIhgtnHPXMEqQwGU6bZpq12ul+X1V4qnXs287oKu/g2p6A/T9Yir8sRHoX5i+NojmaM3yY
k7HMQLjjP8kZ0XOu9mq39V1aANSzc7p++VSpWlc9AgrVTVfUe7BUifrOL+PN98/qudlVUWTFZL/P
fuzLsbuFttqXXpY5BJ4/5cQuFg31naS7I8B+M+bRVu6slebj0EKlOaS8OXQks05u7uIadYTlY53x
f8TW+Bb2+lNiy+8jLLjQvleS4TWq5AtnqrO3V1FoS9KL4Ux3uvrqkgiDkshSBzvdvjA7AiWrB6/O
d7IcHEgRnqdxvxyIhBts42Ku0JmNNa89VZ5VxRDM1X+OLaa8rq70grFFeMpcZTQrvX7FU7M2soUh
hXc467f+KL/nsfxOnXoFsW2ddu7eUJs7rPmzqJ5C0IBPa3J6/f2dPFNAYeRNxxmNPRgnt5NZN3FL
HeA8d3KssydwY6thNJ5Cg+nS860Z59MrOaW25BnG3iRMncT3hwvv4My5ijsjC802OWDZp9vA3NKD
OkmpLhVDezfdn84UjlcBMa+fdNHeyXL0kCXmVR/Z+wA/GTqPLNSewmp8ry3vIKX6UwpkX9JxzVrK
hafzzHKsaKhqhKazJn3pzrfwLdOROjRK6IZzdfZhGMUxrhhAgVcc7Ca91Aw+N1g0YrZUQ1GRlJxO
RIwMN1OrMXWoDqxKDzU8PJMZ5NVFbvp3oT/wH/sLj/N0j09WXvr1sqFpdKB1VUwz1G8H93zs+lJ2
KV7hWH4c0TH2eMOt+trL0kuFb+vc3f79tU7GG+G9UajrU6FMwMeqAheDqQKpixOOErwWfQaAzUbW
qGtrXy72Y06aZ1bbOxLkeWjNBZb140T0TXRr5dHPK/NhI2f6I6D6hE4+6STgluJxnStT9KElbyop
P2KJ9UHoazXFWigSO2uXN+Xxk3yMRDOh/QibL//QU8UZNPaFRgt2JRw3FZnoRWot06z9MQTvnmot
RZWipLO2Nh5sSi5qnzl1NqzlQuzyst2LBOiLNKxLcqqlrjhGAHwaCaspBtC4vU7aYaM1uNSK5lcY
1se24l166b5PIZgk7nhnxHRKVEGkUYZJex5YIGzifpzlP+2NH3E8y3QB88WVn4iyeY4q0ylBlkmD
NswBaYt+0cqE5GgQaVYFfrRPwqXgo6x0VJK48fTtFD5thR55lj1KaTkh2hrsVehW5GDVu9EbYlio
KeuIWZDkkzECwQusdW1UgSJ5wZYnGCcorZZ16HUIN+sONh2gqG4ICYhootsmYZOoCR0wSCzH/IqJ
uo8sEVaCsfd7y19DFkIyTgV7RgjDk1ugsw6Ftk6JBbKl/ABGD48Oo3600wOo84WWsx+z5H5DZLWj
GVDjIvzCLdlBIvoQ2IOsoDrarr0z7PKjDbKDV6YHqarRUrhonnQs7dkbgcSPaoxvMY2yh7DfwDKc
WSa4WxoHjxZwJDfH5A2kWPiOb/C7IvdaJtSqARyg+caqljbTkOjN4iAGa2ebAyZS3uQ0DwBJX6Nv
XWsR3EOCW7ugecosr1+kzbD+fro8+/wolqUwOWjIVk4OrGZRFfVgMiGRG78oTWZkv7sZchIvUAnp
g7lsRrHjI16YB89tUqh/cHpFTIFW6eRlDX+AoeINuMho/yiy2KdRQj0/vTATnV2ODHaYdDgpOQO+
+XMq0hEHAa8XqdMNwmm6Bk8UJPgEty7VlAw5HdBN/0DS9nVALE6hXN4pnJvxWVQtk2tMFfb04Cjy
pEjyzqCjgIcjLlCcNujfO8m84j/vEQpw6LNnrjfeMvkv/QDFK0jEK7kEkGxTfGwI5Knr8iZSidSy
zZ2bqHSwDGDJLkE0HeTMWaKkPIKV63hx+p559W3je1u44jsxtMAUSJtqjRKHQko13yMoxMNAnHTN
YsjMo9aAgYuYLpth6hHG0lwtoZX6w+R0kodXLR2ddCRwx7fmirD2iS8j5H9XqwhhTosBn1yvmaUF
t0V+KO0MDbuOaUCux9fpbmaQwfB/9dHCDs0HjlIRoc1FPoDPCg8lvCXIvexEXlypQ7gwdex85g0N
jt5C8QIKNW14bbNJJasgBKdAFapKrHqhhq1HlQGMowJCOCaBm8gPUggQqNdx/oGRCjCpDJu7b8Hy
I4zoPJ1Ig1o/5n1XrAY0/1Zee+AdBA5tBQ4FvUerNbeVjIkyJkW36fHYtuHDGOXQN5JJJI7nM3B5
gQkr+P0zeG69NDWO6AK9G0N1ekZ/Wy8DuTKSNGpT6If0mNT7xIx3QyevI4W4mv+vlzo9orU5vOEM
5KPjW5AUU/jCKTV2MInzrpYufKyzu2STcxW6FORoHOf+/FxyoeZZoZd8rsipfNL0vHTp99lq2reH
yvCseMSL4WQHN3zhY57b9VCloSTFVotz2MkW2SyRFaQx00tP2xcCepJgeanrveWLnZJzf/n79xf2
/CsaVPKnYNMv1Qbg1Khb4Bg6ZVhiACuPUGVeFXd4zOLyo2YNgeq0/P4lP6eO033WpI+l1ola2ToV
/4xVDtWfBAUn7GN/rhNy2KJxxGwpCBqVy9lYm3cVbCay4Lr4zraPRQTFsRzYI5Td1OrL8JjXB4mF
qsLsis80qdmRBuNaDEgbDCmDOkHyiJUYuwjRG4UuF1PcuDFzy5yP5bj23LyeWzbPW4crjawBatu7
Fo7ugmdlFwTwpWjeVnPFvStjjHE1TLhEaE6WqPe9KG5SKR1mLpVYBM0Lv/ahCQspWqjkJ1Cb7XAd
T+7zogKahACQkLBszukzncPxfw5tqBMGcLzvr+rZUcuY1WgF0ZpGg/rnqO16l6w0XyROV+Qf8fAg
oI1E7rgBX7dXCaxvFiF+x/FSIfPcAIIHRCGTgq7+5WRQtdLg56qZOBCqP8KR2yfG6nWI69dk0mD0
ZX6A+3P8/sOeW/3pPKF4l6cvn7vr32YeWZQRgmTIhxFLSAauZi7QaU1Lf5kZ29BWfsRZcZz2J9+/
7rkZ77fXPT0/h6Met5khJxib+7UdM8ZCu9p3qvJYZu3++9cSZyrUpBCbiMQ4ljIrnJTK684m0INQ
JkdLw9u+b7tFgGzdoxqrlnFNjEv+yyDMje7TuB5kHy+7DTODuqHCjXbdypoZlaN573EG/cg0+x+h
px1gVfaJC+BUixH5Scq7Z+LFqnRgea7xHKKRXKoqsrye2L0KxqAfAs4xxvu6AWkyRnfMjbB7IU+t
/JTEdFwiJm6TCrc2yW2Pn+YS0w5lYp+w3Yl9lOFGKiTOGwr46xknLwrGGXt9KT0Ss1FhCaHu7Cpr
rzXIuKsr0vQIhkRKtUyN7rkd9Y4QOI49Sm2skXvtXdOD5NwBvyTThCW4hjERzT0VhnCk9Qc99rfT
vrkotUebHXFfMTaIVFh6fv+oeyMxWPUxzJo9cQ/50oqkXR8Zyw78bCD5v6SxHJaGX2/JmK33RumT
FoX5lYTeC0vMuYdGTAHUNB54Wk9FnXGcV+guc+rqOaerTHtswVHUsv5o5MaOhu9jTUTZhZlePTd4
BZoM3BAWreLT8cT50iO3kAnCjK29CvAe2a2rLpRqXkDCDaZ0KGVqwVWBcEw3JNIwcfd9EIaOFyZ3
ZUNbM1dp+yakdqjhr9TNn9DbE27VjhNaItrB4oWX0ABUB5u1jFsswIoBDeL75+KMU0DHY4HOQ2W6
oVZ58lx40hCjqYxhHrnJCv0UDneZindfKns94VORv5XPAkx90gB/PZJ8wvaEQJg9ZFTIPYyIkqjX
bcMsXKd3pOqh38LqtCa1ACcu/HYiPeKHVlu5pgY8Pod4WUsEUMTyFA0tk/satL7z/Yf6mvgN+hHR
gDJtpmzKP9OI+W1GE+ZgJ7WqxU6vhsuCojooNftYZ0RZlGq/UoSbL7IEdHiiKkcfvgJn+BR7r0c2
SJ1G6yDiGAC10vbtC/PQOSEGom1aR9MuwfpSmPV6Y8zdlsk2t/2rJohfpbg4+BnGaEPHiFyTcVLC
8a6M/gj88Yff19cGra9Z63LyrCvroVslfvpRR9woKPXI3JKPgbQCq+NXNKm9I7QGtY8u/bpwTeUz
MyjaCKQCCNxo7Jx2NeXQ9UzKRgn67JIgpQi/XzMwbbjyluRnNCJc3X7Mgk3nb0UHeiALo/FayLAb
Ov9dHgr1Bw00utsxxCDNnfI5mwLVmzK8eiOPyxD/JB8yXXZp/QM6KtwTkhVFTo0jNXlajKCVFiFc
VXI7edgGqOOGHdwyWQGoTDPLiSOhk7abcpaytW2mkpCj+dSFp84X3BR/C0ANSF9MgaJtJ66p+4FP
8faxKjQfraGQlnKRozyVtFvbCB5TZEgzrdGVWZezV7Il+yoSb1bHFGyGzbtnyAvXYDeTtg5CtkVh
vkAs/fBcb9t7sJ+80Fh4WnaY1pPWuicG82XaFNax9liV5VFpmneVXh9988c2UBW6//xiTa6PPnv+
rms3Iq9pkPs7qPXtwgu6X9eurO0Fq4Gnh9GaaiGW9LIgMkVYB+KQOT5CBGSKbWF+5bUzxhN3dJBf
0mx4uzAWzg0FBGmajGiFQ+1pV22gmRBXtZY4fZjFYCG1GXjf28Sr+jXnOa5PIA6tLhHiOc1f+Gyi
RLmgLDmzacEgaKMzN6YV/bTAS9x1USTTBk1k3L4uzh9MC8RwKwquDXJSRwzFcsRHOgtgLV96is/M
/pRK6OlQxmWHeFp9T+mxN10SpE7UECKZp6GjZzDMLED3C63AXpVhRrqyjTuDZ2CVuD7w0Mpx84zc
Z7+212oa7t2mUDfaMEUAtgIIIblcsrFpm969hpa5IDDpGNgEh7K3WLOrYU9Ylv9cxf79D81w9Y//
5O9vWU7wqufXJ3/9xzFL+N9/Tj/zX//mz5/4xzXJbVmV/aq//Vfrj2z/mnxUp//oj9/Mq//r3S1e
69c//rJM0dUMh+ajHG4/qiauP98F2ufpX/6/fvPfPj5/y3HIP/7+1+s7twAaMbbnt/qvf31r8/73
vxRhMKT//fcX+Nd3p0/w97/+Vxm9ptVr9fVnPl6r+u9/Sbb4m8lxiw26mDrq9mSI6T4+vyX0v5mK
Kej66Yh7bLRdf/1bmpW1//e/NPNvBox+DCh05AwcnfxUlTWf39L+JtMxMYQ9GT2x3tp//Z93d/PP
094/79t5KTiyuJNHdGqkKci7WGVoAerGqSKjCApVz1GtbozYtudaokOQSgCCBMZDrFsBzmWgbZ2p
v8GwtLB6a4q5MUX5bPWFvGzaKnA8c7izzeS5EjguzdFGAk6W60yRvHuqiHgFu2CjjU2/VLUA/Blh
C7ZHhPTQL0OVcM8QIDO0PuuRFHWIJTwdPjqi3Ivsbe3BbTCs8Xrh27B6pQReZKwMxgotLJGnrjbP
I+WnDUEjlCtaRUE7J84Yi6YVGtS5tBaPtvUrajVOtkEHpFZfqE1I689wHeYl0mYa9uO5gN4S9rKx
TlTKzIrew2lCw28N/o2eCnVDsnwZJS+bMvfv6XOaO7uAxtEUHfS0Ud8ndjbehEGoLCJgA4vq4Jsd
SDKb1AfZos6bZZFwsng7BFG4CcjzvCHLZx50Ao2bGvY/jOwHrRjw4GETLhHuKnNVZ3uuJ24/95rs
IzWsD9fSpjiBDDqJymYdReyOBPhhpHHpZ6k8l0ncmO3/N3tnthynsrbpK+IPSCCB06KogVJJsmzL
sk4IW15mnocErr4f8N7b3X9HR0ef9wmLKmlZNUDmN7zf8xrIdeG9ho0XwdHo+nuPfkSKjDJVtryq
UnwuNQkxuEy+QQLNgnnIrdNSahVf69CdVgaoi/kJ+6TnIsNCutVz/WxNG355aiS9IDK/MbVuUgH6
bHXvyfGs3qewcFAjyuHJMrBGy9NgqNAWRHl0iuL01EnZniJ7OpWtVp9oqdHKVkghDPfktvEZijRI
C7MFK14wCl9k0YESbExMTB9GR31xdBfGpGLbo2PCAEnbdd05VfUxlk12IRx4r/X8pe67q8O8ZOey
A7eltz4i93fAGurrkRAhvS5e/yhieAnZPusJlGjVq/dWQ3zQxF/7zTlwhUZQfWTt4I/J/ALrsHIx
ZRgrRgYye35PXDTmhTQgtFp0S3DzUGN8XWRjXAbpvumdDfa1m8CiecYvrU2/en0Qec2XrnDrEGAs
78twflhz9h37NRDdI99ua9c/nAlGaKxynFNcjXl+TXMuWMCCllwQ3K/4ccGvyJsoD0QuZ98ZiIfm
1vquN+k/qwArJ2pYDmZDu4Te7mABNS2aI7zrCdwStG9Vxj8mEdvXPHrWsngOPJRWmSkuosSLELKb
am0mefrYe3EouZraP/ZK1baf7Y8pLaxzXsWXrOp/RUkCBB7bPD5Q8alX7ucimczgtc7c5lTxqg+j
KzGCwVttHuVzh8+FIuDqsW3WnHYbls5uk6UGwICErVHykRs9zBILxJWkLNQK8x3PgiyYIijetQes
AcCpY+TAGm1IJy2EeVW91FJNZ0mARiaRvibj5sAEDH/mhk5E8droQIHxsYKZfYvTGCsbjG/0QNXq
znuqVX43UhdEWv00uO6DnYrHqIO2Iuyp8ivPSOGRjkf8pbuzyHEldvFOLJxPNPADC7uopR2zC0Am
WpS9gRUNhYhELz8EM5VMGZfPrTO4oF9T4FoQgGKh7rGHo2JJsnQsW3IhjFBHX1Xqt2Yyz0tA/90e
9cTHDtvUuix0Neu9L5LkkQ38Gn1v5YwGZk5kaIFxxNV5vCASYUJ4sH8TFTNYX8zRLX5xmw0vF7Xa
Zzj3CMt/FUzdn0oo3kFaUsO3h5IZDsxEEABg/gamrwQtLKoO1zkvfstdEyib1XCZwzw41EyC++nq
fFeA5+aZ0gE3pbo2McNrKoJ572oV74ag0uQCNaf5HgtaFAtqJF+sdXRxEizVyhX0gpwAJAqcQQ9l
Or+rhVqdblNf15yfVnrv7O5XbkOhjrfmALbix7rHzqJLhHHmW5u9tTiVY/Zk5ghNlxz+qIw3bHOU
aReXuSCj171rVnVhwq0C7BcNazdr6cPABI9k9bkw5ger8lc9Y4EaK2hVsfssUgm6s9D1o5cL128L
B3PncQo0ih+3UcUvYqhxs8u16YTPh6/bx6nR7gvTn0fcrcnXZ9SvjSFDp2wo/ci+OM82V0Y9P5RR
f0/cGH8RHeuIrUx1ms1MOw/LEhgUZbmgEw3jcqo3hUL8OrTla2RXDIGJmbJSnwZmxKDpPEHG19ZM
HGvoWFjH48pcCu3HbBTiAnmfLRbpYeAN1dM0N9+pmroPnhoe57Zug7mf37Sx0K/z+EZ5ufcZGN+8
njQ/0asVG2toZ7ZBfx15fhfH1o3FgEW5Mk0/FbgiRDSxmSki4yJQn/NztnReMHXzgN+O/erW8Wsr
NSdop44Uy0aWZ9gMyWUR1LN0cSkGjY+FFOYZlDeSPQnCTsT5jyZVX7O6W19XmG6Wx0SfmcY+Tt8T
00Lg8ceLIG4/DRXqFzld3AX1mjW3T9WE8bGNlY0J9dKqoBPWCABHiriRC7gai7VL3qQXlYL7nw3v
dZLJ19Rz6ViZBPMeRpdMFbqMdnZZyksdY77ZFUK1MO3ukLDsOhG76mRH/FVh8+kUDEm3r63L9iIj
qirNyi82KwjUicSE0nNY5cvnvBJPcthM1lhIDrmbaug4LawbBjh5VJkLQEKfllK+xy3Eym5W1zU1
mFzB93GuvRwbgcWPOm7kWi/ORjMm9wibgHQhEeht8KY6uNcqSo8qbX8smI9k4lZFDpTKxvrtmeT+
xnKqk6T/miCcazbGaDGDrEICdxxTTz+OWvIk1qm4G7e+irn57Nm8R8CFjHSUV+aKfbfmA01H76Kv
EayGb2UGhKizGUDGBfmSMIcXzfheGLkC+egsz/bTSIfvmBvtu9TRsmqKDVppwMVYzI5ZB/Z5KGe+
/Tw9Cy44jMw61hbrZ8eNeCz08W3SoBtvY9AS54fj+ubgNbDUFvDcyH2uid5uRbn0MNetmN63925k
bXNqhUMEpPIvmabhbwf+iFnQCJCvrkP+4wN0IhicuMhHR7Ps3xhq1M+J1dwdA2e+MaaBgV0lfnyi
xQQ6W+xzjXlTpIofVs6wZ49c4FDl8LY0h8WqT/vs4ujrlaL7J8QxM5YBRIKpBUMoNduj02/46rUt
DnrbQ6/UZ3C4FcTveBDXrINpHo0bfS5x6UgkBnD9lgaHstMgGxIXTGa0eRshoVixR1pRJF2JAiHl
uNfZ5FvPF9i1aMdQi5bU9aZ0fGh6hscG24Acu7nKxxE9aQaq/dKky8jY7I8iT5SPO/oJi+NH9qU5
cGpzOcaO3JTFXKBFFX0TcEPW8cs041wa9Uq/F04QJZlzmiqorVYs3nAvbQJKJwfXxSRgj7lyLT0u
yuWjzsByI0bsMR44Qvwz7GK8lK58aEwnuyrJFrhgZQJCkciiA4dqGGDIMttMj/rInGMERjFKnrzN
88wcFl5Sq7+sRXMZou4lwQPIt1fDPSCnOrZ8CV0/XFEcfuvHYbkaWdOcsiqikGhKQgnmcBkBxO52
9KZLQWXaBipxlHyZUMqkFyxmXFxReeFh9FYQu5zB6NP9nRnFd1bnHcfbn2MUg4ms4p/pOgYCG4DN
WbHCzIWJsqyYb8sYe/5CykHBb/pt9LGDPqbfeHgsyosCKWK1yRa2WYSbhJqRNX+famU+qt8KKe+S
4CBVm/dSgK9OC2Z6EeC+tW51GfPBwmZiCJsi7Vnc3BMhohu22FUP4tBjAHrqVQOA3kDcNTEjeFTJ
+uK0MzWaEiS/6dSh3VPqm5rxODd0YhnPqoJudk2yjhbvLB0mMzO1L33N8r7p+lZnso/ZQFXNGwjB
S5H9SHX9CSM2ws36wMgiCp+tH4+oRPerq/PLdeLA1kdqiFrFfdIdGSvUr7KYbnWJ9w9YPntqkOW5
W2fA078s6oqpzKGrMTJJ6/6DWOmdSK/C2ZmkB1sHtPFHG4vpgC5iD/59OkpBJbgWMWY+EmJeotlM
u8o2mOTEmAdunOUEc5+0BVXN8hAv+jXD3uU+RrX0lYo+VqngwLPnjE5lMuCIx0/fn4rB1UA/ggw0
T3kyOScwJyUEE1DyZTE8WfQx7RW7tM5GMpPX2i3nBrx2pkD9DNcvzoZvbgL6LJ+y95JGopNpDcDR
qDuU7caRsyvqvaO6QRiEu7uAuk+88cqwKZeHq77rI/wEs1svXWP+Lszi89SylErjjh0gKaI3MdFd
e0GR608xpL7UGc5W1D9UkjZm3JluoIS8ArR4iNLoquV6enZb8zV2GuyYRoWJagGZjz10JQtDZ3CT
4mmKiSViXdCVn0F/dXoaLPCGY1v7wH9GHwhlMXyCc5yjXqm5kDF1QLGj9ec81X5miuIbtQCg0zU7
nG0Sk5DsGMGINvYk9Dikc0kyP2CS7Ra1xZgIcg+CWvZzIwHZSiDm5zE6jb6l0VQBfrVKFxGTWfym
f/iY9M4pMxLvXOfN7DeL9z21xDdDj4bPnqO96CjacI/CQZRCbBZ/dSq+uTyN1CkmZa8WcpP2xWrI
5j1sV1j4sXSKG4hiGEIbuUh87MC8k+yJsjJgaZk1Wn5R5188nDvw1u4u9Ygu3Et23NhpYbp7pHOV
mYd+nvHBHKEsJkZy03G1gU4GeNpz21da8mAvlqFhGMr+qfX2V7xp+drFm2dDDWXKiX2PMMrEtynZ
qs9q69E19YLUjVZ6IUOao3jj9LhrJDbzG7mh/Kn+PvRa5KPQx7RIvas0wZydpSCtXPecJQzcY/Fe
6FbzxUJppIs0SKXcnIae9d7d0HgDe15+nO0BrH3cJ36dfVRx8o12tv2AzPK+avQf2S9n47ende8x
AER30E9WtyJno/JyEL0KRGkKPzLGB2bJGW9HcCgTZbGHwIccBbKmFREMJYjoGvfPVf6uhqV4EKoH
SaSyR0dXv8bqt1AeRXi1otcZR6ajUJvZStnMEbX+LK3quEZqOq6Dc8Jp0Qjwz0ULUz86En9UFDuH
xJm7ENcsjLUNuDuje9dTRketTAtKDTQck80vRdRFlxGf1XIgq3RbnfR0GdVlgaRSF8PDYNkrayo1
qj6pTo6rfxGqBeNsrt9Kh7mNPMLxisWljox7TmfnMhDxyIwq6aQ09tHYhdTmNvQziUviiLzJLKq7
YW+oXxf7jG7WX5vJ+9qZ3GlyeJWtu57o0nwgReQJPAwXi9FffGOZXRqSu6SqZYv4jpHdlwk/N3qe
VC2mkXuzzD7PCSDNKqEs42dF/LlYq5BcbLkPLaWhoQGCnui6eKnW9A3mWP9ioDzBZ0H9WO0zLlzN
lbbQm8Sm4z4gpE/X5MsK2oVvlAUsBV+IjKkO+5Hv+s/p/jgrf+FGX1+1FDB2q61B0w1sO9sB0c2Z
oSxsJ7ZHBR2RsMWF9uxa0bMALLWUKFajpPJCNKwaM93605TqDjfJCMnPMq6RUfIWFjdduZo4VYV7
Hqi9nRMjZSXLx8ueTLqd5Z2KGJh2IvvpU6IAXrbqd2X2+TUxZBfEInnuHfE69linNBhUXUBNkB2j
ah1YkT+U9iwTe/xJtf7aFkByp96ubj1nvj7KjhKHAoeV4spejoi2tBZXhIGZEOnMV6mtFCxsXNBc
g+EZFgjUe5DHDZE/bbcrdnv5EmifdSexmPBQz2bk3DUliSGXfMR5vrnquGX6o5GS0ukXsx+Wl0ir
Z4KTYNKL4UWz2w+WouoQm/IOeyjMVfEulaK7raljjQsRtuiPwsG60PqqTBeOZYqLQ51Eh7Lh0m5c
qNOYlvq6/o6rOaz3EZB+VmAmv7jipfBcyOtO853t4WboQ9hmWX8os3Wlum8/RAxqHjDlss5dY3hH
p3Af80F+9xrxhjUawrqGOdhm+hhRzMADvQFKYJRIGuM5g8N56KcCi6uCZYX2Ih2qY85Fqz+PXnc3
FvoRTu0Y1Gejg6gM2oNt/+jg/Xqxi+rzqgWEZJ8mW8vP9TDgkutMbyWuzdCCMR1llCdUagRnhadr
a566KsFJ0U4YBm/X6BwX+Y1ywiPzmA8L/d6TPVlNqJh8AijLdI7uTE0o/nMwq6oJze1X9udwKe99
zZwr312jOlRzOQXC1T6ashChXOOnnkvpvD/CvOhrz+RgOlE1afuiP64FSMr95pBpU4eM7gkWGUTA
xSjDOs3NcAh1JDNh5SmqMrTDzLl9Mwud10fnnk1v++FUrMuxtyQr1faytHlV53Ql91sdA/jT9twA
+wpUvEow+cHrM57y99paP3UZIT+dmSbcD2XOyOfh72ODL0rPZHLdX+J+WCqmU/+85AwwKuX0a01m
NJiZd8Jfgt50HWZeDnx6mrEqAkdyj3tgMj4dzSok22yvg/ttvxlNh4qWmLqLtb33/V834vjf//r2
t808pUAau+V4a/kjhVaV5/0d284IGXv/HPbHVeJ1J0csL7Y5/vQmcRsTyieq59u1x+4cJW0KPnac
VTivFuEU+ZhOV8+sSMZiFVregBFuPmA7MPEit1e6ryL7Q6a9GVPe8qZuW9X2l96ZuB6zW7HFjH2I
TSW0j8m60G8ZcGKsA5e5qSAZFWGjGD8NfQRYzc5AQM5liUXBvLDgap5X4erqvdCpqMJpsaDd1hOc
zoE1ofS85oI7M2UpuwyXctbOpuw75acZeCFsrm9GB958mhMVIH5SoR4PeCp0jjyW64JhR2LnNTZD
/J01xlvQLlaDhSMfQkdz+tDWTL/WenGRmiV1n+Li0ly2CGNff/NEDKGH3yyK6u0rxH/Faj2i0Txp
QybK23A/2w/7Faen2u9Vn8tgqRIuMxFTYHb14vLnVtnvl+0gNk9R4nQQfv1QhyNGecUBe9469Pif
oRjhf9ikGcPNKaSoqq/kAVUPgV6KQ099bRYI5XNj/1PGowjLwn50qRSc9GWcwv1gwm4I7GFDb8M7
CJHHM6npmCADM6Zj2Hr7mHo3qw0OgymaeRxj0MCORXTOmXLDUY1M0hjIevabcT802/W8nyUpGM8h
Ho5aV4Ehs720CeNW1n8O63ZpfIxyZJc1xtoM42Y2mV/+qlcQl/fvQRRu9a9vhGqOK7QPbbJJBWX6
s1UopUn11ofeGtAJxFl3jnXcaYXtHO20fFogWd317dCmyWnUBAz1PnnVbVK62V3+9TOj0842kq2r
M9c2sDcxHVZND9yGhKmkIvEgXSpdRSrP+y9Uau5vMBQO+8+MUj30MvqtLFjxZqudmVVkfiPHE0Wo
mJGOuOyms8mNxmxJVT5OlonZjtdfeqqhxtSBd9YiG1S5TQ3CnkcvUPn2rnBkoHr1mdoCFdyOIEls
L1qHo3ZstE2/QqBxT2bSUm3iId7lP71lZHs0x4fBsW5TT4t6Le+jhz04S391j5bf9WgkD2CaqSFR
cAPhtOTXtMsubixBdg1kz0iOLDj4vTDuLJniPnUjPHJUEQcrL7DTwytvbHGXFhOsAFKsg+Nq31u0
7f2YUeWs8d6KKhf8cxe1x2a2P+n4ITOgVr43C9UeWy/exnZVgd1wMRjK/Ui78rnMkbIt/ZSdR2xx
fCZt3WYNEpk+IC1ubqOHKE8suFlIo89IT5KYviY9b18XZnn7e3BmgVDbhTddRQ9iciQ8Au8ThVsd
0cfSFrcSa616XAdikHjyx5StjknJo70IEbob9ns/szIRaIaQF10vypu5usWfg+NS5PRsgrPR+Wde
nBRJHVO1Xt1jrhAL7BhMI9zP2u3hfvb3B0nfiHCOKuHndEz9/Qd6gneBaOzy+Pf39n9l/2XLSF97
6uunVtdkOFlChqLOMCzYTxFoYAJhJcdCs1UIyHN/9u+hU7Xz53+qOmD4tV3mvjGZhGizE1YDHhbQ
lthJqJOHcaS74awLXFtKnRGg5VgQES49F6dqdVx3uuEnxRWLf8DYrGXPnoqSG6NSzuw1ZsBWwPfC
8hibOMyzcV4bVlW1sGyWKPwpyiuJl3uuMJtjBjxTOOeUBJNGpK4Im8HV4wJ9slkFYPYaH3aCI5rs
v2GG/Q/VFb+WwxvWndxe7nAaGdhKc3Lc3PW+qRwOf2E2KH0YaS2H8bGC0100VoQdJppoUzW03rpA
9KXca5ghRprvhrpni6KOQSVtYkD+qIniY9bbNjD5yIqu//Acet4ubDhoM5n3Zi0UxlPbyqCULV/Z
sgXuMYPwF0Wlq+4+Oy6NL1dmVE4G8uwSPU9tndsk/ZLoxepTzMDxYASmVZffij47RSYA3coc2WRZ
8WywtH3f8CnYlNuq7NnFqzgqsO9s8+TLVL4zg+6yrj2ZC/Y+rl4+1RhjHpsy+hoN281eB7pVBKyD
m0PPTHWoJVjAAsXImHvunKp5dClrG53kro+m0BXFcNvKslvUb5rNb0draH45F9lmz+Zi2UfIFjRw
iuEnO4M6ueKp0OaQPv7zXEMEzJK3dqHH5hVfBhqnXFi0sySS8upL50Bei9IcgXTNFcBKCdx8lgdS
h9Y3o+xp5R+bqC5WMy5w9cBYWFNTMS5gvwR6b90cFsUYKbmAXrE2y2OZCxr7X/oBoupkimd00WjB
xyjoSHB90eKopq/6vY2i7wMUhgxwcw2uf2bQqinTHw2dAKdMTnXVPqL+uifasyaaEDvim/QKTCaP
w1ggZIyqR2ngR5k612T2fk1O9dhGGS2FKf2BcCOYx2BszIkd7VPkYq6c9xho1LjUNIZ507zO15Zt
poBhw/FINeI4utPZoORXZzhkQudHvv9AIbAmVdXvKprOoyL8NPWALsQD5XNLzI/Fb01Ml7TnW7W7
j3mzlK2KY67iWy9A7knjsyEfIsf+1ZmPedlSCBMkpIriGg3kazt72W3R5Hy0GTVhNMc0btztm3fo
vw9M+ojbgiiTV5q9NyuS78UhZMutNTkhQvgm8HI+ZLKoqPQnKPlg4JTbEkDPAbclNepnt88+je3F
c4neZiYoQ73itpedp7bgjMdg7tdjyoTJQYkB3fw8zn5GhXFUVksOx8qr4tz8nhB7HIphEaRC9OG2
PJNaBV/mQLU07LYDDEPKUs2ScXf2XZDGzuOoZccU5nw4xnUXMo2E+RgYbQoKhGv7AZ74p75cu1Mz
UDo+pFswt7hms/r9/FOuONIUJUmMs2Uc09RgcuQs56SBa7949aHAFpfAZ/shIu++LEIqrk1obId5
j9BKfRr8klIzNjSY9IkUy5GMe6VKQBy38KowZ+Eezo0O1yOp88XToEOtaftThREQSzD2PImtBHUw
xhjVrFd0dKUK4+1QkvKE+ru5xdvDqn12K95JpW1b3v5LXUnDIJGVn4iMjzpx2pBkDT/k/XTOmug6
d4GRF1HQu/E3oQbeTpkChKNYur2pP9EjzSBrRJWhFY453uaYYE8w5nrUtgjV7JeWXaMmn/n7uDLs
q67i4ewNim7v3z+fbS+Exh6dbtYWxgnCMoctItsIjwNN78L9uf1sP2iifqi59YmPcAwmVHEuDHAG
UbF+N61+IHOtXu0JBw/2AoMSHEWmunJo0tUmkyfj+Kb3KSXhaWsWEv7KEagJpcAxjB3cpJaUAXgk
9OxG2yFeuWFjbT5X1IbD/WAnDhheLbsM+zvEs7c6AjJaqARkwh/iDR9tZOkpbcyvhcayGMxYjx8M
B8vzptNZp8dJ4wIg1ib3It1IZRz0PSsqpzxZ9HIIFRZmuwTt/4v1/m9iPbmr2/7Par3b/67V+/O/
/EushyIPdi7gPUZMN9rgNlr3L7Ee4z3/BYIQ3MTGSGeCyvyPWM/S/wuOqq47iOMZLLY3OuO/xXry
vxgoc+EtIeXeuTr/L2I9Q99Bjv/TDBeYgo2WAi2ByT9oNf9dhN9Gg1ug4ZE3I8Lxjwln4Laj/uAM
CvNDd6UjQNpRLc3ZwDB7uqUjFjFWP3N7Qp5twtEhww5WbopepsV1fw6bkDbcz+g5tuHfh7Uo/Wno
7Mv+wyp6Jx9urvvCaWxJ1n5mbmfdOJrXqb38ffrvz/bnqJyQLP/98VD3+bkx81sHGnP1E7dVp9Si
+dQW1ILT71NZG6fCQ8uOlcW65ea5jheyKTu4u33Cv0WNuMKZbyImyeokWGXbXDpPL3QynS80vWcI
Bho9NC25FWIrM0v5exrG9uwYU2I9dGV/cccOQ7TSRpW+HfrIYYdzi29GqVuHxZyJgmlY4C1GMLd/
RlBNNBpNZ2OrBomtOsTfY8H/Xx/Ojfm+9rEe9OuMhWSMlxOjaodiHbHe5H43YN82ZCbntqnmcD8U
tkUk55Z0ia2BjBLoBjxKz9/Xy/2grQbb3X5Kg47OCe+5RkZ9jLC6p///75exv5Z1e0H72X7gdQyn
XlefvIY8ut1S7b+H/bmhbo+zKiiqZC1Wo9CXaOtRYLIh1tcFTWBf2gXcXY1QgRmKlUbjVt7YD7qp
cKWCeDsPa4cKoIkDehYa8OXk8+ylc1jPdhqu+inddjmZsgtBRFpUMoVRlHYH0TYGJl0mEem2x1n2
lJ9dDzFnplg1S/OkHLO+zE+xNnmh1+JMZxrZFFQj8D+zjurj1iw85Dq1BjqzRpk6NOlZwNG0onEH
YhMgpbBCZdij37TGT1DMD9leetqKUNF2YDvTL7o7+fsjcCQoExFloFhnr46zqAz3A825f53Viz1d
jeIlWq1vDrVMEIVGQHmerbGlxn41Ny9lrPSSKL1UNNcvXkYvNCLxI1zCl3CrZqmGECIHNHHUdBMX
NTfrgkF4vz0GfXzkKgWY6NUImz+/3ZSQEQ77b1r9P3P/HT/flPHjy5QBHgGa8ckaqX4xua8HxiQ+
tN5cuETxXgV2RKCbDSpst11upG51bJqKgnKzGbJGHY2Z7eNgEoZ7CUV6/edDsXOjOelN8/Lf3nul
DD6FCI4CHXwNTR45zaC1LALbYT/b7027VEhd9tPI1mgZVfZlpK1uTt7VSrVf3dQmCHofJNXDgxhc
jzoiRY82ocnUt3NxiBaiHaBEymdfxxluQlkjR9zmorH5Iuds4RJz0GF1E3uvXE45eT/TcTh85uml
q+fTLCKGlQalh8qJ1lAW515v5VVsNbI9UpPaRFVBxLWg+dkX20UufBQog++CNeIFRF0QbfNuaZZ0
x3ayFfoQmkhbvAnIBEfMipVij0Gbko4Xad+PUsxD2MXNEIrOK07aHP8EEkw7fPLWoBhkepkw9cTe
Qh57O8VMkM7GeSjmM1UlwqntsMes+9n+nKuMKchl9rHf/W5L0Ne2OavBWsclfXN0QUmDI31k68i6
+okGp2mQHhlIY9wOe9s/Lykv5kuL1fq+Bu1POVvp3dIMUqXih7FFkXsombsU9TDBsbJy9StwtBen
tY/2WvF17tfCn1OrdcisUGt5WyMImea7V6VmkJsQXnPveaGkgXR8JdSZPYUBNtNMUE62MC6e4Biw
Qgh9XMI8NgjS3WfPaESwf5SbWx9zIzeVrjHi7/irFJ9WYMZpjbXfwCTHUS86esH/WfOqRCc/ldha
bOuem2iDH5XAaZ2OsQvdaLRzHqtPGqVplWBebTXNPaUj7jcpbeOS9NMnJMBSpKuRJ64IxbrZaY92
1j1oAsc5GaVjSHA6hvuZmVEUcrThUo6MWloIj0ktCF0TfYttt4fUon+1ej0GSQJrE3oAFuMpsbLt
mP8suWkAHS+Lm8Lc59acYP0i7IjZeEEWoC3aT/eDsz3550z0WRBJlk2gVza9VlKlZEkbaiMUcOPC
qq/4f5S3das/QRcsETJKuv4acOZysFUgqyGmrc4yM6NghT2ClUq8LSgDQqAQ8cdqll6o66ywMVfR
CUXNS9WTmw5w+FvX/VSpDmNfuO4lfZ/QzPr6Su33wEwde8H+HDpocfQKzNtLxTpP73o5w1a+Ouik
QruFgEeLsk3OKKKfqkI511QWd/Bz+KCpeQ1HIBIgXFp2fAv/2R7UaWTaceDmxhXuNn4GVnxu+S1c
pMV0g895QO2Ue8xRzk10kvHWddu/n7Ijvt/P9kNCIHQ2nZnmAz1lOjZ9PL7My7YSW49DOsWXsd1a
FcNgYicLvrTlPtgPlYvpq9lUryNV8TDdksZiC3b2Q7WduU2ZXTcWtRPpNB3+/IAWJRPnQ1n8g/Dv
CZqGIpXfDMUBSORC4FjTGS9ZrXBTd6YfIkEOCKGHabPpWxqDScYw4WwqhmuVxsSQvujn2TICd3Hg
A3oGqjssZPrFCVOUVdGsXgvECIdIgk7M1bclL/rAHvGV19DSNPj4uR7vJyerMUAiXzq7/VZO8kse
zfQutJ6OYrL8tIsm6LFZREJrHNYlvQ8RFXNB5j8yPnkumrTz7dR7LemIDmpdLtLcyLzm717Ixxpi
13WMRDBP2NGiO1lfOy8eDrE1ncw1i1ig21c54deYFq/OMJePJTEetalDlRaomLLERCzsPPa5/qCn
9XRiNOndqYf2sGZeYBI/BdOaMyhclZfMWVEQkQVvEeOlaM3yVDiYQuP3h3a43vaBH03dQ+NqWvs6
1CLHyTUwLnM+iOc2kV/Lagn5y7gcNk9RyviGPWy7j8fWgqT8UEWz7iP/kyfC1TFw8gm4z8YhnK3y
Syq8nL6JWk+YqBmvPXuSO+m/pVWu1La0jwGR2mkqkJd1lLeilZHLNSL6m+UvY+K/qTd8MQzAlcMI
fYTGBc6ck4FQnyDDm1cZgIoP6nqga9hz0xnxbW6uVJXwI47xT0j18n3uzbeFKiIE7jLxG3EYZ1w3
pSji2zK/o0pLbsLurt7CrIvn9PXBdpwn0ZvV1VILH68X/XAZ1LcGSjWOg5ipLhnGMZ8lMuuXPC2x
tGeG7ER2fzXdpfAx2UAiTs9A2viYz9l9lphCRwQOONXazWEZ4q+ibbd69lr4fdUyR+BmV3bVU2VN
wq8raZ4KLPmS1UnPaVKhldNOaZqx5WWMmjudQcHRhrVC4fNoadO7Ow7WyUv0V2V7+D3LF2U3zLPV
7vd8KfHFtTGKTTyEPHcpQDJaZs4sHRTk+yhbhnmmowMx+sCg73AyVu974aq75vFKpy9j/CmX6S2R
Q03fHTerLulohC/JV8s1fSbD9cvKxNghTevnwaRszdDOcmBeAbvLmeKNnfbvgJ7eVcawwtJtpZqZ
S9T5yogGysgV7I5dEJL2TULHJaOWbK6XWkyfljjBf3RBX9hhMDnb3q8+7lgILcXgau3k5//B3nks
R45ka/pVxmaPNmixmMUEQisGVTLJDYysZEJrjaefDx7ZHey8WXPnzvpalSEdDocHAgw43M/5hdl5
8kaSBxAu/XbwzLtuBosZbdujsUx4BFALmfYy3BQtMjOtE4O9MDYJgFzWJ9a4DHzvMgP6on5OwneP
eWr8IBixKRS+OCiitZZEK9/JX/wh+/ADYKETABa3nCRn0fKHIZYbfOTWgO9s176iU5l8KI353pWA
oVkug6Vrv1cOrtqmZRDSzqL16JMwU2B7jQUg4ZyJtpMO6b4oTdZM47xc64YoAlbeVyyxjMLz1qLB
bSMa3Xah+cw5h3lqKSp/O/z/WUcs6+RIBZwJ/EJQ2l/486pGm9+4yjAbIIp9sQnnI7fdHs7Br8Mm
c8Y1YgKnyoNqEE9zwHEuNaZc7HySHVVsnqSUNYOoFpt0bnVreqsTJdOsmb397eFbNwjl//owMOcd
9+bWkSwZcI8CGb8iruXW8MsH3Prp4jlWOukmdoXi0sQhLDO7jZc0uynCBmIqypdofseF8zS+9epw
GVeIqCVitS0qxebW5laXj/Pq/rb/Wxurg76TSc1rgkT6l2a/9ReLBcNv5wbzJd3qsrYA43Bt+ccr
ax0tdGMbT+0v3c2meesYCalCB2Swynvroth+v4aWQ/CyJvxx26Bz8Wu3xKN30XuAKkMx1+qKOYxy
O37d//MxLG5/9SLao0Obus0sZWSBiGZOztWZIDo7OVfICrEUhrET93eiOOkWi4oB/2YRgL2FYsWu
2IRzMv+2K5fdMmEw3d6qRCmTZsuWegAj/u8niPP/VHeN/t66v7VByuG+KDD6kCWylkHasamyTyRG
RnIdkn3VmfvvEOZ/EsLUdBQfRLT3ysyeGc3/Rjh+bt6Dr2TjXyf8CmAifUeUUp4tYISM1kx2/2cA
U9H/AWkVeU1GcAR8Zn+wX2xjndAm+WmMpWSHvJWifwlgWiK2qcm4oBizQL3xXwlgqljNIajxNYDJ
7Am1GeznSCuhJfK7IEBe5iBgR3s8mYpEUEwgoUR88UvRFLAjEY28Fn9voCcbBKesdt3XYBbc3MJE
K2CKUjtMnzKLdIvZwwbKjZ78rw6KnJdnNkqXwFL6bdXax6qSgCNhWErifvo55FJ4ycapcpVxJMc4
xNE6ryRzRkmgjzX4FotDddxEln9m/Gz3fRC9BtL0Hfa9tUgQ1tsWOguAmPylmrZA7eHFughj1Juk
NONl2sbo74S9AZRZgMBSJ8vvRFFScnt6FEXmkQDt7Snvl0h41EzPC/PXCSL8eL0VX7oRZ325S9cg
5fwBBLE3YT0pG7jOHTzmOZujxCDZv4ui1/bJWteDJzG2iCqxEU87SmjF/k91TIX+me76kvli0kYM
RZwpThKn33ZF3e1jMpEyE/v/ofh///TbBYoSr2pjN4bVsCPFxBe2gQmJUjfvitLtAEuLX3W3dr5R
AKH67ZTbYXGK2AVpFbhySGD5T40Vw5wA384f+qXHa6043fBxHl2IIpHJbiqD68X+dk23zxN9/fZR
YjeYfxSSqgNJ/9f3KQZgNguxH3i2SrgGFnghXsfZ9aUscp1ArHk//2sFa6Yl4N8q34iqa0OxoL01
ufYhVrTXRv9a+YrdL4fjazh+XiNfi7f18a070fvfHxYN+9tV+jO4DLUdkskOAvyLaJ6TxGJ2Mm8Q
xJ/XTNCdl1WjwPEX+/mcERCNRHOxO0nEN/oHUSsqbj1N5gwAFPvJ3L0o3c7MxGzkdo4ttSbSlEx1
q0C60wridI2CgfDCuBXbeS6WzpMKcXyAOb4sDAcIpOSDDVRgFCNzoGNlgEl3rN+nhmEAwSAl7s0Z
8iysjxaGYmurkcbtFEKcEEE3tPGYW4uiIvDX3E1SE3Pk2hBFURs01kGP/GAj9sRGnCja3Xa/dCkq
xWHR8HaeqPNU8P15lAXgTYE0wUrLPwBFwf72qgPecxrJ/AQgssECglnk2w3Oqol8Uy6GdhaOpCLS
CqUDlC9IJBON6OesgG55Jkqh8jIekVnWy6cc7eElMFWy9GK6j/Q3SZpxF8zxd3v+3qJ024g6FpgI
NKkTGPD5fkwVAqRzsp2BHSkyPSrRFLAUcxtUJXDcgCyZ57OBxl+uw0l5CtOhF5BIee913hMOKveI
QpMpmAHyoEjgkfZlSDKX3RQCiN7wLVh5Ru44xNM+ImlOtt1WchfqUAsvhWWEADMS9XA2PkmAJiz7
ndJ+M7TuXbNbZZ3WPvawzGQPTk2Yx3Ea3hCy5q0HZXr0EnItRStvy3IC8QrTEBApqRZRqsHVby1Q
sALwaYdVsDJMTJoFzFOg+etixnqK4q2SaeadBptsLfCRYnODrd7qqlHC6TbVz1egrHiakJBAGEHZ
OVYypovAlOW95N/BypA2ZmUWSyz3eATGtFZcuNkAtOVumVXtRXW6/vpD1ER0eN7cfmSirpyDuFaH
0GpiyQcJBMHGnp8C4kp8ZwERue2LUqm2pAWAjYxbW0sQFeiGfVygrAD4FPJ6lgXRKhT7gc2hocS/
I+5VVKF0C5xVjYzOkpwCGrl2LymuPOnD/lpswKi0tboLJozs+krf+xUMNr+Yl4x+jHo3jIg4V+zr
pmzncEoJnCBCoaSq7X2tTTB67AzhEwEkGSaNwJG/hu8eDCv4GwR7MGnqwq0y3gPoGh9lFKOCXf04
vNnBpvUWQCABh0zfkq30Mw82vrYsU+CKUErd+AcelfEl7DaF/x3f0WJYVjKEmO+rv7TiDC1Lr7dq
sJSDVTeo7srqQvBrK8MP3NHCDxAq/9mXL8q4KvUfrffepXPXUYVGNmpYq2RYNt/6AGbYSg7eUw2l
sUWWgM84tDaC7CRUlpGzNPPvwbhLp09VXUVGT2RxH/ZrlqAw22SJBRexQ7ezu3WvP5szQHunaYfO
f7E+zWI3Gs+GsyIeXinbKjrl5rdA25TJ0QuA5y7S8aDHxyw4VfKukLc2vpoNpo2uHmwmvNTaZllo
m5rbqUqLmgEHvYgkPCmz8etOAtc5udLPAcqDRWi1J1AxLJUJHDM0iTvCumm2RtlXao+j/ZAlm759
SSViKP6laH6Y3aba23i9LstiAQKLNCXqexay2ckOXqJr21u93Tdku+IHgt0kCzz57AMSgcSeup69
1d57f1pk0O1QXIl3anxMa9Lgbi6fA8etkUXm/mpPoQYaeJFeRvwdoHpCS88XzU81ceXv1TdbAki5
1X4SMlSYr90pp7ReSsnWw4sqQOEGU9gNGfLuW3QYwPre+XDOnptTuIQ16DcuGis5AOsGHZLdoG2K
AN3RhYGELCHz5ODnJ9BnSrjNCZFPR1v9iMiDWQyT7aKeiAfeo3WQmxu72gTTvrIucXuIwn1HPB64
7wBBPop/wvnX65PP7+hQOPP9nmVt0G3hu4Hg/YmMn2UsGcMkfqZDAB/d9bUVCm96t5mKg/GTZ1Y3
fgQAdIdlqS5tMuA/8+o+i3fgrDR5vmHcJ4lEFZkjfp0gC0t7N5PCUgDSLvRLOmve8vZgwMYeAOdh
RuhKsDAcN4tOYbvKyB3qLqr8crNVhiUOOg8GVBX9yQGSJaOQuqx3abPFsnWo11Z+SKYVUO2qOVro
2KAoUYA4hJN7xAltsRrehuegWkRbBcKmcQ+3GxDBouuORrMeo/Ww4Wv6ECeNZNsCT5sOxGaVz+jN
lLjUYdHXEOCXvfrQp0cAxfKTKhHYfMU5I7Tuwu8GtKWJiB9ULGbgbvrqaPuaRwFHLuWCJ/RCDh8m
QPqTDkFXvlTRTg4RDA2Wir6GV02aKkmXPZac/pIQpkf4NN5TJiU1am47m9kco+qjSUl5IWmkPLX2
HUwfINupQ2TfNX8Q5nee7cY1VtoZtRbwl+h952iBksHyVrOIzGvcwyNG+QGRwDVyjiyL8u8SGSMG
TuzAzaUMUjtd1BL0RddJltzzMz9m6+SctUO6ybZ5vZKaNe9xu13AyloA6EbGH3oAVxJKJO1R7X9m
4YSSOGBtTL++l+3WSlbNtn1Qf3jkEKstl2ZhO+DpC+hNVbHhmrwaPuNR1RamtnBc/7l4qQ1XDzca
8sVQOVe4HOXqY+ahn+A6DMVKf+z6I0D14KMNz5OzbNud9J7w5yoBM4/Spg7P3QItd9i+bvicvaSn
ch/cQRxdNRPU9PWELUP5pmnY6C3bHM+ujDncCjEejAI0xBWGo6QTFTz45LyKZ2Q0sMCzJET8Cc/j
YeGm96QcFR3fFaD82Ltvm4vzAsHP+Sv/Zh0SfTts9VX1mOGRqe/8++kQA8QEQvaCyrgNJyBb9ihk
QHHjWUZt47usQXTClUmFUbytE951rhe6DrIME2nkBarnwbGQnpCWaqcnfdqP433PorR+d+RjU/Fi
cAPAEwZ/ZJfmRrT2K3e2FMwfn9rgaZz2mMuSB4P7sm+TlQWOqH30o5/9+NqRk2U9uQiDF0CHi645
qf5dFwyuzI681jrkpzaJ/SDjClhuY+9oDls0GPNwX8hLRCz64qhIByA/3KGYV6G9KMsFqjCZvQDK
W5cQ1BcTZYjnP+x3rvIu+I7MFL3HBxY0ZIigBcNqD55Mt9z0qD3B5oNpCv97kbQQnTdkMcpVSUrl
Q8GwYxNUG6h8T2QjTRcUvCstorXl8qj/RQS7eCnGpXmJV9VOv9fi9bRGROgwXuAlam/etolckqwW
YmULaxVDL/hRMBx8858iCASP1rlHNmuRQfMBRv4yOEvP2+Ko4T/rF/tHsfVP/umzemkhZ5yjBhNq
IrTumLkQQp/ZkVZY7y6MB+RSXW+butzTBaiVRbA2Hv5afBar9q96bS53RHbVi3bOtuoFRw6ZCcCz
jikIWdyX6EVGWw0r7hfjocOn0VqkOnydlfdkIplZrILkRFNY8nW3M5tlvNFQW7p41qpTn5NwbUeb
pnYNzzUAmEJfH1zs05lCkbvr1n6/2iX84vCgADf9Vm+KuxA0MzTJjV8/sFzKyZERGK/W4yrcI3ni
wspAOaXSUZM4T3sNgIey/CA5605baBGtulZednq77N889B+O48rfWoDPztJf8jcFlgWyG+8+j0G6
z++NbXovP/v7+OREvBIWUPu96AwxJn/ONxFXtQnv7VeJlSEj7ksar8rcnT4srnqFgBD80QDPeZeV
FmobbKlDJ3oZ3tezVgKGMgvjBbgGvzMq5GflCdee7lH9Vp+zZbbuLsZxgOl1iQ+mqyETs1i3jqtz
01zjqB3rc3dBkmnzBuJlOk7H8qzBTnb9rcSuE6xOPN7kAZEZmY5Dt6ieGo93xmI9MUEYs0da5Atp
wUrnaKyD12ZnQI1+H1f23tu/1e9oB51BYuMTs2H2cQTAegzUxbTGqMWNXWmVLJ1FugDGc4LevKDJ
Mj8la2etutGl2Zm2WzzF5+JJ+h4+4BjyHj05i+jJWsg/y2/9qtgZi2JJeqV59V9MoF1L5wndXhOd
6mjJNm0W1RKzn4/mhZGMnw53GEUtaKlMEJGVQWqWvNJleqiONknHXXyWtsbSOhpPxdJaQiDbOJfM
DdfWK/BbqVlCiq7c6bV1VReFHJcRSnZnXZ9XCSF31+bl8pryrTb+hknJLjnwc/gWPTXH/md8tjfd
sXxPmPUQ+fou//yensOHceX9DF6zH+lW5k4wxhgH49CS2XGnbMH4+dieYMms2zf5ObxHJwSCJj8r
Hqpw8SR/ZksayoM7PivQ/xdP2Nu/wcXQV/GhvE+39rv+XL2OZwZCBkj9vXqN/tLd/oylxPAYH+KD
+my63aW815/jlexyUzfqia07LVHFW3wUscvos65d6O9At4/QItx8H3yff3Rb6WUg34+DI2vaZlG+
IUPRnhA5oXJYpPfKNrvjlbgvP/mtkr3OFrvpEK3r5+ngM8Y0L3m8yk+8neJP8btvXqI78OH8P/AU
LYdDyt8rWqJU15h7kCBh7hbywstcnufwk8RF88IxHqawhQp1sFmjcGt0NC3AbLimBDxuMXxMH9Ej
CgURaUWgy91akRf6uDFkUrk8JtIHgjEKw6ixHnbI0/G0XMy9vx12A3+Q8Tz8qF5hd0M5XvN7z556
puR/QZWHOPVNupvWytrfItrURsq2rhbkdbXv8Ube+btwR0IRblK5nlbaXjpppyYPV9YDIsVM7epl
4PyYtZXhSaB36AyX+MVGtcBZB/fjg7yx7qZjO97Hp+rAlMJANr1eyK+5i1jV1rt8hvdQzuESpIBO
p2XPVHkf3YX308sgBkAxSnjMbnkRoW3xnH/6SOUs+ObGR8uJ5OjRt2f84DX40Z9MBoJvzS5bDjsc
Dez35g4dwQ9gDJLk9g/kY+13StVr8N04dndo9HHV09GP3PoB/H9bufzdu0frRX6u7uLCjadNej/P
D96Uj/KNSwSHFxrL8rMbj9MLL8TuY+LPCFMvmwdjBjamCP2pZliCt75QqwUghtVHt2WGB7rqQTvb
S38B5drFMmNV3TGW8pp8g8wHs7B+TmDRLJK7/sR9jbeyW66kQ4uG1J26D3hCmQK5ypu8S/C3OmJa
gtglECkqixUZ9e3AcGNunDt5I5/xmmqWxpP/AmFiORKvWgQMY9/87Qcp75WxGQLeacO9eUS/nRde
dMd1DzP+AvifO6xZjb2UvHE+rB/Ta9O7xg/l1bizeXdHaxx9XoqDuWsOQe06D4hx99YKNUxeaeqF
6SBxGH60z8NWY3iudr1bLaWD8mhvyg0zVHreXFCaeWBO0X/a87f394jWbGAffoLAn7YAAd3SVbbR
OnoM7+N745Ct+4d1pbrKLJDE0zpIS/W548m855n1vhFb5A+of6JjlIUr+dv4Pr4Xl+opfkjPzTFj
FLT+cu6CJ+tRuasSd9p5e3OTnu17eYUi7+sHPJSH4QBcaa1t5/8gUwX9AiCN+U19Ty6SsYpQzUy2
gCca6JjfZxov0jRMoVwpXHy3gxNvGvlb7R1nEtsDHPc9gqcbh/DujvXCfbRWzkwz+dWqiKwukjXj
dN7vhiekW3bOtCRLr9qryfqU0Zq0Z+zDyF9xapbWU/MExNKHhrMYK57Y/MF54SI+/A0TfBRP4L3O
0daOiRXWixprI9ZHIuwmzYFIkaQXm2tdja4lSHViBeQkBTdflJQ5jSBK12gUIIJ1TgqWVQgRXH0O
J4uNiETddkXJR3kKNqymuyIUJa4HnvO+DZxi2VvKY9xPwy7w+0Xp9cVOK3pXaWprp2DYlHXhoZbe
OoI5ytStSamsyk4Nt6Oc+3ubp3rGGIRSv1WsOIex6aOUBiytSnwWwPOGpYsJf3InSMeCZy9Kda1V
2wmssyDC11DlmPnMEEQCQAgEiGLcyCFvAYhIZgJCDquchRpinBbZz75dpasJdZs1yq0P+VSCT8xm
qOQ0w5xHrbxUOrHB0CTioMxVKD92+yBQajR44hmPQfRFxdMsYEZdDD4JqmGYJ+UI1sfJaSxMpkEz
TZqoFhkBOZIt14hDB4RfEW4QWz+rmsaAW0p3BGq3lV8lDJxck+ajx2LkL0MHr7IFZOMKynVjzekR
UWyRh0K/BrmRL7oFIq4rQr6WSNb1ZXlIPT/dICxawtRhM85sAtyhfu2KukJqweaifehnI1pC7Yyk
bUpQDt28Ebtig7iG7XY9KzARBxWbQpJKdSWKpufdN23arUVc9hqrFVBTtQwBnPaBiSpDkYB+mQlr
wxwZFtQ1UTJm/Ico/WlXtBOnxRKaqwSQxjeEcQh015+xXH/Kg+2SW2UAiFseVZn3TKMg09FACXaq
c9IUfC/BbRtnVGipaMMmyqdz6u2Qi42WaqsxEulExYs5izPM6ANRgp96mLIgBhA2XHLZzJSVVxJl
TMsWxSdFa+/aslLWnYT/8aQW5b4kqo6KhPkNg6F2d90TByCkWMiYELP/UinOu+6LYocObGYVMJWJ
uWIowGsFrQA0VIgf18Ys2nEti2qxychV7pN5c9u9HS1hNQxll2xEs1v9tRetraBB3w6ZWMbYrdWs
89LS3E4OFRcBeuMUOjOaTq1HkLhENj1gvdxeCAvIf+V7CUzZCiASCq9GtckdfXc7Jkr+THCwp4nv
IE7QzLKWQRXTgdiUqsQfTa9Rm8qLTl2KRuIkotfw8RWRRpybQwem5bWrW+11X5wgThWdRtYswyGK
t/6uLUXl7fTbOdfuf28+GH62rqru8bdTxAf2FtKcfUVM+9bNrd3vV/Zl/49Xdvvo0ojBesIGvZ4i
uvxy9V++3bUozvRu9/jLJ12LosH1Czot60zEy/Trn0Ncyd/eE/HJVo3I6rX1l0++fc/fvoz4rP9w
BbePmN6mRn8mTfdaC77QPPgLOpHY/Fb32+6fmpADIK4lKBC3bhSRtLo1F6VbG9FtLgButza3w3+q
+/1jRBe/dXttA4/xoSHfthZEiys1yo/GfFPW0S8yxvy+FUev3Ix/7Voiw8n4/Iu1YYssajsfvxZF
e3gLiLMa7eZPXYgWYnPr5vop893+QtS6Vv7ro/+0+7fdiCsSR6+nzV3f6oY5C/bf9Mn/J68DWQat
8/fsyf+dvH+8p+9f0UcwFDnlF/jI1v+BhzPIHvSp9H+3OrDtf+iWomqWwlRQYYvPzj+tDgwQRmCL
gCSBZTLxILmxJ+V/qKquOYjSmaYhYwr4XwEfKb8ZHeh0Y+OCraiQMVUgwL95/UQwTPRa06VtkzbE
TmwskrTJOUiIyW8Lf62kGEPVpS8v/Joo7ZDgZDt1yMR9uWe/HBj+R9amlzzMmvp//c8/XgbUGgvt
Sw2hKeGz9MVyaFLqakSCRdqWRT6HhVX70Hjth4XtuJM1S7+MVOZ1hbRC4ZuYuQyLPVAHbfufXAYO
El+BWPPdcBQFWxLMFi0sKmag1pfLsHUlqp1O87ZypRdLL0ESYlQklTU+UlbWru/z77HpXczQ+Z6M
lURwrUG+ICUslWXEzrWuO/dhVl6fvSuY7U93R9d/d0xx4MEAQzMgKKHSacnzn/HLhQ1xbZSKhQyg
1QGaTuU235DHv1PywD6mluEshkGH1hYE0r6ap8TWOCjLIVKZw5Q1kZauM5EnMnVz47WsAovcOSpD
Uh0tC/0hzz7WKh6lhpNe+lzVj+O/NklhVSi09GA2wKetsp4oMJSy4W4qw5Elw/iCsFhxGDwyuVoo
5ScfPXP4kfKnVNpItN8b/kMJX8eFcbEZTSII0tRLO1/JfjoeFhW6VrP49qJV3dRQqpKTp0DWMGVE
Zboqbk5yWv/oBgfufc9UG77cSY6mRzuvvLU0/uWR7NPqKF8PDYLHgBV6ZPusJAc/0R38eKfY0Io6
EmUmlMlSKs9W9MMZ4wvqKTBg48TZQHKYFlqZjNiI9U+e30WwHFtzVTsHWSIjDDfliBAluvuwFQkN
bzHH64/57FmBru/SBCO7iEdbX6vWMveSnR0o2ySac5Dpz7GU0x14NbTEAuezmf8gWTCc+vAlRXBy
MzBZX6LAUaOg6JOuKBPIfvresbVmGWJy03eKtynH8DNLCT4OqOymTvkTR4ZL7viXEnFyWI4QZrry
PnrMkvIDbyV0yrusmnVVlxXOKXcxSswT9AxaQSD0jdE1tNltsuqOfqpvaoksntlOiBWhNA6c7wKO
ZWsh/7zAA+ZRQd93oypwF9oggoEBK7LAdAkS47OtKuRXkP5fQeZL9sVQfpiKvPYAESMq7FsIJRaG
pqKO6r04A3yKggkkUnXyfTNgIRonn4qOv0iTEnStYLq4tTYgodlD2cusV6V4DJWZj5WN4V0kf/hd
obkx8VWbLGtAcAg7Exln5/5zyGPXKABy1zU8oCxlIhKxSFtbYPmxFhxO7ajUa9tvtYueYmaRVAG/
ijHYDBXpJ4Ry/xp9BZ3+SCG0P/Y/0WnX3VgZPVIo2KooJgqIdVumGyXxmzUC7RbCqoVxyrzqaCAE
TvCQhFuhqNXWSbDNajVjGczrVclgo0vwOBaiKJi7t03awNksI3SCRZ1klB9jSApWcBCLIbhj7m1g
K1+AsJnJk51fsYYT+2LTtNkzBkvJlyaiPp4bizNu54q6264oVcYwbSIJ9qmYAgrKOCTPF9/DYlXU
idmEKOnqZK30MXlRgwwYgZhw9CGsvsOtodIz3c9nCbjbpCR3lAAY4DyXuvJeuaXVvN7JXHHitfK6
Fa1CB8zENIc4xO5v06fJJP+OSdt8wV+uZJTlYOuhUtrU8A70UsEmb/7I27VdJ27XzxG1o7h40f2X
+V4pLpchBD0SsPm6SczPiJzPVtP5eUn8PCVf+ehjlGxVnYcHB4nRrYAtNUhprbvIu9RQVvpe9lYj
krfVUPX7YOieQr3+kbZ3nTdG30xTPWapucffsLu3yumbrrU/G+Bf+KqlyGLBefOKAL/CscVqcyLh
wnMh7yQGdrJmvn1Oqmrryf6DLpnqygjJCnZW9BCh7BGZ2p0Xy852LJt71bedTZe1b0nirKyWXCEC
fjCOAA5CpizMjWLr5yAbvWOWvSmyfRoKBNob5sjkgOe0slN8Nh34jsystpkGc8pTK4AGBu7Xgaw8
OhlyzHlXnKXBwxkuSHZ6N05PKirLnlT/VVsjegq6uqpQL3JTg5C95WPJPhE9xxoWXaGAvH2oFWRw
HJzeZAv+WTiiKQBlClALmqoNiAK5l2tMsx15lSfwnOKhdisMFVZWmKoMv9OdZCifJc/va9nemUGb
k0nHj6n5EVu+eTRDsFiVmRFeCGbtIewAp9JBc8/Up1Vl+2u7btt1ucgHiBAp/qz4ooTjMs6H59FU
eJ1lakVkwSY1UBzqITAuFhqqvTp6S1XH/DRsf1R9+qlP00cnV88G2nwPUmeVW1Vytk7Mq87vw5nX
KeNM59cWIq1RftB/Mt8DWYAAOXQ+Qv0BlDIk+d/rmVJmVa1C8jLMkWbgPSpXGBbFLYOxTFCEJ6wy
QBQ1PjnCSeFNivtCasIPJZhHXKBd1skFZwuin4itLIoi+Al1kFiJcjCq8oeCFh8kJXtVlHflQC4Z
fzZwJVGws8p2n1pQ+/pQezHbd8KF6kGxyYWGkD63Ui49Kq1WbTrUmDUlhBKomB9qWn6aA+CqIkT0
a5x00rlOAu2wOCjmcEpsnaACMR78B4LFNDsQqhJgpAHUI16ICxynW5AE2rq2NDTtje1oqEeMdDZM
MTBgkEmjWtGdqQbjWvaZb+qmX2zVfK2o6qFsCdT4Y4BgXhNLl5zZzK4bPifUK3F88Ulde9Pab/q3
MMfpSPcT7AiC+yRM/+IR33WGeR/GVrqyCuM4YRUUWxkiYGTNg7x6Mo1z3j1gW7qyh+Yh9VoyDpX6
XiF0pAVZupIKOwDbGHzXQBqYMkgiwHOEjYq7aEoG/hL5QVN5QQ2eGzsl8Tp00Y5h5V/kACUNY3ro
TO1hTLvvuMbYwHOG4RB40VrqwNOr5oWZ3y42fLwQhnwrhUScTH94qBQ9XZtlyyt30n46NoRtZKiG
XANYaKWkdwo87lL5bSjxrCUe/Jeexc2it2Bwpi1C1mXIWywOH3tHxf2n67RlCyPgBEz0bohqnTdU
iVM9UCrFJ0c/7HDf26upfbGt8oIMEAZAkr5g4vQ6eP2JQN+3Ck8vEKn8DqV9aXcFo/Z4GUKUdP3R
vvfQBDaU7im38TcowgAXDR93dFtyHizPZnQJAkSQMcAcLIOXcDXWpHnVbWF1LxEkRCLzZKG0Csn/
gMRPXOKBAvKn1MKjaaZ7y8flCtRgMIxHsyHCb0jyMUu05TB17aGaHtQpUAHRQfzDWvsNQRWSV7ry
LWp82Ly69mRNqLYhMxV6wQl1wqcxMj/tQX4f4UdJ3rMUkFXQKyx3yU5E+aPvpBWJp/EIgeRH1qcv
eYEmuhxuHYwRkGw3UytYar6TnAl/6zKUcui8UBw0UCkjq6n5iKi7HlYgfG18c1zFefFU8pLZJp36
XbTyirRawWeESsnr/ywxiQE3xc+mUW24w54iraM4BVKQIW6pDqTtg3Q8I32IRoaUrmDKk8wynRR3
LxPhrqrgaVQnf2mVkEPlEmVKPcaCzJZ/WtsuL8ej5pfWKgizh0r3dmlRWyetUa1TrzDTyydlWFtt
hXstAhCICVdLTy6GkyI9hZbFN5yvRJebaWXifcuoiitJ3MkIsmvxoq/gJBetYXCffvrNlN0NWs5m
AMyld917H1Qoz8UApYx8LHBUwLWxtdASJXsTT/yb5xbfuklPKDh/qk4fuJI0vEmFtkxUso2K5h2j
ZrB3qZxfiI4By8n0U2aAWlSn9myn+K3JqPJJknkXWxoyQI1/1xPt56XXaGcFYXfLS5LThxxhooVB
007OEcHIO2gsRgVURKnP/iDfo30h76y0To8FnjOBLdWca0FDmf+IRZoCF0oQsJZnF9WxBk5ql6BP
CoRQxspa+SmaQhK6RK1eOrumLNpzXPfZeSBzmXnxuUYsDPBr+RGShtF0rzk4UR/v4T0/wEYZzxhi
6CinIXmbxj8Dk2t0AK7UHR+T8suKce059wbuXQgsMwU3XsqMcd+AtAvcfpk31qtt8FdB8IREpDl2
ZxU4aRfLeAMVI+IqJNpjxduhI0g21si85UQKhne/tCrh/CzRrSsPzhjsssbuCeKzcdT+s7drfY1y
KnMDoLkOEGhjC8uWxVDDzEW3SFDLntecbS38cPyh36JIHh+Rx12mpIZ2njr9sPPhYjgfJgZFWo4u
8rzp5o2UWyNR77lYtwqyweKQ5rfoypas6BCMKHTC/KIUBejwLG77olIv5gSAKAbiOAv5r5rBv1fi
vLSMtQkIT5v3GE5xt81Zvk2UQhX5ir/dFU2q+QxRup0rTrvtitKtK1sfGasStFREz6IDxm8DFaWd
N+u9SbMGnCjdNn9bZ2d6y6TxD+eVDPz4esVLT5+KawvRzFIjxC1uXaflzLWYO7j2dfsoyP3/bImT
buqhSYqDZSNb0bX9l+O+3jrkZuZeYtsk23PrX/TXtu1bZY8qWvEVUET0Jet9XBoM1KKYYEFESvQ5
QbRnoaJxGUhZwsRTS15MI900uY+xoFSTuYvH2lVZ4u0ikhNuFs/4CsvGlRFH1FXsp5cg8u/DwQJi
BkaTe9OC0MfXqNLz9DS2VgVbIa1BJXrJyU7rai0FgPfEbucryQnrdSS6A2NY90WvH5Va+xbJhr4B
vD4ucMhUV3rSG0CHTHznsgohjv/D3nl1N6qs6/oXsQc53ApFW7bldmrrhtF2t4lFhgJ+/XmKnmv3
XHOdPfY49+ei3QoIISiqvvAG37fOHkCBRW+fPGXWbOOPOLbFOUOi9ozcBEwpnBx7I3HDRYI/81v9
IUP7FHifg73JzOEBazXRjwyOXr9U53m8eSERX85jqYGrUo/81iRIqBBXWZ8a6rXSAmRP8HDqmvSv
zeLFWM6WO7f73ACmVAIprzmSxXlH/LC8y5CLoddMTgA7Ch8QKwJ5DLpSR4ajxdABNfcoPvfqj0Ht
osswSMyaBiSetN1tcW9r2p1JpnITl40F3PZSsLBxjtgh6TzLy4LjG7PpdHZi8dygIM28zBZtrMlz
rkm5mSG07TqFN9W8WpCmF1QYppR2XVvfLb5fELvRYAzs8jPBxwi3hRpweNcc/cS+FYvu3GojoOWG
BG8pFDs+yMTBndIfUUO9v89SSPlueoj9CmUHKM7n9dH6x1JqD4EDlsDEAWqTOfiWE1ChgXxGS8PE
dEZ9CFuWck9lhu61Hzi3jSjdW8TtjmVL/3A2wDeQzp89p21vyrgH7MKzQY0U8gvqlDaw7D+vJR6l
FeQJulF+q0ui3mwR9nkdWOsjf5TxPnNMpJ4NcyZw7M+DHNyjIxZL2ddZhzzL3pbANgFe0NN2jLOn
3lrfd2VtgYOgcwzZIzH5KamUu1ivlpNTk1HOVX+LgEILEh1zuomb5GzqQjuvj4oYU8PUSstdIFD+
AZbdp90xHRyt2VqOBoy9aN6WwbxpsTXdmQ3yjlib5OheF/nZ8vr31joE9mTs11djbW63rgV+Sqv8
7IxEyF9brpuvfwCiZ+7wTAU23w9K1NgaRbC1Z1biVJ33RCiFKXUOezXo1z/GAHhrMQz0gjrEWBIn
uwVI8NcfLY2xIV+f/36oaaCzydrLzaAhNa42RBgru62yYfi3Dde31r2t769PPT1NkPxHh+gfb/z5
1nXjP0+DvrG29kDI++e1P19aWx3S+cOblaGNDTsuzf926HXskgLgBvK34/tzKH8Or1mPvBipnEX0
ArAT4zdJBlxg4y7yZ7s/X/vnUP5xtOsm/ziMdeN1u7FPP4uhuWuhlR1iG1rnBKpWQ1/8KR+8sy9x
ohCwvbY2jtGXioLz0aqt71Vha/cIeJRgXylPEqUrmYHEuQsSRLC9Dr/ZKri19OlTR3onRLCGu6F1
hm3pFIh8F6Z5pvh4iZ3FPRLVJ3g1PcTZW+fph4Kaxc5s80+TOHfnu0HAJEWmi+gJ0BruThuDxE2N
hbPKLZMrdmUpFqfIcXcYRynxJDs19YPoa0Yw1pn24L9H5azjTVN8T8hrDlQ3SEctnCt5ap44COCw
HeGgE+ATqhmXeJnjuyUqr0Kf/bcx+VH3CdiKyXiA3CdavCO0dnxErQYsaJ8O4UzyFC7+2O7yMocJ
zbK84At0thsKSXKwPge7+0RI0j6pSsduzNBV6afsvrfH9y7yL8JBZEqz4TXk3W1mvJGnObfFXOwW
rtGO+TzaRZVBSRUjxtvGlxB4kuAJgTMkZTIwcJrwaQBMzTaa41vi/ghGRr1fIhRvGkwHnTrAT1aX
p5Jb8JtZ5Q4VdKXAgEPNIdArZ1vL7mFSogxl1UuqwVNo2F16WAYXqfpO/5BNd+11x9jbM4nFYltI
vH5fMid+EqDY8Zp39wySOylZ/is7u4yNCQC2nR60MbofZwo63Mr2TXFcIOiSgmmboXfbRz3oMZJO
QXmPWnmMYI7fOpCcZPqg9W53yPToBlSDe8ZrYNlWFawuRwz1fX/NItc/S9wjnvsghd482acK5T8Y
GriiUPwCVIwQbYi9jftgD6RLlUBR0u6WPbLFzjcji/dl2+MKUbl3UpPGXaRHh6wWFsITJQ5zmBbe
Nqn8ZZbxjOU8BB7i7BlJR4mKWamMFgPcZyJhwsGKBkD/TqydCEgqnAQ17PbkvNMFBkKZB4cwsdG7
o0amPaLhfw/Dbji5JRj1cVAMiqE2j9Wcfdn4JD7oNtQT7CVUpc2iyCeRtYmHfaCNcp8gVL8bCvlB
1rfJJqgPue+YAF38U24AbF/7Yf9fcOJ/EZwwddun4/o/d33vfrRz8aP8+fe2718f+qvv69HBtT1P
R43Wph8c6HT0/hKd8IL/sgPdsQLH0X+rR/x32zf4L8+0DMPzTR/PgH9oTvi+hxk23GHb0z1azP8P
DvcGv+bfG506cge67utYanJjKkmMv/cTS2qRrUjy5Vgvg9wOI/5lTE8AwnTluYl6xGTmW0SwnbBR
7ivjJKObIvd8XIuY72b3Z5CIs00uvcHx8n9rd/5HT5ret4VNmWPyM33b/UdPui/wqtCQCjtq3XBj
ejb6qiNNA6dHDKanDWKL9nW2vYMtUIin+rKpXavb/O16/l96rmh4/McZQvXYtFA1dm2qivq/n6Ge
NBr8XTJhTYNQhg4Sa9PUEqptzUnxInzXoS/GFlbZ7q+PrCpJsUeaWdqbnnOIzGKI1htPFcUCM8N/
HLEDWKp6cYUVbgOiC4OOY9ZQRw3/twN3/vPQDaVpQl8fzAEX2Pz3Qx8GVEvH2euPjgUXIRjeWOtq
qDvWkciepuZELOGL9NZLMn0b6y0FeOYmd3lPUdaDLVdc5CTHcD3XCzUdelRI0rp9EfJ9x9ypsIKS
4mU09OfJTNqbNECTY4zeOUnWMRP9rVfyNX2SPvZQno/1iPPJ1OTYLwAiF4M5h2bjp0e4wcRlYE5b
SuzTYFKxIYKbKywJ6yJf9n79DSAEFn22kcPURCQoyeRuRmYyDGK4TfoCocZGljS/A/AC1U3IbRBp
BQYbWNT4Zha2c4TjuIPS21A/xTHGBVNc75aKbQrhcmXKDv9Jhzpsah7zlh9fYE0AyqG+eti69pOD
4+YIflPogNkWyktOIKE4JypIVmdSbd26GIZllzoQlKyWIaWthtJfXmMY3tnRHBp5fFt71s4gEd4m
neuj3/c9Lj0qmAm+oEVkU+g0468grvCOFSOcFt9JDmY0XGNpf0cKxdxQTeywcwK9WKQl1rwB7LIg
q3FOBIQp8lvPrT9pU+db4s0ccdwYLUzngY/PuHrgo9sQwW89MYfICZchdd9ln2avRK8YHnvaMQpm
7qqKPDajdt0t9aVxkwAHG8qvfkZxDddx1RMCvH8FfGslPu6hMHeabj70soYUA8PBqQ164arI2lGz
cz3ap70WsV8fOadI6r/vUg11QA2Rvc7nS7gdYt95bmxg3b4n3zo3uzpYAwJ03WpBfsW+FbYr/KlI
BM9ozpKoJ3RbPbvbkM9v5hjKNzsBsh3fytHdp10GNN/K3iYnv67vCIPLNEqJBZb9NDdc8wC2+IDX
bohKjsnqidlwMrbEShq4b9m92DrevnNmv6ITtWvcqIDENR5zu6y21N2RTuTceTW3dbMkX14dn5Eo
fTFtH/VnJwlpQlGy9wPVDE33wFd3i2nCw+4fCuUMjbcHvDBqDBtKWfcUdIuwBNYtDYT6ehtCKOK5
KJiXIPYrBKDH2t+uvyBOKWhU5fxky2kM44CRmrWwUfQxveTqui+j/SXRncU46Wxl8lkueNxrBlpd
MZcO89tw6cqDUTMttVqXf5PwIqJpO2mJdyoljhuRi02CNWBoY9UXpIbNnef528CJ7lAT5wz7WFna
ebMbKjUwRjxxA6QCNl4scGluKwq5cnnPRtwbQRqV4ZSMDwuu43B62D7e0U1uDibl/n3U4CsSaPMD
NuavmWM4N6a0PkzDpBA7z/k+FtVL27ohM8eveGixBSs065RJ+VrODvq09PzCZHE2ll7VuyyiR4m7
M9XuAM/tMhUvvZAY0hd8EJTysdXg1zZdwCX1lUm1msYrnW5UJzDq0e2oQKemOgNL6jZIQtDwrLae
AtGvk18TzKTzkYnO9qut+5+DQyu4sP1z28AbbY3Q64u9Ewyvg8HM5mf0BdZrUw+MjyoorvOiR1t0
wCorA3xoYh04cJPINAs2lLtwgXCVcXlt3IH7+WgFSwQtMJoX3DvDXAPkmLids4fRk4SRPcuvnXNr
r1dk6JmYkeHcLZP2y5mSb+3EHDFjk0GBcQzhqYswPfpGPYQk+91KUUQaHl/Bgr0nMj8IEW0RccB9
x8y+qnodpi7juOek1MTKdCOxZn9ZZPLTJtpdZH41LEyx1y8iSuGORsV2sMCfM9gPhZ6+dn7zYGUs
L+swYW0w8TyJvy0m5qXlwq2BsDPdzB/gb26qJv6+DhE6/lAm9firq/xQFLA8ETlGYHGkH5p+SyRH
6NXlNShaskoj/zJ1FqC6Y/EYsmlSFpbc4kbx4Dg4qqGpuuvi3NhMKlKwXIx+cWyuAnrjAIFsdN4B
j2wDtVZoYt72hvkZK0O+JSXxUWPfimj3lHZBo7jihPogTTZLj+yktN+6gr5wP2EIqwZmhC5+mMb5
F17e+laDrz9bcK6qpfvoEaJFCFjpYw9P6yiyAqYVO15+WEn+0LY0sQEv0TjgcjZqgHe5U4T2Is6z
iTHq0CQKRTXDFof1VNFGh67OTKa51dUsAkRI43zfju57yaULTCYVoaboql22QrgGCrn4ADSIf63v
1aJGUrr5LBPMrZsMBQO0d6Mb2dBHYCrGlS3UA86phsRtKEaEH8r0lcwcQniFhsiQPwirvNYsqygR
z5sMTZhR56o4QqvBjENDjgKmZB2vWiZ57vcAAltfkMTFMetO1mRbQ1seDLus4VFnP+2Ibca6eek4
t3iotaE35DCrHJ72ZnyuWPrchOa9nVuwFEGIpYGH4zezNyYU+RYA2q8s6fYdmI5tUaUZtF0LK2fn
ZeTXb0dfXNc4QJsY95POMsk12SwCnY68vJ/jCqNeb/WzfOsbFpUsB1cyd/lXXg/vte2RimuhU/Xg
4PCoVXZbC5IP5fRMmwdX3ya6ahODa/ZqFTqfx2qqdiy1LIOwneIpQhKAicxcxKnU5zAhatmqc2bp
8Y8xbY/rD9HqXd5oKBdorEKLTiDdtP4nsqppQBVBzZyL5JympnlANQfZ4o6T+zsEMVLwfI3Yksh3
vM6w6BEIge0C1CN7oKh7cE1rDxQQxq9snsZ+eQ3cm4kbGv2DeyvHLqemqWgDQEXYA6fvMWiOtosg
RNf7WzgJcFAiDcwFvUK6S611PzfaT5ISDPMKbpUh6nOI7eZtbaPWP9jTW1xgAFaraZUiN/z0mrPT
VvU1oKJO35YPmvcuFuwA4RbmM85FN+hACgVetZURZaHmSTz+iK8sh0PIJoAzEE/XW9aUFDIypwl7
ZdqtxezM9uafsU+nwLWZSHtSEZqa2IP1jvYrsHMcy4fpCKDORzNOhbqo2sRI2hsFqAFbe61k8eX5
LK3gHXGmTbFA1oIv8o09NRJEX1iC59L83oOEm2HR6V782CVdjo1IOx8WFcdPdrcXffFcawVGyDM/
sqziYzLMp85kVsacEwdZnXo0xpq0YwmLMAkk+09jxlr8ULko3ZiCAVN24hMUyjezwX6wSbnNLY/z
mjlvGuHGaC335vDeqYk9y4xbCqVeaE/DjPXVaz7AQmvGr6jg1kErKt5YE2oglNDDxOwfegI9JKiS
L199vxgRi86hiuqUiAtXXIa2uGZZeam1j2JKm9CMggeqSGodRek3TvSjBy8McdRrMRT+tqxYh7QW
aFmGw3pW6eZODPbtnIJqsSd9H1MpAqokUPSrCBHRvV+HX4AJ0rbTtqIad+7S/BBLDF7Qv/PUpLrG
c9UkLmsYlJrvhTQQbleTcWb4z2sMsk7iGQC8jZHpj5HV87EcRqqet1czjlAtLb6GoXsJUMUClcIt
YpX+M65ll6nsrhkSx65JpW+i5fpiYakRL4QZgergCh2mZtTln2vs67m9SfeKNdzSbsVIDF7bTXVk
PkAEJy2+9JqjUgF30eXvAenNxhgJIV1qU+mQfqVGfk2ilvnSFRiiQZXOurCidzu3F9h/6NnDNyx9
Mm1Mi9EjyHsbzeP8uqjpf8nzIyw14DNCRRt+u5k84z0amQLadjwmnXPNBQupPbtPRZA/lhnnekyL
q9fBS4dWblkqd0e7SfrPQxo8T6XFHNm7t/3sXNfVcdFIXE13uMf6/KYhBCehSPtt5lxsu7imHVEN
cpE/CVC2noriCxE9mzE/Wf12SHfnIB4vOEmxngib+BPIo19lX0SJpCGse46d417CDzLUEhDk1ZnK
B0FAc247dwdoBPh46vwwy19DyiSxVO5tWZgX3G60/Nc69vFDRws7gpu3blGkW5tYOURTjHLk0D2J
pr3zcIff1PlC0JJ+V/GCYwfPhU/SjR83gBElKqnOjS8X2ni4AzrT+FH117xhwVwv85I85gM+sEEG
SKh1kkts+EfMFc8SxiUtxPKKLzzCJGZ2AJzmIYYSVPu6+9SjjTFDxyq07EulSFtqKkxoT3JhtlvH
sVqHG9s+6jOHBeZmK3JxGSX1SeNx1qeU4JAQaTaHX4SaVyBgA0oU1h5Hhq/eQs1jpKk/tyrPlUkH
Tw0cBCkfAOvpG/4M9kn251oX6V1d57cayrKqEL5vXIyWIQC+W6nz0uuIhAQBIJTqUiAHz8TaoZXt
Fj9LxxsPGSN3/5DrTDENmMTFrZmU5HiwT5pK/nSVpaSVSWNY0qXcmg4a50ugZLAx1g4gLAUIva9B
paoBGB3peuVMiI0b8e+ks4r3Lj4UhHkEhEadvuZO9N2r5vOA7/bWx58VfFP04rJAbgJPm8i/WCSp
r1OWrdJDY+MK3KAnWqcGDbUA6+vITnCOAUyXxBYwuuBrRNgbPVGo0TldpODDrJr+EI3cNUMc7ScY
c+E0lGcWa9p+iv2+FCczlvS42oWb3XGVnhjejpUx/8C6wiekiJ49bzw1Y4Z6gQsc0Rf900oZ/Rvh
cyqqiMKzBiCxFFg/Tws6A5kPqgwFOFxBLEAC8lIWSYUXofANKrXu/Sp69+dPrQyG9FL5V0sT7F4d
V+l2JQbjCRfaqqMCdSLZ2834YgX/sveNTIKV48q3XV/EUSDhTjUQMwNHd1OM6QPeNAgqKRtiMNIj
llW0lWMLT1JgNDRSV5rw+gex211a+Mnxz0u/N/FXytPqELy+pa3albqZkgFHAIoaKLV/PrM++rPx
nzeobf9lMby+tj5dH61ieuujYN3znxf/bPM/vvaPvaYC4cuRSs1fP++33/T42956ZVIp6O96eJ3n
4UzZ5+hv/feRRfClE0UEM4TWdrfrzvMeeuXfT0rws0KL8WQBkLoxUCVLLKCYXagLO9sZq5Ti6sVt
jTLqbn87cit/oNhzH4fab/are3cQdeZB4mDT9OVwoyfXoYfYybmUNxAwalSsI4A5wIhwH7NBbLo+
ahUct3Ozvrj+aZpCAcsypBxiS7uhCkZHP8oXzPJwn40LhPbWR0ynOF/Uegj22zg6Rnfp0YjaV3Ns
3mhtjaIBBZmbaB4fzTkY99gC0YJvm8+c0LeOSDhO8Ygy2zSQfQGLdA2BPEEBKEHq2YH7FhcjnVRE
aFLgqYGUVYCcRKIUu8o8D+FA4/UR2MpnIvg5zLtstm7adm6QCvC7MI7G0DBrAQBJuDs7S+/GilT+
FDgLrhJ6hPwR2NU5ilQMotV7kGp2n9w7XUQxpdQs1mia0CC/uelTAoiOrHN0nrN8fKxHQGJGV95r
foHUSBvcR3oFOPgFAfobjLs03FLRpIykL7adsURHy9f2s5bc5a48p12aI7LofnZRfqkhYdHvN4aw
HxdSGtAcZh4DU3dQicCv4mHS00ck8i+LViNEVw1HWuNPg5/nt7LAz3ho/HJvWf4vc7Y//dJDS6rR
POpO4meA2yFqJ/0nHIJxArc6NTA/aa0eqrS/ONlw39UGUbCYznEChGJymXgbR4Kes/0TbYK7skf7
uKtISi05beXwszDm8VvXYZ8KZkwLa+HtmkQpVTAg/MJD184oTpMjrbBHJqMtrOphEl7DVE0EOMfe
UbQpfq21kR9FFhxosgFMhcJJbccrt2abfJuE6xK05KhNOehSzYVIsS5BSS3psjKU/pPT5yaxwPzd
TEYW6NGq6RMAN/I72ryBlYUyxtV2Ap04Cs04ehkQT9kYe4x20I/oUdnx4/cGA5yd3WFcE+AnUY3W
fBoLlA5riCBUb/G6Ga+GjVKURhVXBk9mShlaEh+bUGOo28pz3SP419e+vjHK5lhbPpoXLklmHfU/
OQLyFSMKDrmF4l4eb8sRVCRQWAQUZeLDXjnYeoItk45SSNICvguynUjz0xKn/TP+xNV9vnhn3KHK
CEhZmVc/qMfpsG58UEy9cwoab2uNfQSbof4kNTzGtXlF33pAmM1/Lhup74YIaZMI548xa/mqJt1R
TsWQKzZuEwTL70dq1wwgwP2t3nAK072pj0fkk3FYqey90+H4MjgGOrIFgKbYftBltC87DQ2tDrWr
3pKvoO4ulBFe3Mg/DBaThZs0l8oN7oThPUcRJZHWRzjYSB86Tc7PGo1cEldKKi74CK16M5IBxTpv
uNTdRC1LOYvZNSK36ejTKm4+ConqnwzAcM/WsKGEeu/1qOfkEqeRvpXONp5OZCoflIY+kiW7Gw3c
fAu0AFP8gO/tJBv2bUyfxJApizE4ZdQ7NDBEO1dpnU0aXrM5RluYQnVdzLClve8a9+UEMKR3KVfF
AFA2pS5Zmsfx2Dbe2wyP+gGV9b2qzgFC7E5N1fwSAb5fKuddzPmcl1QRBLjsKEAiBfGAFoVe99Ja
dXtsBgun3uS5r0GXZlO2mQdVewxAmI3j3ax0JkByH6wUrCyFb25UpJeczD/5HS5+UY3BjMSUZqgT
yFY2Js0cQOJ0B8gXCoecJXemnE/ZpKWnXuQX2ec1c6cx7Co3aW8fcfZ2nrSU7CxDniJKooveK1ZC
XCD2N7uvju28TGXoR2QvVTfutKEOe1O+zjOKUjiMBKOLo5njzAjFHZa0+xEtd47InhvcspnqngEB
hSP672kVvXk091BXN996pSfZOMfetW6CsVIMIQiNGrw6ApK8ivNtbDVPtYDgRSsomo99Wu3BetDh
IEcU9PqS1AzNeny2fXe7mN5Fj0hxcEwKfWd6xHXi08JZLY2q+1nQMxhmPFY2kAdE2BgYMBtp2Pgo
jeIaAu7/M0smahMNFnO9CM5D43yAC6IbRoWR0jqdEg3tTKD20f3SmXc1QOneNa6lMB/obbmbrj9F
o/gI6BA6akgbKH+cR19Lzn1l7bQu2so4CttRnPu6YrV8NyKMFD3tktbtg29bd0mTP88a00ZQVXfZ
uEVC4QP3YXKkBrqLbrzK2Hz03AYSAZfeAuNTuw7gE1wyQfuk91PX3ObAB7x6ONpjj+yrDEVbHdPF
/I711gWy2NlM5YPpUj9wPArtS2XeVDbEvkI8enoBIo5YDWSQzMI4A6COkTRydgllKhsz567wvlnk
XJB7hkux4GqIYm7Wtq+ajpok9YjStl/VpVG7Sj15BEe+8amMme1d5n+3sTQhY6+BgI/vke9+To33
3G3tABnbafJeCi7HMNXvM/eQXJadb7w4UfLhdC6u1DG0V4eOV5Ki3+Kd4sW9qTUcaIxhiyuySc1F
3lGDx5TT2PuUwIGrn4BmT/NYbS1Kp4Xf7PIk3tpT/IN6yrf52xwX5Ix6Zm+peOIvgKwUXk/JEnzT
BB0KpqX+ANyMVPV20eDoSU78XDCzpd5j54sf5RLf9NXFp6hTdO3JyZqrlsGFsBLtB9rOmz6jsmT7
gCnAikEnnIs7S3MO7V0/mWepQZZoM73eGE3+bXLmX9TE3ghV0LetP9v01s8YhiXLVUj94IQxXb6z
xe0kxBHbYuqi3S2oaETZjBxRqNx/nClweNJJyLDlEbNUa1fmWRMWhnex51IPAesAS6wFNuNYmui2
g0s6KG8gvRo3s7Rv+8z3dmVxT1wN3wmnR1yUomszNb9qCE5u3wVha8Qoihq7RmjO7TTrx6wumQ3A
YdNlqre9P310OYzLjlW/tBmEek6L1aGoXJ8FnkRwLdFnxgSp8s5TJ7+SEclSjF3CzgE9H5U1aZQT
v0uNsSYXg8Yq4QGOhDsJD2UrfGfZ6kPfhoOXdBsux0nzshdrJj9qBHZ3E9qFeVKidD2RUom2eLWl
5d0iHw6bQ/tGhfvR1RQ/FUCW407UaE3oKPYsUfExvs0ESarykiPfalBQJh1McE2cB3nMNP02m3L7
wOz3CeDpFURNekA95n0orRgdbl1JRg/XigZqMnFJ00tVLe/6VErEyVjT63k821IApmbFtu0DCtpv
o8kYkZl4GwIKp7nlOvsylenGpdzG4npnzhZjXg7vc5LsBx0Sj1dhmroAfAjLVHvBSpBzUjQv2jjf
uWnyAqYHjpo3bTDHwNxVIg9sOgfpmqGYzYc8om7i6XFNCw/rMgT7gcWOX0FAXWXr0OvaVH7y3DjB
RQr/xaYmZ+Uf9kJ8TaznelSlgAbCdhXpYzah6xmhHG3W7yMqyAjU+qijLXRe+TeDiyBeDwec0PNW
7l1nfNLpvm98eF5G7yCVqMzLGuVq6tiUYW0IdflOfcxn7Tb/ei+FwmUT3rcFZfSMvpMvwo4BovMV
LrtXe0tx1Wpq4wAIrkXC9F8fNZOa2QiwiNokoHc1ifXrKgcpVnYxIHWWRyh9wi0D+bQhkldPTavc
WunLgj8J+40bbCv5X20c8R0DcDw0fBGNVEc1WeXrkg9hmj9jpNdWFOaonQVlvjdYkOrE3dY8trRs
tz5W7/GvxjM1YORYNRhBtQ1BqgFXuUWN3gbIhhMqkrtWsv5f094lqwCOc2iVoi9k64DPq01qw9ur
x+p2DNhPVgZ37dgdrWpvd7em/cA8FBpU7MZe/1IHVqJLRYuSMm8qH2vs0C3ErXo+YWRwO8xwFAEl
nJIb51DbKFDykvq+OqlvEmzU1bE6HXbPi4iuVgqNkC+v22G3/gAa11Y+neglTw0CjnxWHZf6Whh6
FD5RBFS/nX00ziEm21KfTnz9oaWTbQgqJrzdSvgpf/08dQr/9VMDjsqciOaomzULyQQA0JTGWgX8
kvl73wCsE7zW0QGbPbFVj9U22K1SOfnQSVuwg8f7edx3+e/N0xh9vDQKI3aXo9Hmm31oUMeiQtEk
3l69FPN21flHtUndoxM2kKHoYPSN4lPtSocQKwyOhqL73LYfsiovapdqm6C6L5YHtYU6prL6ldz/
66BiXlQHjDHoSX0VX3Enx4yZetllnbF+ndqdK4cju7FasHzZ/C1YjjLB+EBJ7JXVWbTfAVMvG78s
L5NJYbFFCa236OqVWQZfpG22o0mnI7bSL49g2+KuyhDR3yyaWx+SWNdY7ufL2sCv++yL5fZZmxiu
wkHfMRHPcWYiM4DN8kDH3MT8MnEznbFELVovGYp+0t8Bh58OwBG+6qA7ThPd7KXS032J/Z0rnebo
tEBCm+zcxD8yCnosNuYj2cKHGCdBw917WGEQNlBiBh/EKJKiQTVF7OYZBvdEG8Lrtm03VyTyXXlC
BSIxRXKy4vIJhbDnaPFB6/QGeZOEk9MVN101Pqp/iBGYu1rBxBQUrAM0ZGYKWondckcHi0UklEny
pUdjtU+9Tw28dNg68xsGyQgyOJSo9ZTK90LE5ljADazWe8Ea892CzoFaaRsWJAwSG8+xvs5O/5TH
xEOLQ5HdNek2WTNrho0QtAZBayrxvVELVpvB60MsROAXQezpx/rzWu7GgIktq9TbattWiLOm+pWG
6sBQsCtQ6qUfk1rHWbOh9bUVbLOa2c+iKDyL+dIPqMdlBeIWBYGtq1pmeg+CoivzT7tNu10Vkz2a
kuMvf1U+XkWtVbyDn9jpWk/ERHP/JNH51wUNJDPV4YxGu6av38raKPGqz7MtgnSb1rL3i6F42P5Q
QV3Rn2ooDluaadeoUmjiBmlo1aSo4ig9Nha5ztqcJHbGUJvaASaQRWiC60PgzjosUU8ntmAZDiiq
zMheWi4y8eY03uo1KOS61W9xY8bVHdpvKFUzEybCeS3hFydRcZgr8qoCKrbRYRQU3Nfp1FEpjahl
G6oNLQ1wbwUcyYggdR3ovoei/VC6uxYFiZ09RcNekMnMODAcyo6mXwnPkAiLvvOghnyteS75OMLb
TnN2Z8c6zRpXdRj9UObEjRqGA6UzyzuPaIm2ivOgezdBpb0u0fSZ+pBX0iDbr1/dTOAv3FxDnNks
0Q+x4/KkE187JVJ9rKnkZFZ1/5NUUOWVHjhGblZgbgoOVkKOWVKJRoZ/K1LGhdTd12Ly27CWFE6H
wtmPAXHLkj5EVTVjEsQnvcwJgV9zJyIVbilkhmSOzuCVTFhpKCTDoXSaZ1FSak6kh0rpHMHzM4ut
HE8FsOpt+uZElb9pqG64U7tgvpeUBzl9EnFWuzmbzQOYhtsesm00md91g+ZEIoszeSCaFdMClUKW
FyupPul3JxuQN8EusWucCpvL0CVnw82+/OIuCAiNsBaxw1mj6qzuhWhgbGsCVf9YYuziMgcYaImb
iJpvDb0/B8bJiKkTTgnoLVE66LzTZ/7dTlUNxRUlJSqOhyAv7Jb06krrziDe9wogIr0kPOph8QIh
w3yBZShI9E2uusc2MndIrRPoFSmOClmo2kVr06At6MsRflxzAiYEB+gYqGfAoS/O4nwTIAhp9tC4
4QYGMH3fD9ark5HAIb2j03LMx+o8us2O5WCvZy49HznkSJLQEagGSLTVPo8uk46EXeuPcB3BxZUW
UZn6EkknuoyMt6JG4LtwnvIEHJBCebF0ED3SLFv6kuoQN7BwGWYFTKVI6L9U/2wF5iwj8zBfClkI
3AS1YpRwIvq05Gh2km/99EzuQRVJ5blTTP3NGkGXZ/nVNMTFqhkLZZAgFp0gtkpT2xwyb48jNPfz
tEv6Qd86/4e981hyXMnS9LvMHmUQDndgMRtqBhkqQ8cGlpmRAa01nr4/R9aiutqs2mY/q7p1RSSD
JNzP+WXAhd8tfn9tOzZQc3qLwvYj0jCQO6Dkoeut2XhaI4MI5dlawIgKfkO8nxM7iZNukyjkyg4R
Vvph/IVAjMD0xMJJDkRmhPiWmMC9nWzG09jjKMK24F9zwyPHxb6KdPixQH0DHfIFkQO/RKw/JBEU
Budog4uPggOvdJ6q1q9vINl2cdlPG2mh9CgTNzv7Utw7pfuZSPt31bcYb+GQSZoKwHZI1x/4CHzB
fhFuLUUSg76n6jyifsFuENUN4w5NT7cN0ybcDMSebtZvTN+wPWDtOCg4qRxyrgnb13Tyj4nLO9co
OG3VfReJ9/xXPDW2PwtMweNjTBCp6C9ppnWxmvLLYnm72NaNqWWdrVZ6psQLdDGVKvTII6hpG0Qj
IWYQGDupSfaJ/rg9zXjfmhSUXvXa2uNTavmANewbw8y3FyA43saVfOR786MgLso0BIOr5s56VCLE
Frw34/I+ThxAZQL3WfsRh7BFDsaQJcf/rAteSwT/pWQQIbAlLcli4nDzOLQW/ndVcGPzoKGBxT1X
oaGY+5UUhfn1vIQQ58J9WhCHnvIWGFGQaZ0sPpHZPOpJz5tEastfaaBJtxjqvuhba5XqmG9D2ZQP
hlYyqpCxKPDVef1/bjDpr3v2yXtChUSIzy/q5O3ssOGY1U2S9exvA3Skrwm8mlhUFtAfS8j79p9/
cfd/ysn//tqOconOImLsv//iyLjKvErq7sSadso4OKbFuvUV4lGDq3mzNLdp9V3Ok7ezLRzrtWc5
G34Smosy4YFgk0MVwLhSor+btcwnQgmwh1n6Zgj5Wbd6AFv8X149IDjxDnjooIs1EQ7Atk0RFAwZ
15od5U9DE/AgIEEOjPhbj02R/p5Se8qZ4PB5/NXaa4FDUQAFEXX6wJT1MTac2PqEy6XNShRhITXr
+JRGl+oP1s/7xsjE//KmOT5vyr9/W/hFbUd6rg+5+29vmqe8VA2G0xJC4SCAq4LnBY5S6ZFo5XKn
5qmzocVWMeUqj4B1OZcCOE5fLSwsV1X6RIW4BgHSxl1Y24dVHLPKmpaFw0NJ6kGsOLukXcs7J/kK
RWb0CEz68VfNJpyXwYbHXViRtLghHOPTkjaP3TBxqUbnpjyEEaC0fgL/83dG/c/vjONyaODC8FAy
/g8LAk21qe3HYUsYcmsfyK8yAi/cKvoEwXJD+K0hRrnNWWHa1Ia3XnxZRXqGw0cZ51oErtXkwRzc
uxWOXGIWOPxO1Ott43w4txUSy3VgmOr5cUJpUOpLJRT55+zxzhS+/1xkOX+gBdyCBoLzx7gE+QhH
ROPMKh2iIx7JHGtFVpF7lI8t4eBEtIbka4TJhMIjm07KLE7JMq86pGQU9Y3bVmfp1WgL9d0mIsun
4AnblBZieaRsba0MGsgBPopZwY9+g/oz/TQDtEfh/JIiTVhUK/EDcLtCV1UM5CltRPpbYdOIhY4b
AAyXOEqs/yUhkFwL/ZX7719J5diYVggI9B2pzH+zhbi94VTZPDanpMw5IRlWjxSrT6TxoNkpxju5
SNzpHdVVBYE2Utb2rhmib+7kqkfYbNPLPmtNXaV1VkVdXCI/v/XcUOJa5T8y4uKt0fkoBfzV30Op
tc5C0go11AmdqPZPc1y+VBx+oj07jG38bPvZt5dycOTGEzgLF2pjw6GgKksbaW7bUt0mov9c8qra
zzXhfab8qLWOUwRgQ8YQxXvif/a5MgigiRaChvrx3lcTXTt4d2nkOaQE8npNQTK7NdLwgNw1TZ38
1ECTRPzo65BT3ufjRWxcGumC0d7FeX3fgtWdnClLGbxa0vnL1kRNjnYWjx9wI4lEe442zBvlp9bg
q1oCdnLgaWXYKmdzOhTorvOlBbFNxoykhzTZZN+ZHx46TJYbV3A1rEqq9Z/bDHJOYzyaQ/hdYM80
EmdT2O3XOlCGefUgDRjMpiBjf/VZaOFWo9xn3OxXvReHVfyukubsl8ELJ+WnXk3Zop3trLGhKOve
R999D0yyQjDL7ZshwDriU2gTFdd6YeLS7jhW42ETLuWHFgYx8W+FETGmuem3GKbHOs8vthmRlJ+g
oY8pyxsX/2suwldyv0+rUrWLfpZh/8uw9c+K2CForFUFlgg3zyfWTWM/pHxTlgjGjgjGvZGyicZ1
cW2kek4NFLxa1aUnzjZryTrQuyWi8quXRWcvJFrD/Ktv6/XeUQw8dCbNuFTw1KcYDakHiKAioA4t
oBMRtFNqgh4WvFy7zWnhq2y096J67i30/HU7bD29CjPJ7luEkYe2dx69oHwP9CmkFv5ws6tf49p+
Xx/wqKnwThbTY5QQGd1WIQaY2n6okgmHZcOO3wI8hDB6sde8eeH44DoGhw17z8Ydk6PLTu4ZDaNc
zvhn+axFljJ/THX5o4rLh1n7Jjqo5I712G+5/M0gG3exCJ4NwPNdYFlkDNT+37W7IxZpM1hAAZR6
PVha/lga/IcJEfbxeO3DnyD9hrF+baPoYlkNtwecUeZ4l0qi8E86J740vMmEWyCSKIr3MV/2tYeR
LR0hrmHGX3rqCS898jTXKLfjmMYPiT2e59kbT6VNHYincrkZiTM9YEgDsujTH2UxcJ+YvnsUS/Tg
sluejVQSXxiYEIDeeB3n5ZebzvYT/VKpkw5XEg6fqwUTS6devKjmOGpyKlE6EKcYvSdxhbtGVR3w
VgEg28XiUEStvSWMZtizoXu7FGNF32dH2Rku9D+hkKVPepTtdGyqAuKu08IeRJrFSbXuflUnddh6
Zop8+CT2kxsFN6jKbpy0qg+pQTLCEstdM5kOuU3LrQ1qfowGwkppyDzn3WzfLP5yGxUixaRqPxi9
RWmToHcuX9LjIqgfdZL3aq5rLu86PIxu+z3Z/F3XAGMobcu5QZLm3CjV/vOvoA2tlBYEwzYfF0va
B+RrJ7zZNlGIzrP0y+XG716pDJXgS0hR6IkkW2z9S1p0sr4jSy5KJ/SKtXGxVXNB8jCd6mAxLrFK
FImm3+v/afXfWf8KRx0kaEMoRUrG0p57HDes490uiNdPQij/EvRLcvQK5y2u/fQ6hWTuOEu+863c
hZqazUvYlrc9+8+pHOmCVCohtzOzcI70yM2zOr9kRmFsy0E3zZWue4kG+wERnXtcX+X6KhxF3Fbh
tN9loPPXSpI3kczpahVCbALW0G05Ou4xp0bRJq7sTOg3/E6dXrMg8bduzB9nlvGlMM3uVGXg9Bbk
4d6x0PG2KAQvXv5a98jrbDolU9XIS6WHkMAidMqb2umI2exRhF13Gl3vqCwglZS5E6JlevUT87CQ
ZjfZ9pczJuk+6e3mIuquuUyR9ZvIo/yQT9QHRhVNVihkwkOpM6mmwTorUUDmgBJeRluobRJCG3IW
PwWh95rGQ4zJzkTOQlzQQBtVX7BDOg7BBPMjiYh3RcvjEvnWA7ZozwMxQT9otMlpegqLxaLwlLhA
63e/kOqeJ4F1ROQ0HFsruwn7uTuauWRLXvsM1orXPnDIuoNE2Saz9VDodEsE9sk5KQO0xzgXwAgt
0iRYC1NMJjeE1vGR2InarT8jRMp7GrFlbG0CLtjyojvS9PWwAgTKMkatJ6NZ0Vo3qwI4JcGXTt4O
ZZZRbJs2BFZX0Wm1cJVdBwKcDt+hRK+DYO26nlqF9mYgr/7KIvlCTv/LOl3kw0zc0SSOow2dF3bt
+xCidvSg+1ByZ5/ezDG1EHZhaj8D+YjARoI0kmC/SqOzaYqPEYaq2S0PY5P+mkMs/VqeXdiZ3CoG
aeg6ilVtTGujNPCTO4f1Va6CaQ0RLUH+MEU7RI03VmTdWYKEN0iV7dL70F/t8zonNTPXx0hBBa0l
EfOs3xAqwHYGTGMBeG/dYnnU1+eqIcf8gqq/4eznt0hAKX4s1CGTEpV+jloabCI7Z0xvnpc6/9R6
WK0+lw4KdIxNUInTrsUSEGOCDEryljRqPobzjlufUVryk6oRaU6ZXduA6bLDhEhyG91atH3V2U0C
rrjpdSZrh/Q5rRGdGX3NasXfWU0yC820m89V20+IbBcrsgcypKh5SuluPz4vXTycKZ+mH8ShVzWj
C84kGVZ7tlaB8Jp80JjsogM6+72qcZYhpPx2qhBNSQvOSVZtsqmnheAUYuisDucrJRZ4UH37NBEu
3Jj+MzEScJX2A9st3hA5Prsod/Ms/ibel2cVCqo3ntMJxEFKvAPN/Dl4KFQ6s97bc/1QK3EqZonR
xD2tC7TSauO+VfeoJe7HvKVQqkXF1anmnK1omvYD+sa5CZoHMwO/ycMZSwTJOH1509IMs2TOU6YB
zUq7a4wEPMas/csY9QwtJMnY6KbY9IcW5wv/G49glbMiHwcidJuYdXqoA1A0e7pxAmoBTQMXVRj8
GSJqZdZvxBI5YJGMkZvEJg9Uk6or2EIwaLVXQ/am/O6YxM071rRzCL+Crzgdd8Te4iTiRdNC2iNX
ERPTUxEyF0kMA05PgXyW55+tYRzazHhb/4DQJQJDq5WdYuoI8GmftWlHcD5w2tZvevZc8YNAMImQ
Or3T83lbN08p1DUmGWbfHNAmSVjrI6MklpFUEm9UP7LZuauNjjZSVNBBg9K5bfxnM6T1tYK/lT5v
nU/9yj5O7lxb0hzFSzN793l0M+qlpjfTAtOxFQ9IN/LxhG5so0PgX7RAn7fmrL4At9Dzj9oElhPv
0EkyBwef1k+yxK+dtqLG2ooUmA4vTcDTrSuiwY/wVXRLkOKXEd5SB74BrX4xneC7MpYU3WRKDKtf
7yZF/SMWzIex4LUSNRvCHim6xYfyPoNv5fTB6jLRj2mEv6yC91BPqVzYezmrz2WsP8mf8D/MPP+2
bMwC+rklsepRevlp6Ko/aZCeLQ2A5CC/+HrNczo3XwPIqaNf48T8W6mekiefGJXS8FEOFWwf+VIG
FOtW59yhobuTwmTROI0Gj44fCHdnGOMuGhzMjX0tjm6EWteZku8VEfF025RBlIcCCNyRNLhb/7YR
zZtgoOUq9X56k38HBrXX81I09HtzIB0GrRXvgHb7leFn4Qockj2t7S1Vonph/3uWhXzQY5l8+lP6
0wujP9QS1aDRFU7qvtgFKigOhBvNEZs8InGOwxbfBPVtk0P3ZeccK5KeQbfYgVoDSeNQq4M2reh9
XK8k7sx6zUzGH5JG2xr9zFzOrAraX584P+N0xjCoHR7rflRF3NphRNJV2WU07vnPq3FqdWBY+ktV
z8YLabSnAjv1CsCtuLWtp2bVYkrpRtw3BCqgKw2x/DL45RpnFmORbh0e1BQg8tRPpMVOafSXAFj9
OSY+x02A+stSA1JavXUIm3Ls9jCa50a6zL1M9oNlCLzPj9K/65fumJeUSltoT85xayHGkh4sTpzd
xHNUcLW89ELyYbiXRIRnS9CD6bSKWC8p2ccQ/mPSNe6GRf7oKmppXe0qMzpdMeb8nvUpm7KDjl0T
bIwG4Tn7Gn4yWfEQFScxHaoISasZSwKpCa/t+BRXR6wZU46TF/4eO+2UWfQcFiz6OZ1HZNjwEkTC
iTsG9YeISOPVD7cxift2ou+s4URKcpbFWuDaVwC0ZstwkI5iXwfzgzVbCDBwXfSLX9CqZapNOWMk
wqxxsxpEx/AkXOrsvG6H1dMo7leCc11ybcLpKkdde0M32oO+N3n54XTGISQXtx15UFfXbaDgK916
6g/Or96fnn2DhOROYFCLp0KcE3PEtyi/SmwQhy5X16pAQDsrgPxqNp1zGfwSZQT2QBBQFganNaZj
7o351havWeia23wcMJZoxMcNBZ6/1iuuYNM3ysd7MHGENiSfl6mB/lOlPHRlss2yhyRGJeQxNZXa
Yrh6llfnSbTUZ060Z1/UHyvlNs/cdV43fyy+dU3M5XHIl2SDFB5gzE+1SqHY1X7yscJWOEW5VyOq
HYLlfkK3PZaUr9XTq8iKvUrl8xgMt03pHj29v/ZAFajG8GzpXIcgNMp9rl1emm6WNWZZXvxK4xom
eQ2jQXBsVKZAPiQou5IK3Zb7br35kqp5aHvYY9jMg3Ygrk9X6swHUbcXr7CRLlEnG/KrlEl99ns0
dEG3yfR4R0eAvV8fuVwzMiupoYmifvilpFWCgJs1GT2vmWB37/hyOclD7JpfRc9zaRjRYZCcnH5O
2oFGjj2F1tX0kX3oK9lLw19GUiJV5l3+S0nr+FUkUVJ7ovrFuAaG+7QyvetniNQCrj4BdG4gSZqq
OfcKbqJVzxBN3Cx6RiL3WPNa2OXQX5+nif5zTcYbpvFnEMN7F4yPwGEQDintW9EpljweFQDG+m0w
GsKY1udixRAMCBYoH34g+ORxNtUPPTMj2kx3K3OxElid+zPwuqfVS+Rjbd4YiBrdJWl3k0d6Egac
12gykDQE0YHcPI098loFoOEmy9wtVCM/PgWCqjMSLUzKpf+CmB1TwQqqTnRH6i9k1bM761m6d8hT
YAc9k7v9QPkKzwgHr5Vx+LbMTHFooHhA7c0gREGivvE8JJ9YubMHPY855bTLia7RfkGyITT2pSct
i9FzfZeTSLyNzJ3eBOCzWrysF7UQ0R2mJrxka3CLpZuQaccK+ssswm/N9cUR+pSlvquG5Lj+LFez
uksFk5o09TOL/3dhYImeDEWxdBpuV2Nxrs9xTn1gu2NG4taKAU2oTla8eQotBKdwEpp1QX8mtybT
HgxudUjwHtZjtxw0hYnUDM7L42PJmwfsze8tyy2J5y9YHyAuwDJQ1Nu3aRa9r89QbVnjQU0NhhVV
7sOSVNkOh4nOqNGWODmVfP298GE10nragK/dvMr4ygApcDH5R7wljBn6yfSG7BPgyFzYg9eToofQ
tuZpnzIoUUOi34zXleJYckIJKvk0Ry/9H3cu5WYS3D2BusOX81mwUtM+zmNB28y1LrJvRxWfcT4+
xD5F7Waooyizq1CH2kF7vPonDY9L1dYdEHlbXGcdJkANBC3t01HgBygFe4P+ss4xs32n0Sk9tsCR
xbu5pZJduwr1PBfrKAQyDB867VFcZSOukx8ykQAZ15DayKdwaxonR9ETiytoX8QEk4N08pDzYEH7
3LiTIHsfvsw05vEgMDuPlTg5Yfm9CgaQ2MOZ0mczOmG3+2waw0JRnj/ES8+AEspPvDAn/ZZx0r2b
/nzQ60ysvbWiJdlUMR1r8lufeknV71H7FyxHobMZp+xLY5Bjzwy5Ori5P15DsnRIcuB77aVYg028
PnpOr4B+e3yiS+CeR+nF2/VXiAaqf/xi2dQlFY1u9LQyGIX+bk5e8LzmWqTYrLkjUf92FNiSCZBW
Zk8xh/1JfD6kOM8VUcYS3c3yYzIgzogA5SrVgUGsIZWNXzVsDYkYGE+LwG3OClFvQqv+MWeyZuNl
+ev5WPwKf2zvQqBhJOZrsQ4rOKEeChoQCy/61u+o/tMip2Ej046O1qatQWPSubB3sGfVxnXTawGC
vLhFdlhhfpPF1NoVTf7VZ/GtnpyWlBGN2faQJTGu4oLvDrTKq2kBw+gg+dwis9Re3uoeA64C6JB6
kHBtQblouFzWM6PVvvQkQdCU4p/c4GO5BM10ABbf83JZ9CDT/9rimWymXrE6e2C5FglLjQQmLadl
3jJtpFgq2HbDfKeTL4CJoHe0w4FMvT8mhIdBjMnWHjhI8m+ko4C7gTr3lg+ewgYmtOHW7YYdWjJ6
rIn2Qo0x/JZJctRf9/VMTJOYP65PDisfIk1c/5mCUmIEW8dMM/KQ8ru/vRILRJ9fExFFW88rghs4
ze1YG3KnMfA1ssCL3QN71N0aVWBpU3w0g/KWLmapnBlyfX4iR2HgAObd5Fnu7JslvOrZSyj40Cpc
7qYxDbZt3KDiUy9z3VbIuF9WMGHFMYx2DlEC2U9rOEZD4xL5vy1qT/xAQ8ox6vkRO7SjbqKsfHQi
vjkLl420KXdon2kkgIdJcWblHvUP1fcsCEBKyRHf1q77FMGAb4gaJc+P70BRcLGb/mAdyvTU65iX
XJW3Rk/nNzTlT2/8s7rUgzpFXuLznvdgNXTsbd0qvkY4dT2yXKlVxtflj3a91cKAjo0IGL7aZjRb
bcsAGDLiHHKCmus6pnk9v4msHh6NqnXYd1OBPg6Mu9NYvXYcyRpZyUvwGKs61WxGykf0h3j4e12g
u6V9cpz+dSD3cGvz+aRpFh/XJLQAuoSqHdRIBE2PFBCDq27akQVDyfRPWpXnOTMZAek9F0pLfTVQ
j7rsY47zn3bEEQE7N2zHxeSsQ7JlK8QZBiaduN6LCiHXmMlLHJgzkjrxmGvFRzYOd3VjL/A18Z3w
0GA1Czq4XIunqpDh3eWpBJzdD1wt4SzFJltA38ikt3amTzuBllx00mPzdMOrZEjZ1j7ncbD8UQy2
aHNwvRSqKEjoYk4yl/w9r3FjuA0pQI3i5030iPCEIuxK5X4VD0USLd0csp62AYeSyLL3yXX+BhxZ
w8+ka7d9zEtWzadjQ8i6SHK3+ibXnNiavBNLCJDa5Ycawvg2hLlfARQ+6pqp5G0NV4nTmlbi4Unf
mzUadID7/kJCFTZyvcInsEOKqq1NG2a/y/5tPULX86xIPmPJUuBUaCnFW+bHxyAGH5DDRAN509wq
uNcDa/4ncdR7itgeo/rP4PU/qxpe3Uv4zDKbkS1GVbedFAZMJ722QouTOGjWqBCG8WpDmh/466fe
7orQP3nxSOKl8+QUEpAnPNbL1aZngXgAMnYV+uWDqPyLYQTH3Ep/raEcucEJl2toGg/BptGijzDw
nv2OCSxwmMA8jnONfilCAVZNx7hEN6MXv6M4BNybNivMWUH1bPETHv1Bxac1GGpVetEW64TcA6tw
QJN/qURE64XpHyRPTEZBH2xEnf5Zg4VcyY3il86OG/itT8SfpM1edICRvjbNMsGkUTYEzLe3iCi/
VroOtd9xbqu3xWMOInWnIttF5zaAcmrN0NChtmxhdiP98FH4+oxF87wSwJaCsQOg2QjffyAL8F6n
re4xZXDUhmjeu+BJr0/TxHhP3Rb6VG03G5ROsGI6zLXErxf5rUx9e7sUxp8VHLalthNPA/AUGZ+S
eLPS5XO3WpTwxEyjsdbhOkOITgZ+DlNRfxgQv23XLynE6LB1B7nNW4su7ET+6CPUs/rd58uNrgcC
Mu+qKzDhVWuVcC9QrcKvsO5upXEX58F+8eA0Mxm7eEYU/q8G4SPCbIeAJiS68ZF81mOXyDfL5khG
bfor0pLayGr2fmtDkTKHOI33w2OnvYmH6q2zvHoHvbP1ZXeH1gwhvI4S01vapCOR8PuJjYg/NOY7
5BnRAQbgp4bXy/a5FWiu1/Wm00ljK43a9/aXK4pi17tfmTvhKNRxEnqz0ehozA1YtOQxOJPClsjK
lvGPlbbPaimIQBqSDN793Ju3UUn/xeCwnwm3viGtk2O0UD/1A5HkSNNsfDV6il4FcGnLpKWW+KO+
TxoWilz/opGeALr+3jjJJi/2weSREmK1j2t+V7pwXcfeAd08le2zTXYfdOteIg1vSyfiWQ6MQzFj
nLahrLZVj3HTls8aHV9K9VUYzU+daKV3RoiPFzwtJ0o8HnSmSBnTTgPoAYjMzDgJ2FP/idjSd1yE
+DA5yTnuOFceSEV/XrMPM/3yfQK+TcPc1yke4lan0ZEkkh8DB5luewHE/LmiLNbEyRG1C4to81KC
82M8jZEBxhRs8BbOS0r5cUIRjhbzlGXgQKAggmHVcrLiNaPpDVpglVDqxXN9chedrqd3sBV7AqO4
cZheMpH/djR+qt9lr1pu88q7oXkHfZn8nY81NhkkuiZteTrzSIkvO54e9cfjuDI9RNCbHPeQAZLv
IZ8GkcUFnE2tmA/5TEX9AwsfFzo0nv7HNiPahEtjU+vJSr/N60Ss4fR1v54UD/2aVqT/bRocGU80
7LpugB3xCjiP08usDwp9g+M5SjuS9/opQSRRJYSy0WGEg5ej0Ni7OfswW8MnvuQPt+XgNRrJwE1O
De/EokdtT8P3ZF3eywm/mlZ5LgRAb5ra+7HeJAMqH+KOTEZ5+P2kYhLhK/ohCSzMl/xGBOFW/xJD
f5sW/Yc+a9a73w2WOwfh0R6dqJgPOoqtR46zscP4OyAHY+Oa8cWqyDaMi+q9K59mx31eE6T00Cud
5TMr/AsOPB0/6MSbJQzfujuzjT4qw/mqHsUhFQRCNxUfqJ4q1svG8HCDzvMBSaQX6FFVoxf2XUtY
gu50OSfFeMYmdY9E/7Ud/WmDu/65GH9EOUwylojn2rYdiMSEoyv9XOdboxAGNX2buHVfyqYe/6Jx
lgUY4Lo4G+3Q+auC/P+Jxv9LorEFvfAfE43P5fjzX9OM//kf/DPN2Df/YblKWQJ3rCJu9p9Jxr78
hxQ2qlKoDbJypYtk658NtsL5B3nllqeE46Ht9QQJwy13YPR//48w/4F8y3c9E6GsINBY/r9FGfs6
rPhfhGGm7ziuoJ7CQeOKvNX5t9bWOe8AkFXs3dRO+kYGxqZrmJha6PteF75hVX717Dm+Ut9zbeOl
hfR2mStm+yebLzqses6OQYW9I1mGa+V9RvU8ngmcoDLrJcbB21fZ9zz38QkP9tekPjv29gur07af
aaxVaWyT7bbs6dBzLpXZXGNSJu/68SVozPScw4Mg08+ebZRtj1jvr8C7N1xaxU0cxvFWFsZIkkbg
35Aa8ATqizy9Uw5kB6KBxruGDehIM0yUOqRYIHsi99xAdIewwepcKkKFLRWfixQbT5bJN7Sp5n1p
U0mbOdm+IujozlXWLpEkfwaVcB7rQv5RMiPwIxr+xG6H2axxr7HfTWfhtS/wm/ias7bfEIQY4cFD
vyrEfOrH7gOfCPND3+yG0Y627hgcg8KaXlKDQ88RwM19/osW20vZxicgbpSNAVlqVt+dPSertyon
uylgVjuSnAh/OpAbxqzEyKHOXl1l3DyaaanuaZwoQDjZAKYYRS3KDSaYS1OpZeeNtr0pq3m5NKnD
+nqeu3A3cYQfJ/eEj7TdO3G099MKn0M0/0JTal9Z9Ey67VienInKqqG3jhMw39QUn6JpX9hYWA8D
2lCziJ7PwP2qi7zftpmkFqei8HC0dTfgoAA/x1Sey/Shaxv7ppfOuLeWHz0mZlxR+4RcFa37TY5Z
rC5OtLfJgtO9t9hyuwFgTYhvxykuTjB2F27+KxEB/hXL/kG+0hYYHhd/us1ABpE1RL/EWA+7xjZv
xJDaN13o3gm3zA+FG0+nuPyDrwLpRWimB0yX2B+S/qNQI3KrZSYGgXHcKkB3bNu6jLVZnFsVZnsq
1XQwKx19C7fVIYblGAaGkNJN9krYI9tA8GXJeDw5TELbNAQhS+M53nVWTM2xoR7dgkI3lh9215Ae
AIp+PguTiOxMdLcpwrtLEBDMWo7dOTfKs6tC/7LYEpX8xmOGeCvne0Rn4aNMTg59tFbUlDcpX7Bj
bYmdW3nvLvWNF61JoDWPQjK7ekRo6+jEmOGaWN+imbJbihWCvVtE5rYxAtLlkM0QCNxcpDUWAC/m
tEsa85Ljij7jcyyIAIrfeklYg0hhoCIkX1ez/G1MbcMekn+EczduqKFZ0G05EZT51vaVe4er5wo7
nOzCuKYkZ5w/HC9nxOvIxzBcAypeKB5tzLbkQCaRec49kyxIQRGvKIjeyAFGwe9PhS9hXpjL3Bku
TnidOlhkE/gpntZubmH5u/pAnsWvgp33SNZeCAWfhUc/Sd87JoVADRSRubRLfMZZ7B+wnGGX9n40
XNt7SrrwTtXcwuiPSczBFxzwrUmo9Fzc+DQmIQ12ubMj+DLbmyUzq718i8AEDswvYTzsYZsgmVzz
jyfDs0SARwZPFVAgUZ+mJP/N6yYaJVXnqgR6L+q22aOoItCgLC+Lu6Bumumcxmh07OKPSTogaa2x
b3Otg1+8/WTilebQ3si5g+DKSuLIOu1za6t5+6MpBWMB2oKdK6f0zvgR1hqMLUgJqbJ70Y4DSnr5
e4jokM2sJNwHsi4OiD9dSoR6+9x2JeWyGYFYhG8TMzfsfZ2EKMbwWHTEKefEeiON8U6JuJd+A8Wc
WpjCyhCFcpAme4KADn69BERQvFdLkx64qOptnhDMwW7GwrnoUmydL0pCgjF/oRMmAI31nSkrPOQC
OneWzaekDmIjJn5LBIDwOot6y//gZMiOadEs56ajX9JEXxeX89WPHUQhcfG7nPwr6F16l0LTbTqr
M3bmEERg+ueYCJNTSS/QRjTUWpJ5oTSKWh164w9CEzKupwgH4GQ2O2f8k6rRxwjmQ//GTvjKnYv3
LH5YGj/eQRQ3u2Ser0kScSYV+S8hjRfDDC7W2O4QJiy4gdivO2N4g3zcE09O8EBCzn9joYnyqR7N
2vDJz4cf9VC4h2VyGhKH3HQ/9PR2YkNQG9iRpznQOhri0XaqNfG/A3e9zo4HaIgOZNtilN+NM3Fz
5BzNx6AV+Z2p6Nh1bHoLRUu4a6iIYS/F8hCkTbf3e5RVAS0ukwuPvSRqfkitvOTL3vBsJFQDMWWw
xiv/xoNvQ05MtsBUudDBJAQjFsB6J3BNHJEjnRCHkqvWn42ZPY2tetmhmiUzIYKw9duEXuVuYUlz
GadlhZ1X5vYOah9wi46P3pvIo0Ju4emgX2OoX0wT6tcL2whhCyBNO7PE96bNN9zG89EtvG/NYiEX
HkrKssqZwzfoDqNsbuOeZAYZiovTULaH+uAqWx4TdyqTe6KqjpKEnKUiXN422h0RI+mFLOtwb8cn
Qu8AxYzO2k8+4XPc7DhlxuIoqgkSqCoNkpIhlJJRciMv3VaW0WNMaeSuJbE7Ner6orr85OPf3Uwx
zmYPWxSCKJa9zIgB/C2+uUnVnUmC2VGRSgItUhV4pBGNqe3d9pWwTw2BNZVxihwHJ2ccPgeKdF5u
+PooA7KCxoiy0qZHlUhqceZK6+oGdYFAPXFvwQsFH/2hroxJAxJYrQb3jDLX3cuxGfSrzO/bmDHA
p+DbqI9hmBlPXhyFZ7MDnKDBEdcage3Xvp2Pcx2G6NdnOuPJNOEAssBQKS268bIs6Z86Kt9USJdK
uCiLSoKMfIYwnF3stTgcgwiFXSMqhB6N92V3s4F/+7/YO48mSZEtSv+VsVkPz3Cks5hNaJ2RqtQG
K4lWjubXzwfVr7O63ptum/1YmWEQGZlFAAHu957znWMwhwoury5rVj1WJxexCkI8UrDq7nmgU32C
aIMvvnAhI0L3O5UGtAc7jJN1xmV2Qqj+KUYQs4rzbmCeZ64UN7GD3ugHW2/H07KY0lZsUaZ/Tmaz
RmB3X7XJr7iHzfQ4hDecbRDalElK+Dz21B58TBTOIMqNFQa4qyIPvEKb5NAmZLnHMsMsCc3CrF9z
eQ4kNpYULWnWOmlcW9E0XxrG4LQrC6ZY804CySAe3qB7jHbSOtFfCddDl+grs35VmbPzg1o/BZp6
9ZMmobWYVqgpJfJBr77EwOT2y1ZQShLeOpJITS7EMcK3tawZxGn/XFs2l0VmMeQqwRi0olenZVH/
uTYapnaMglnKH51DCR6x8J5MX49R+CI26rif4JsVaBCTeJ3HTgBvEu0GmcnOTljlfdnd3jXlPkyC
g4Mb70RJ5o+F2TcxddA/t50gJI7Td94vLEArlTnKriAlbmj+2pMe0a0UcxmerYqJrMrVvp5Bglan
eG1ZrS0ObzKL4pbrTRfvRSeqoxQZfwqFzLheVlO7TnCDgR5eTuuCB5R2G1AKWJbLCwLJ++ToTL6N
4WNQOQXjTBbL2ttiIT4u7EcLEYRDrN5qmnrc+G5Xkp6GzdeeF8umGpPvellXZJD8+6WkhGoA8odx
Vp7DipyPBWJEDstyrGrDRvwX+TvjhRCk6YR71Dr5E7JqOeEHpDAenpdFPa/V8gd0VMQVfQF6UbeA
hwbMUYq8QpneAYFisEMuudud3haeSnp4EC62W296BRWunUoK37QK5msu4vtZaZRJtLY+LQvZuWqr
O/X3VJ96fY0mbdqHtXug76V+icOUc8bkL3GV9Jyt7aA1H5eYzWUxtwEEoWEV/VP0v15bV9zVMU5h
ApxOTtQS2qICqpw0uSDRqCfP7cfd8sNu/rKbxGOv0aQARgmmGiFFitxQLzIG5PPd4y22c1kToyyp
m4LQ4WkSvIskmX7LSVnOxXKiOjw7Oyd3n2vqPFTkyH09VY63cyPh7Jcz89v1W/dUxUrSLAje/feF
DbsdI4B3NNoqn9bLhQyliCvLonN2UAwI5JIFynP81+PlDSV5XFnc4pejPfn2KZc1UtKm09tr3LZz
qE7hERTxpuwU4hDd/FaksluFaJEObiMeBTNiF9zSxjYUY2/T62DFWB/rIMCO0hED18S7cSxetbxF
tS1zQQN1gqsiaWNyVmRNuS3txw8qgUSOwIAuXJ5GPMc9c6Mob13fFmicyVgQ0bm2ga1aaQtF2ktA
sxx0l6qfEdlPXShBMXnXCgEuROi7cpi7aSEPeqs9BTHZ1ZrhHK3aeiqog1XWjicmUBhrMmgUMXif
uSgou65Dh488/0of9B0qg45CcsLMr4/eZ/q7OEzI/pTlh6DLPxiu76xjk6+AyOKbCskpRWLwqCu6
ClW864fsEgW0NDKdeHWno0lRM/NUjN5p4te7dtah63S7SA5uD70/MvRxu5e4NMpzQHpaY/byQKjw
KxG8hPcwUCXeA59AErlHofN8pXd+bKVLmIeJtGoc7l6GvRk00ppCxFl+AS0J5Ad81UjI2JONdqcf
ZXeqLeuaqq8DdJDpqaR3DnqOWmaVJZhQhy9MSEDGadpNa4NkZcBnQO3DbF1S2KezUq0c3w2oOdD9
leqZXFCAvPdRJt/8MZrALoXcQFNMOy2DFQ3g8Vpvk4u0B7kG5H6w4/JJYu6ap3qGn4PMcegEFc2d
GHbGCYNJIzJLt36fXduiahn1dVd9eOe7tI+bwLmODDIapfhKCFwvtdqEjJnx55evUHi3hEEjFIwZ
V8kkOk5NkW2GdWMln2u7e0Ge+KnjIEwhVci2ByDlOfazSpOTzPSnKgWwaI7mtlTTV3KbnHUXe1R4
+/rR8l0qvU7I5/IMasbRu3agndoZr8BKka97WJ0y+7tSpkIfVB1bI0SVV7f3rOy2YbEjHeUMKBGS
GhrkqMmB8wCXnyuqYHYupDBsaxvqZUs6uqgid4tlnQOp109ZqTmr8WDEE8XfJvoyGclT7I3mekic
azpaLZIxeor+omo6Ndl4TqwWoyDanc4avuatuIUZxk3lznb0jx5ODqAgYgYV2kfdTArULPKezkQw
Pb31Cf0NxqR75bQfiiJ7Yi/xZXskuYtY7vOQiRed0x0gpmkzAsKmUtKiqmHm7mJ10TgNOMWGlNbe
kGxJnkaNDdvAcXdRr1am1Y1riIbu2sy8O/CQD1CJT65NLJJf1x9UEPqrvk6ODd3HdSYl4BgVIG8f
ku5sRORu5ZP2UeUJngHUxwft2DLpQers7nzpMLmtus+60XLz09qtbVBzbiZuB86sgnHT5t4CbyDp
eBMmiqyVgLGylkZnJxcvSCBxz1WwpMOYCjw2OjpaHf4d5dJ8pSynsq4/t3U9omwM6KDNYkarGdaq
p5ckO7h3cf4jrexo3TnlBwmia12CMy2E+N6MXg16rbuVDLGIBSZ3PZ1hKVCt3XXQVZveChEiRE8j
sQDnNuuAq3Z70E7UiCBoA3MjHtd1tVOM5OIC2/MS6sCxgl6P72VLvLZH+Gptu09eqAAHdEa3IThu
ZaUDIuTR+cHIItiaLc4xvqOuEQiyH96NdfTIvHi6CCu6FB5ZVZrT/jBbr1p7FQUJZX4eqNzvJ6V/
zKO42E6TdW5dQ9DB1laDxPrbmt+slFjzCZ7mFn8g4gpAxqBzIpxXdpmtBj/jizxhALOI6vRi/nYJ
yGiFmvo1isZ7nVONzRKz2+uNJU4MYN/x1ID54VMIHDFNwiIBNddfilZ/8uLpi6Ob+RUJUbaeXJja
TQr9xYN0l2pVhM3aplvbHbqkC45ZSFmgAWnh+/IHDpsB+acggEuL2k3sRuk6s8U2tMsPNRXrC7c1
tLWcTTtQPyh7jDswGRvTSsoD0eXP4ETbE+zTH2FKJLiJ6DrL1PdwZj1V/Q+JUG2j5RcoFA15Eulj
FHZofzoQjHamXxrVPsDO+MYj5lJzI9tlDO+h7X8AafOdRzqt02HEWWoTD5DpR+JQEhvnVQ+q8+Kg
Fx1ixmQtBDijljXVq1084/lTHml8kaDpa8lAwQvTeVIAzfI63OhYsQrp3UWHdsrWuMswqo0ISAIM
11gSlcWkfXFbYt7KURKo4gB/U9GTSuzs5uR9t4LMDMS27QmX4IGYuvefQlZZQvizenPTWdhWrgWC
O2FZn9TgYqns2n5fZPZBn74ryVc+E97OK3ACmqDn1pJdKxryYgzq5+ueGD9UZR8Lnbyzqdl4Fb3H
rs8fzKkeMRj5DuEf0bQ1h0DfTtGAhc18sFqY7R1KUy2hrVroAoiu4TzVcemuepnEB3Cmpln1F/wH
X8iKvs524Y1jZaTXWC+QvgA6xolLsZQbWtB2d78z18T2HPqIwBEjGwiC6ayryVUdTf1+wo9yscze
5vFltDtgvRks4qFOzxF3iTl4Z+LQEMQyFcF7MoaypsZkCu4ngDFn2eIp4NJPxc5MXVTU/Ve8oS9F
e61ziYyNTsKGRFtsNq3BnIm2/5BNVOAchC2yIfdAi+5jtx/EpJ8ok+Ur4nXKtW7b3iZSzmMUGfcw
G9tNar1PqG9jSOeaWhYuSoAqyf0DIKYXixtbv+ndsVi5DbC1mOJQ2QbFllrwTCTwt2OU8PAPfmSD
X5793tL37mxdrFs0exWeS81Mrzzm1knYejjlbGeVDvlz3H2JmrNvVDZgH8iJ7hyB6JvmqwIoh4Ao
XmO6/+xB+lrRi1CHMe0+TmL4wrhpK4L0k56QnpSk8tGPYYR2jFtU9Gim7E/t9t+GEI17MFzIr7Ww
wiMB8K3Ptj2WpyYvHSbKxwk15Tpq0u+t5T4VVQ4ZuG42thl/QVL4ZaLiAQWPVMDBYqrZctVJSU55
BPCtKeCKD20RYDTgu5UmeUaBgPm+1gL8TkOsiQHW4BFHHyXTJ7MC2akqYOWo1RrhHX2n6HdGGsNr
m+ZSUp+9U8Ioti19VIqZ5tEx8RumNgrgIXdOIZAbV4TVNpMx2obMczZ1VJQPTYqrIFH4JDtMBpii
GKGopLqEjofFOysxnBBnREJG3nX5RsddWTb+xuM8ZmVo7FoHpmepe597LEgx1p5q5k5Y05qvOC7m
uWDeivHiVrd+omgBwOwlS13F/GpEYALJ5NQg+EL4GZQNkjO29SpoKDUx9XqX1g72yaWOkEVxe1q2
3xZRGXK7sLnTa7l7GkYB2U70QCwp/G/G+S/ApCWoYpmzSa63MIpxY/If5UP+SE9k2DHg4X+YX3pb
dH0/EcIENYD4pvYU4/6qD52lYOXHkLiyj5JSxrZMvfYkXUIWhpGEg7zJC4H+c8InHmFodosE+mAT
BP2ppetw6ucFO3CZsBzsl9cBLsSGNR6jzOlPZgt+X7ZzO3q0BcbHQp2GClqdauiMLJvYQD1wEMgN
KJZVp2gucoToRstDyXAmqKL4SLsLxkdOSIY7l0fseUHl5tdF2uiwDI1JoLphYm/NgQ6Dbz6JJmWk
FqW4Ag21swlGQTHMAjfjcJo6GE0ozg7+PHGO46antMViWXt7rdD7e9OTfqhcQVF+noEHsP1xgAsP
ycO8/fZirkIkmSnouRlrnU5z0rJTHjSbydE0lCFPd3/WbsGhJzysaUgfoFIEZ84APhPHlNpiG1gR
3S0t5vccza1PZTXVp2XNmjeXtfkdlUEYvem51qZuiLRswrs03fhkNy3uHrMFTq8bgo/owCFjwGac
oNkYp3Je6+IqOLp0PrtaipOP9waoFZJD0qOTh+U1TMi8bf6pGCxUGqQm0/ppvwvTHLbY1BlNaKFA
MIF/Oam+LBvLy1aTN8eEM9bouX5aFurPtd82GfDW26SEarnsn4bbi0sWYRYfGNyD+XOxvDw2jX8c
iscW4SLxn+ht92UaY7MN2UznnV32OGGQAOfGFKgl2EdrxAHtzItlc1k4eMY2lXpKSp7EWcppIptr
+f9/2Yn5IDmQajJg5ezH8pORCyHyGTKT5Wdv0eNZlXpAtlaC+yoD5lyrotLfZ8FMynArkp1C5RAZ
zcQL8RA9DtM/oDUzVWndpszDG1ZQ0tY6qtm131yEYccIv+PPyZB+YQy0Ts2xX6FwcjaiiL6Ttfda
wDb0kzFfhwWakCmZA7nQXBFoxOEa4NYxzGcuodE87KI62woKFTtzhIDMjKaBOLVPMJBvlBZufuib
gfkmzEKIWQZpnhR9Fa8cSSp4LUT3XUv5BE6HPoY8DI4CjDA6pVy5HUkYs93V7fRnjbhvlD/4iRca
0P8XjfyDaMS0pQUY6f8eg/3+M60I7DpF/qt05I9f+0M6IoTzL0+g1nJssD22bSFD+UM+gof8X67p
APXhanpTjnj/0nl6SVdIpCUs4fz8Wzli/4vJojA9UxgugHH27v8lBPuvQCFLAraScEosdCq6YyBu
+SsYjAlx1RIx7Txi6YnwBSTktzXBsQn0fh20iP2yWVgvMbk0HjQkpy9mVkNBVZG2A+Txaucp7wDJ
TL9qafIPCCpjVq28qVqWvQMK7aFI8yyHA/Qbry3AS5K6YWM9YjFjCF9Qv/GAfzZSs4+gIx4Ly3+y
BQaavIjbzUKxxI0mDm1A897NZLRNgtlRzFA8lHZ88ScE7xj3mJ6LPnxo/WiXUX0poGGuTUyEv1wI
95/7+T/yNrsTS9TU//t/GvPB+4/dN3WdGAuHO9wsDfo1YVwFuLxVIaxHZA3lR9Tg8a2aYsz8lG3W
SIGNTQAc8B7OQXD9R6J8mzthnOfMccOLGTJJxUdzqhqZ39wCg5GWbBvZiFcPv1tUaETSZX62i4xK
HbuufjJwbp997EGFn8Ubs9Rd2IXp4z98pvmQ//UzuYZlCPhTEmaq+P0zGWYU5F6cmo9c6Ple1VBj
6BAEOzKcqP/kqP1DYV8Sro9dmQAu9YtKO9kiHC+D5ff7SFavchjpyBFX6cWVQCn/YkQRA6w4sZ6c
VFFXol46eEGz/ftdn780/7nrfHcsvlF8q8zfrqYcsy25Q8CBkQUyBdTip1Hse2LV8D4BVHZBtpzz
iSoHTtprR8X7U1mvsczvbFvrDnEkqG0oQC1DMA2okABxUznCCRAi1OcjnLXYuAKPj9Y4n8FXqjx8
kBqD6KLXz6FFQQSr3sj4JvFOfoEfmGtjzm8EemVKZIGmqKFeZfBLAdrN6SKw2GmM0KXsywLs3IMd
gBajyhQcJp8Yt9L3N/RWS0AcoEqrMbhhjPOuywKcLtMiIPAOQ1eV6NdxqKKjHWnNTgA9RwBhEYtc
jJ+8wkHAQY0Xn1F7jXG90X8Qw77WoY7IWMQ7XOfdw7LWJ909iUml0E2tfjINo7jplX8shLeXgMa8
vgcl5CQvzmSBIR4SATCMsf6I7e9Igqna9Fr5bXQG75hF9QcjD/rVNEjrMcTcYWe1Ovz9+Tb+26WK
dNy2HcMWumn9Fl8ve8lo1w2NR82AEua2eNwkVT6fdkaCBPUoXePWm0QMFWP9Gka2iVVPgt8ImCtN
hi9QTpf71tNgUanpQuvysdfQgijam944bVAYXD07997/w27Pu/X7N8zxuDHjVmfPf8cOOpruMhdQ
4nGyNTxNTvgUJM6D6SbZxnAyIu+Qw3LiaRpIAiqvVjhn5CXPtfdZRxt4dnRExgzrDz1CxmONwltD
Xb416ZhsFjP/3+/uwsz8bXdNAUzTdXSP28Lv9+jOg0RfJYN4BKBX3fWxXssx+YSC5xK2RTt7pyrk
OMQy5dZFTHlyIarkNcJVffz7HTH/KoGcHxaU+DydvovO3gCX/Ovd1h+RVOg6Z6nNu+cqEdZFvU/D
2LkUkbkKKY++y7qPSZFbz9GUXIG8w8NASvewHMrZBhmNfXpTeUOIBpPGYK3psXEsK+TxqhYgwWLt
wsnBl5znB9Di7pH59VOHTPiWk5PW+5R/Ah/jvXIr/aJp+XjS4vQDSHLtH8iUxn+5RExTtxhSCHxi
/3EnM4AMepXu64/1EH212h7ykMQhNOED2zBdeZrdkU4hHwlGJBXAH/DyOOZVjLSmYHxjmo+bdg9m
UR1DlyypJtMp6gDkpwukbTDwB6u/PzfOfz7IF+Uszwz+kbYzn7uvn58YOPHcFP9LlLEeaWZnPKqa
cFsji7o9N+n95LZfy7FxHyTi1lUFm2jVuozkW1cvzpmKrWMNQatN7LsIwVxbxfDVlp28iJDoDFvC
atDRsPMApuYmzeQYGkhJJhPKNF2no7TeO00gDzoWSUR2eL9oshH+B7MrRK+7gcId7pRuYlcRLjzl
bMwu6JRMLyjOrjE8Jboh4ZJQ0ia5Uhy0gbkH/O98khi9ZHfkqSAf4oFqng7uJq8D+8cchpBHpXjU
WrT/cRucilg8Cy8wX7MBUBGFE+tk18UcVTBcfYdMuyxUwLv4UIYiKOHvj7v1n8M718WoxmGwbOad
8rdbYAwMoZWjJx49r0yxeU3d0xgiUpxcpZjKOsOTRsj8Gu1JehlHHH0huU0OGJRtp2XqkJEOv2tr
6zRJsbdAmLYtoBLbGiq4OAEygSrE9YHIpwxe266mICa9XVm15cYxIWb5mDpg+Vhgr+j0dnH8AJrN
eaE0tU5z4zyZrXGVBcyiavT7q5HAfu+TQymL9LmrJnON23iXhS0cEp6DmCRcLFh2Qvu3wP7x90dK
MNj+/a7rmhYibR2bqGXrvx0p0qzbzvEtAYo0f0+UcARSKfwArrs417M2Uzqz06tXFb5FKIr2iDao
pdabWEN5Hv20RuYxXjFvj5u/3zPn92GLo4NflUwcdGHrUvy+Z1kTGLGejPVjjzvpHPdJffeYeyIW
evUrTV6Ui99FowehlZHa4N7P92hqbMSXpUZiNJdvCaTvYI/KXjWGZl6VpHQStZ1+GX0P5DPqGHQh
6Z4GjrazmiTaJTW27aYNR5APh6C19KfefN87PBc1snJA4TrWIXGbz1qe9kfgmnhIo32W2hUathye
RloiU5o8mlPIAvABru16vvhNEn71Dj9yFpUb4EgtICsv3OG9J2bMSqiIB165myNuNj1iNlOI8ZYk
hDqM7QWBcplya2bsUTBWN94lmRC7TuJ+7soyA+iNtCf0rAATuQG2CzEdOugi2BAnk/7T/Re512+X
C9MlnS+UiR8AAJwjf7uhTTLx3Coag0ct6Ytbpk3dztKQw6PKRZOlXWy7+hb5A3LOaZTHJo5OnpkT
uDZp6tjb9NVD94ukAHqzxxbUkeFO0wZhBcNGQZiDq2S47pux2UErqakXfUGGSBUFaMd29Hr9hrx8
1zZJctfFx6apxBMxZK9N5+g0j++xlzzoNEU2HDAdrpn6GrXOnt4UnV9p2+FTTxfhOWs0cluDFo8T
juocAUkXDcDAGP+a6AWv+chH6uhR+UVMvKMX6MTRIk0ivhC5efpER4kgjpBRUud4BwcqXywJZC1D
CVpXjvleV6U+A+CIXEKXfSGbeLj8XDPaxyGDveIP5pb4E/8iCJDQkyF5sKt+mxVwM0xNuXs3JQ8m
IPm6tvV8W8pBHILEIKOk9x/Htem0+Hd7Ek6r+L3oXaC46HsGBVFqSnwcRqT1kUAw1fuQXJi0cqOH
IJT4ouKy27txTbaxrZu48SF0NL3PZKxFjpvYQwzneqQFyqD3VqUfwNyIY8sMcD3VerB1BqpwlJUv
Ximyraq3tcd4QPn98OhLfL4ibuPbSDY0vUDPoaGTfQW+NB6oQ/I5betGdNSFePTogY5cG6gHuhkV
4gZcwJ1JVXlwaX2Sr1RsB0Eaqd19h9iZnvW+vmVdqu8dSZaaakFBIBl6tHquHk5vuicD85uI8ayq
cNSuSIfWtq93t7jzzHvXxJ9qc/qcS/J14yR1Hsd8XPHMEMdOOncCJj+oOJwII4LYUGTRRgEP2sYW
zeKyLnBeO+nOLmp6n4ZxHFzQNqqT+gtG0SNc3enMaUN4J4sTA2NxMImLW5O1fCO6mbCZErGMnqTl
OR0dgvRmu3npNddyw/zH33t5eMFs/10K0pw9VcdXsj1BrjpmvQtpkN9QV9S3VHkb4KQKsZkEYeuh
eNAdEsd8nrceiADgBwgn/LK+tpELxcCSwyOU5pbkEG3d5Xws2o/jg0wNVCkyLHcRmJJdYRf4wfsM
gODYOpvOZxYWTEdXF8kN6kSR8gUbUtc7CL26kdB59RlyFUE9gHD3A4yZwDcjAzcQ0TB4Xb0ZhQup
5dw4XbuHWI7QIlHqIZyC+sGi8ryaTIRaSOXTs0rLWc1nlZsQvdkgkXpY/NZF0/Wc0oAm3w8an7+b
DmXtAWWaLP2eNo1+H6exv8dHO0eeEjUcJLqB+aoFLgbwCkZUEkYB7BWfuDjLvmSh8xmpd7RFWXGI
msF5EGkHqKdAuYG2EuqMxJzvuCYZAMr7OqLESDvz0+BLbU/LzkdV2xC74nLlb4chQReG23Pnhc13
t4mHmzcvXBrcEOMpCjG3c8/EOSb7DhjHmAWkxTY4IXAy3AtJiGk1WS9FXl+V8oNrRE141aI2POCC
eIe713hGjH0OtXG6RXTlqD2saJQlK43L9ks0Td9GX3P3xZQlK9F43WUqBQRV7pRCqOFc2q9hyVwo
mUIkqdApLG9y78tYJohJ/iSM8ua76obeIiSmNPP3yPrRuaQm47uustbcCJxtWHfFqXfddYXa5w43
51NFb4gUx/DZSqytbzv1tjOnD3ZIITerXFi+bYW/ERPPS289lIRoc/sSD9yn0GSV8QGRYUBNpPZ3
btJtTCfDyunQ8xLdoA5hp31Hx2MeSXG4mwWY59prrVfcf680uwnKBWWM2thGukEPU9E3/XN1adWM
+8FAfMlsFuHd3KxZ2jHLplEPGF+XVRl7D9yVp93ShLFpHtFiHrhX/9yGL7bCdS/X3tyoqeaU7mUB
rOhquOhMBo3DCj8G/eqfC+Wd9Ki0j+6itxu4y25daXzzZ+GdZTIuclwfWp3tjqdoXrjBNCLxnCUX
8F2qOQxz1hESvw4Y1sjofqLYRXH3+efLNLBCYER7iMHtSc2LzPSbUxth6nIsO95Ap61PiGs3LlN6
yNEDcKOlFbcslgbf0pRr0vCrk/VqB3iWrqpXj1uj0Mddn6evgRW8IvlRaFkISPRgdm9jaeandMSJ
b4ahR6MW4R3S/JypVQceahqfDWjiuEky+uH9KW8H+9hhw+BDJn8sftuceqSkk1bZKxe1/bZHs77q
6vydofU5gwOUjctimhWtb5uKGKZDV0OjmXWS+GQrhLjIWpfNZS3oTaTwyzYNjZ0SWr0GFPSgBvEc
E9d31JqZ1p+62r7nZr8x8Maq0PAgciYTrP3iRVjUQbugrQGJjHc9itUGisFZVYW2dQVaWueKBBMa
oW4DDHfR+yTSIWQQaS+iUCxBg+Xo26bq9U1K+KfsY9LIvJemUdEucH3CS430c+/V+6mfXfYWYqW2
SxxyBkuMJjh1whLJRYiskegtOi4ptpO+QtFCWkx26pX+Q4O44c0gK404aRgtxipp0qOK+61CkIQV
mDjNrt+6DHEuki7M0S6AjFc8+1NLwBPPP+datOtl3m5AhQC9swOEkUV3MYZ0maunwP61Z8cmBzv0
G8qZQWlvCA3GF23WZ0pDh3zWSadLPHw0Z6gn84LH19ELVE0EElvxLJNe3resLa+9vffn7/5ff/z2
F+yQ4mDTaSGSpb/+n9mSGf/235QVPnVvHM6//O1keY9Rdele0KQuR7CY1DH/vXvlPCrygWdgPDKm
7fKDgtvTtE4Id/b7ibne8heWn7z93rIry2YyewoSl1ZggGnAVnRL03zYxchLz4WEKTJqTJBk0XyL
Y3+vDbBXGKdhKfN85PmOH7WnZQGil1DNWDdJWmy44Y9iZ4xdMyePzvmbBHSC72J6CRXxrDsJbHCI
NCtq5RTDSuNrSHv4GOmhfQKlYuMXtYEh5ran77QmfO4BiqHFmn+8LFrmQTTPvWRtVKWF08OMrPXy
E56C9mmM47OK42m/vG95aVksm5mN2BfMxaae/8jyur2E08+/WaZkBHc6eQ9vv8BIPuVJTOchQ2QE
uxakg9TwASYorm3FwxPJNtjzdNJmAqd9iD8Evf9s49LaUn5CAR/YDfSYeTXPtBlMUEpoRcsLy6J3
9FLfxrOMvSgZhOFBmlWBPAGWhUda3c+1ZXMR6bu4LRKyJP/9nkWh/7b59nvLu982l7UhqFNwF5K7
T4++eYMWjiKCMV+eiWXKaR6zvwRNT2T34hLwsoGU3D8XeeXQlXzbHlGx/fLj3zaX9zV1lP/yFojh
Eq3fn3/xv/0Kw4Fu5Yqk2oQttY6f784AzP6xOpkDe/H2m4TeN3ubRw4CAO7yhn/wZTTbHub/5e1t
b/+pFmGuedv8b+9bumFvv/vLB19+8tuv9F6lbSfz6pnlXVE+bUjsnP/zoaXAWYIv4TCV/lQ3z8if
spOfoT4+LEemTLo8O4BJgg1HFM1yzt7O6LLpNQYTsAy9Oh9pWV9efnvrsrac3qjogokiy/wLP/0b
uZtNezPGcaUbjPv7ySu3ADQ2FRNxcN/5CUqmPWHS4QoYJsIOPywafBCT3G0cxexIVD0TH/Ttdp5n
x2QW1izE8mWhFsPO27ZPti1gnpAUUOFA3plsZhjzn57vW3CicGsYIqAu4UOiJ4HP1tQu0mX/0/S0
nBfFwHdnVMVLyazuuHhIjPkET81rGjXb5QD+dviX1345ReVymf486m+rpNZz2URt+0m2wVdXi+hi
2VFxHguE/FMry5VXufkjIVbnwQfhm0728FQkyYwPZMalyx1We7mL0OrhEPORu809TCshftZ123Bb
Nk2977w2XxcMJQFHk8FEC+I6VEb13r5rjm9eZP7oixl8743HQA9wRZNetWpD8WUStXWrCh0VTYdb
tLnB6lRnIsMeK6mMA4WWL9EOpMR4s9wk3c5EJJ55dInqiqAyo3Jw44Uvk8Jp7abWCyrbeO9U8kvB
zQqvR6yvor4Lt1rEs36IvE+VysWtmOWRg2X6sE+1c4rxDka//gkvroMuMZ4OjRQfbUzQ2xGFXGtk
ZAeAGnqAnrhTbd6vfd0fdnnPhF6zxs/RNHzKta44I7XVKOIyeaLDZDA2wDCsakS+ZuIaKwILh6Mn
5kDACRJ8pnl7fE/BXa+3xJPVuaUe42B8ZzuFexxzvNx+Nu70uvUwj6HrdnXvqcqD6Mmt8eoBpXzt
MqvZ0hxON2IkZswcC7mNs97+bHQUzEwxBfs6iI49X4aHoKBaFYVz+GtUXOEKvLdHy+YR68MJz4YA
I5C65SMKlEjlX7Vcz69dOcQ8GuMDddA7N6TqjBw4PKZReotjh9BDJ3kE4pC9tB3UQtuyvgzGqL8j
f0U37eJcaC6Bu5pebKQx7lv0HoxduvhI7MG2HxMehXHlnWqTmgHn4+vkmrfOK23smjwHfUBDMywl
gySCU4toAr3O8Y9VWGROGX2gS9bK/J0EOaeZL/i/5ec0iLRVYLTGQRRBuicEu2yG9pIADlvZoq7u
Rj22K7sWYDmFd6kKWPONBr1B88kaKbqHbmyrgyuG8Ql1zcFG/AKoqIWtipRmMEd6lBk8maCJoFin
MRM9HnSadG8TZJdjTrYr3aFArMN03zaPTRuDi+oseUk74I2dS/pQER2rzk93gGfUSscjv1E+Tg3Z
jQSD99qnFtyv9TgOiXeBXgArLgu7cyS+aJC1sazSThhr4uutCVkbBmr7aDr23rt3gCwNqZ2MqLx5
FLG3pFDW3zKCAW+xJ97Rv2EEywx9ByN0y7e7uA0VFxYgI4T8Kj8LzAVhaRqX7PNEy/ld430xSpLe
o9x/FJH1yays4U5Qg30qxvFKCy+DQhFzE/P0jtiuQSd1s36nBmU/G1VyTQ0VX2od84KiRhW0/4e9
M+uNFHi/8yciYl9ue1/d7XXsuUH2jIedAgooik+fB+en6J9IUZT73Fie0Sx2u4G3znvOc1IiHwYt
SiBV9SmC/D2zXH8JjXKrzBy/V1XAwpbiTTlhc+R8esQUYe4zZ7qMrmZ/kY3Hhr0JdafdebTmCBRD
zlfHC7zqYtc4lHp+zZuyg8S/ymN7uhfOLvET+QgceN0J/2RkXolUzFYUOzQjUmmv6dGa9rDPzD1L
G4hDY5msUlp3LmHqi70o2R+0tU7OERis2nMmZE2SSkXv0d9h4Xmao1/TaMMulVADR3uYoaWiEWpI
vSABXefM4DWtyXvnB6ulj7UJaPqoh7VX5e9a8ZVz2jfg3YH2EyoAHF7GVyOov3Vfv6dNsOOP1DsQ
Yby7zaE5t9MwPGE9eLZJffHOnoZNPDcO25YlshF8ReVsPdRN+DCkhTzqwKBFvWse+oZ4kk6p1nb8
7FSUlPyxdv1jm+IlmuRLn+hwlzTBQXjzNa+ad2F0D77XTXszZtcaTR9mX1gbgZVmm0cdvnTWj5bz
beZHZUXdp/VO/Ge+Gqmx7bpjEwzWSwbZAKbLUYzub2UP/mEAO9V7+T+vyDto8exNPIGaCwN+5Cz7
ItlQ08qhOzJqT3QnmNtx8qH7+fX8rEYURsB29Hr6co8lDMhZbrxatnkIggs+XvsldcLNxDrg4rU2
SZqQSEZl0C9HRso868Q8irTbjfQUz24rQRfK/sEb63wrRBtto+DZVG53SeoeoZ+i2wnO2N6IOQFq
I0j2OXrUyifHQcH8hXSNcfWGjdsPzTNmfiQtp7mlg6poA7WGSzV/AVDoHkPkOqpwnxnl/K1ie/CT
jnNkcXUceKhOnj5HiZ/urTQnNSg7IkS1Sl8NJx4fAxMhjE5QwJf+8DjqP5ntdl+GhH+ATTMDl8mb
FjWy5hitSLwFk153Y6LQgIrmEfRFsA5LiWPwZ1NCXPowzI9jjzv053diJ+nOQFO+izwqD747rCuI
vXvMfZfQ9YzDLJmh7DlLNzLmgmlEvs8a/h83HxtoOhDNlae4LoaqQBou8lfd+6suoV9Zh1UOKX0g
iz9XbDyijg9TDTvUK0+E5bot74m19O3zQEzqHPiNxOOt//pe/6AJ2awSnX2SBA2OSb3ctiu0aF1D
6+wYKhm9umhX9hPSPTXf3FsPMzPUHXPv/uSYlIJPoRHQFtCSljZd47mk+haC0b+aCtS3xstPhekT
14vL7EmWiQCukOxhC873NCo+HYi0VznW8O3YU5/6RyNgCegTLcy50e9Zu3CUd4N9S7UYenfFMwxV
lBDiKHz1irTC29dYkuiesxZO4p7Izi6zkvpEnDf3Zc4RHjN+dHXzCPMQQUVKCqaHTj0mzQf/5XxU
vAo7bc3vKV5a+tLTBqzpSDefdshVuUimMa/MuqmD1x6s+9o0vA4oNIE2qyh+JSXe8pA8McZRW+46
n6inY7LbbWLYaqZM1+ABy3fXLV9H5TLBIrFGcdsDUIYxkKXTS+HV0LYTUPlKJbepQ/1cmGjr3IBl
mIUUPDg63CMLI64s2Xb/k+WdBfZh2PNC4phXtHxLawvq8zvp2MwJ9kyP02QwVvbpJYjuUzL6G7su
n6EJg2XI6OuVVIxuGWF4V+j5Zs1Ofoo4K6s+kLfZogfLT6a3jFMzCvKcvcT+cE2WMtHW0/hKdQS0
DBJzHv3N2qncmyOXa4+BaJsH8gGvOVkPYoBkbYJfpvuPqa480OgdbGqP2pJpaL5Z5pCmtM2/jpEh
JEdkyTuPugJSmrC07MemDF7TuZo/qTolJZfPS6UBjAIi9uEZ9gwF93Zr7CPyAdQ0qOgokxOPUPON
UMxXQEFgBPzzFJOLpmR0NpDZ4uEy0/d4afzqRsMpcz3ukS0FVcAzC04aHbP0haP4EBXBI1ApJq+4
PAwgVfaFFT7Obd0d+kUuMeeMLZvViF1JOTMRVX+TJu6ALEy8Ma0UBoicXhzCpv5HRF4jTAk1eKXf
XpQ1bpSakrPZY+WFUGweetpy8Mo797CuwrtXq31Mzwi70OzMSvCAlI2u4s4fbVSJc8vNQLKO2VgD
MpxwLISRpI9P7eA85Xhm1tAi+kNrSKZlvyiPLKv42xMLu5JhPy0pbjIj+4IpAb3YhTeXvzbBgtow
4Vb1gYkRKQrvzRTpU2GbH1NVNpvS4oFC+qGmN+/CqNDzFTTOoQmmv61n3Sa9a5TPvboK4nNbRHdc
oDeM6eHGautjMQcFRBi5IV0W3NtcfDRWcYbeAWPJsgF9zwHVuGzf9j/9DYxVOZ6IfjymVvWUU11+
jEKQNpMR/mPggVvZScK/kTsfJ0sdfZ5tN9uPjrDumCrGsEbCnT59yQLGNYbs1TOLW+XK0zTFjE2+
pDGuAzkMhBB1yfG46N0e6I3/UKcOyY/it9fo4LuW8acrPihqnZ588F/l4HwIrKW3IGp+1VFhnXoS
vVu7Ic0IpS9mC+h5B8MazqJQzTbNsPqltQWnlMi9w4MFu+VYPeDFOqXLv1lBCVvba7+NrJexpFnS
iCs2bXN46lNqtEIzfCq4/5Z68M6l6Ls1XV0koau22pvNaO8tdwq3uG3/oY0/pWnNiyUCfny0SPmN
rw9zYn0IFV8ZjwApO/6+W7BlZobboJvuY3EJkuqjdZV1t9OI3HXbNnRmCfoj+EmsGocgUUhmNqYK
VliUs8S6v+s+HI6FR7Oh++y3pXuFiEG9QWKJq52Oj2UOMUP42TWKS01Iqh53pdWckghGUBCGKQAm
7JlJBqv0p0SS++savUSy5PA6tkEeXNR0bDbdMowXxvTwNTrsbwbCOT/2kioV69A0gwel5R8rFGuX
BfVlpHnQDOV8HHwhSObA3E+yGRYO6Oqf9zg22Q2ZluaoMvUPGyJZm5a/W7hs+1nWrCaYYttsYqY0
3XM7lN/keGYAkrTzjayOT0RbkRsr64nI21saGhe2NAKA1G+jwagZIkLeMURDtWpxRvx8KDC7XttK
/6K3aDgw+VWXmVhfFbacz2q6UdwcJ1IZ9uvU1dWB4w3ZWcFg8S47F6tkZCUr4obxzsU3slWKM8jP
2knYI/nV2Lnmcfv2H2mgNBxwK8ZZ8JtTceHPjZACiivU7OhScx4BEmrDS+Jhcyii8C8b/wM3g+Hc
yuKxLQrrnOS+u4tzfdYOGYbY9IyrGy1JotYmlzAZT67S35yv5cHQ3pc91eUGRn56UKkgi2NwcPe8
dxZ8dDkWaYQh1/wr5kbhDaqNnel68jwMKQmtiLzPKAo2YiAq2KrEG5M8nZ27QPdrF11IoMG7JMPX
cNpg3kRVS1ulto8tXEu0/cnFR6DNkxFQHyXcQkAjFLDlWXzsORHDQ+fiWiPblOdamMCoqvkOJx7e
Czry0BGoqrOWNF00YUaifHsKtnIk5xzAE/DEX3NmPtJCXXpOY0fm8F+8Z+RZOk89qsZjUUQPRoNK
05tmtRtSc7prOFl9T3cEb1PixonrPnqRcUZfINac11eybPRyVM7Bh5bIPTpMaa2IGBFiIo42yuvJ
zg0KNUrJPI+ta5fUVQ+8J/sl0RSvXrd0+VBFCHN1yrZlCmMo1XCp8WGqPUENvllcv4SdAWxTNRfo
Vh986eN262yqfhaBpOzl3yYb4+vUJHc7GW9pFkdvExQrFAXTOvPcpfRrQaRmnBZNjIGn2oWfXoGY
PUQYBbdOAHPf9SA3xUX7UJWi3fcFZb6Gbqqt4VAVLPQKlJL95Or8Wyh2rImsp30Re8Mlqoro4LEo
I3Rv/TOk6dAQUG3noWtvSkHM8jOqC3mXAg4Mh0Ptsz4H/ytvaVxaD0Z1KKRILw0rL4yQgGrYD00n
QcXOPZ3zk48+Y6TqpqT/2jTG1Xd0tnMDKAbACY+YO/S1zyN31VfJcAXWdzPaDvT0ciBJWi9/qObh
1zykuwAa4F8FeauqoBIQxbdfFbfEqPezl7EDfUmZxkMr7fZ3VI27zi3/2HaUcB63n1vPoDM8xkVh
RzBfK2eoHgefiQRSzS42mngLIkUymdOVhvnkjv3SOcYdV0PZADOscXnlvQ8qEO2BnoIo3+ClXI4M
asg6Vp7SxkAXjFd7ajFFCfoSYj8+AEF3l6rrCsc35RK9qTmtL0NJbln5KWk4I7C+ZNPedIc2xXw5
Z5gdG0e9OB48RTj5DguD2N5OOVmMvjjFE1FJOw43rj3E+3ywBjYYRBgInWXs78zPiAnKazte46J5
H4vCoL3Azp8sh2UI5Ttup9c/kYSQloq16ZY+1ysNRWOSfAE3I0iXPyXcLh7AY/yrNJgnSLuHsIAG
IymM3uoRw6UcCJKGcwmEkKPemj2KsRvLDOCILNZBrfJLqG8Lq5hzo46pY7DmPXBNAzTxtggz48gK
3sHNNMM6iEnchYKdvYQpeCp6StFLAHe7XmQWCyd3xxVdY5TkQu3Y5cXGza4nVledu01yczibRUhd
B+6m8p70U3psltus0q5LKjdtqIdrn4syCDGBXx1W+PSLhBULX5dY6aKvmXKhS8y3ron0De6zAVex
zHdzHf/STddsE9oUSDY38uaoO0+jDH5p8P4jwZSBcqFg2dah+IAdTonmjCFIrHsut9mdWCKO5kYm
xbA3uu+sW+qRM+XeCbn+9Sr/HJWx2srcxKlfKvjdk/fsLdDWVnjYJlrNdCCixzGy9BGYEWdWZ4pR
SZt/fNuPTpu9VnVibySS6drxIH3VjcdwNKKiqMXCkcbm794ixAhJ3sR2C4mvcibeO2nt3+zBpLDM
3U1zR2kCJu6NPwPBpsy3PdjkSoEcMlnDOyufbAsC3Jg9RUseLUmyaUspLyZPc6x2ZiTcHTF4CnqC
4QzWsDbhvsX65DXO94DF4rL0zU5WTug9wj2RmWTw8N+qdV4ZE3AunnAZk8pmzgL4YgP5SLI6DBgj
HkfZeNeUiNw5L+Kbqs1dGAiPDPDVntPw4lToSFVO+sTL57+FAR2vMgfeTx39XEOWxczc4vvHDA+z
/IsotfxFJyAA9NQL4z0AHR5vXPA3X2lQPq/eNKl/syMoi/CYpiF3HEbri4Eru/Wzje7XTeXVCamD
WxoLS1E6u1xgTy24mteozbSMDd1VqPDiJVb9hG4Lnoaitg3T1Gufw/Jg3Yx7IPNCiKz+h9s03blN
yEgMtNNtuzK2V7D8e4rSwQVUIe09dudffGg72qzwJOXgRcfBZLMdsduPkvRFs5LAqos/ZMkF560P
6A3v7UGa1mUuG/dKY+URaJpy9bMu0wbGXQfRO++89Y/0mCftvDL6u11MqPTGUn3Q5+8th+FL7htv
Y8z+JcTzeU6KBkbdYl6MjI3tsAOtlZWcVPQEiSE4/3woqYiAV1U9lUHs4Nx0v1POqBiHcc+tlFF/
6vyBKVlc6sKffoHzwXeabmuaYW4OgJOXxo2eSy6EcyKjrU9xGld1gRg3lUhcRdrfcMLJm91QnxDD
bUGcMkNkV4OQTUDNZRuNQG6bmQeZbK5OUZlnliz9UYO2pBMt7UkaR4Q5jEsLZfQ1m/LisfuyZbuv
M1G88nS2LrVOoXOCVTfs/NnEWb+tLM3KhuDmNbLohiXZuQeJQDmB7Ob9j7ZgdU8cUYyDqZpsP9Mz
0KbsP8ywyw4m0X4jPbcjd/vCMZ7rnl/Zg7fRROuvuiqOhsgo6jU6mFqW/Ttrh3BrVR1XVNhSWBai
8maTvVIMtQEt6NCnajSs1IZPQMUKgk120DnEQi+1YsLjNMBpXaEtAZJZjz7tARxG/I0Rt8+mdKa9
stJdnzr0lwV67/R49URoPcBn/t3Pi4NmbORTTXtnrZTAdjrk50Z4IVxzhEIrE/25NdK9mGzzltbi
jZcA2ujMCK4d6+6kfPs1G8o15vZq14b50oxMFtphIt7j0e1OIQpLSvw2an2YxKXxZajR39cw8XeB
6Oiryt76pJoOaUwzag8PFmE1u8Y1BZJJOfYXUFnNKp6G6oFC4EjU9A7Y1SfEwXHlYF8h8ZNcm6JX
29p28p1n5dyN/ExsvIkQh6Es590bEYeL/lchSiif0nhxmr55kAn3rcC14n3bWZt0iubHbhrrezz9
q1nKb8eU0wWSj777aZzfJppowEu+d/DmToLIGNY8ExtNNo94ZOv+OtSNvR09zg8Utltq9K6Ejryr
HxV/qqQtj4IethvL/ueoZPWBXNfRA7QKQQvNiEHPPHOilW6r4Ey5eyxTeFKkNA9j9ITuXZDx/Vfq
XuzZGVKLsBx1VEOxDsrIFcQBThyY2nuKjtKLXzi33BXiFllB9VDK1//xCxvCApQ+dq8Zhj1/6bo2
HAyrRk0HU+bSAMhjR7xktuJNYiXjxem9fjUOmqaCbg4OP4ELe6Hm25ITJasisQ9N7I25H17akUeq
TU3hRen816BQ8kzLvAsWVjId/G05tcY6aKwOJco+/JwU+RZw/eZwxGXPzzfnfh96PQZbP9hDT1lA
lDrmjI54N+XT3Us4cSbxY5da042vgAk91LtSQfgtYjFt8fzu6XPgTEuScIM7NLj6c/s5V5BopiH0
Tm1i+Tu3Kz6S5X4SwOZZt73xmMgxx5+upwM+RmPDGBkcRt1uOVQ/lrWjruwNoHfRJsSag7VjI3ns
qwjPnkuDRr1MrDVjMZYYqh8HHg6IXeGKbjbwbj0gwlGKs2n4iE88h+F148kCI5PH8tx6Q7SVDba5
cSRvxveEJ7Ef9yA3cUhP1tsoOJa16g8CZnHQrk53gMLCtdV0AbRM7PyO3TuXRlnnxpzzG+dk6hmC
DApNCuVB1I0gLAqepes96wVBf8RMj8Z6AAmiX9zczR8TblmJ1phaAv2swIZB26DVA+/zemyW8Syz
tvFsXxAXCBrlBiuSpc417gZ8OURotJXaLwGFsD0WXgrIiNc4yLwqbL59p3CPBnPxQ62aNUIcTNbM
/+2QUQz8aR0MTs+NaQjP1nLzrAJzOJj83IwWSEqjfYY/WrU6+pMPtgjQ76ozoKGSFC2E+4lgECRF
JEKWWCeRtPl9RM9Y+xNSr+zz/tRgt2Cn6T80FHluZg5ctD7bv2L/95T4/Rs/rNdMhYp9RadWnjPg
LqD3bwVozt2lrv06OuLLtVv1EId7u4ok52cOQE0cMX/41dOcEkieun0NlvnDDoytqrLnylb1Fr5K
f59FdXQhqgjYsuufzVxRcqk3Foi7HrzdyrUzcv6tbT3Ybn4O9MvgYkDXooy4QZb6JlIq0mNffXih
wzdJT5QtnIPBSelSul8Gdtx9MiQblhItj80h2LDBTNZ0yaXnXgA8MawifqvSfhumpEdqCwpb3c5q
m3UZakiCg7mc3WQjtdPsazqOoh7mlx7V/SXBrHSmOxhw4hujU7vBzJzzQO7M7eDPhzB2WJUYvnO0
6+oVq/R0jtxJnTWbokl6zmlQ1EJ1GFb2QIe/Aiepz6btVOefz4TX1GdVWG9J2zW72BHzKXH58PPZ
NEM9ngzAYHkpr4GBsL30gPYePoHOApxm29jGwizBOT2IJ0V8iE0yP+Z6pDVzyiMq6IKavEIxWy8w
k8HABMTYuySkI6tOp2vH+v4nXkY9af08538wYt1aN/Y/JOeVNLI+mikYnpwyow1ZtYTfVbNqfCM4
O8USKgDEs5Zivtpg5h+d/De2RO8Z3N7e1dGIwWygcPYsGjkAirDtddFTZVO9p0z+e9YPqLq413ko
zwHMuurEyoz5q8ooQ5jeAZ1ymwMGu4lCh0NklX/++COmRCNPq6y9zi5kbJzSuMsVJeVtCAo3TMcX
ag/sC9XQ8RYZ6nPgC8nx6q1wU/yzeo8qUo/LuDP9xa/Sn0fXfaus6Ql7XkTRqPiTg6kC/W9stO1Z
J2+GWxyHwOV70ruRC0KM7shTFI7njnXROYqrC1ylpdyRGK8rmLqdntroJhIgc53XhNz7iTHJ3/Rs
uVFPeTr00P1+fLJjZz9kjYa/vxiXayNsWAeW/bocKgnyM6Hqq4/CnaxQTzLlGGsN+80OmpehDNst
TH5uqLDD17gCwGvWul8XA7R5OSGYd5GFrKj6mFg65EhZDSOrPeFBkPJL/KneMb/igYxfHQlAzeNu
T2MTjpQsoIN1qvUn1vD2YHpggA3/ipTF2G8bWxrGbEiLwXfV4oviubmv2LxUYFVxvVMSUOZourNH
p0+tBfBy9osKC0INkKVvx4OjTPNgVF8EXcR+FNktRZBdkSyRBwnQTPpqXwx58EcdpOgAoanhSdjd
LUxVt+k8o9yoAf0TsIS/yoqRfvQispi0bevWjv01d4ktV+K9QlJbEScKuL80lBc1AeTtmFNegGlC
R3W7PURlT+7FD6bdlEQTjr6qvE718GfKLXRJoMOODuBusiJpgwLonQs2xu0rte0bQH7sLYgICnvj
h5F15YDy2MVWB8mlo9fKfLAFFZ29Z++cTCVXSDV3PYAhdcwy3nAj1Kc0IVC/oGdMAism57/F86ge
DDega3uWTz95Arh4Lzg4xbHvmYtcN3/OOzEe5tp/610qCukUpLFYGH89xZOiSosWNn0UEbdRxPTY
Oq390nIudd9/Jl3bn6kiWQyk3v+v0fmGpdnr/wsRxba8JQP+fyaiXDMJq6TL/isP5T9/6T88lBC8
CQF3N1jqchbsyX9gKJH334IgskGSBP+FhWL+N9+CoGLaQejYJtiT/8lCcXwwKS75Vv6AyeOPFN7/
AwvFtv+3XLVnRqRlLRcDYAiXySFt+b/GlDvLz9uhTdITbWccrpLHxqr7fbEYbn+oULoovb1XxPuf
X/18QNfadqaZH0xdNMfR+ust8PKfDwRjMfH+fIq5DZhdPz8UWbWJF+QDjxD/kBNh7k3E4CipO9Lx
3oad1rcvxTrJ6u5qtgi9Y6R2uorAbprdir8OxQTfWTLZm9EfrFtctRnewqS9LIDMumPCqiMY99rC
khkO8zPvfnIU84ysrzBiF6ze8CF7PDdwF9Hc3cqUgJ1PwL2LqGmFtl3cimLrq+DUdtH8CwmXeLsi
AVheBOHbuI6/ZOP7wO/jCxlP6WTDzpdFBFS7rXC7FHAbyf9tQmreVj+8MduLJ6iUQGEnJGhoZZFz
SI8jj3IM/3iFWPXvbIO7OrIDXY70BZQR5WtjMu0tO75NSfppZUBbhy6nvaUxvx37JZIWvGrNFl6i
WnAHRR20PaLfM8tH9g1sYsocr2wzvjY4wtZ9jKaEpW43iHPjNMU+T/J/fh48FS2ZNlqfN9noAlhx
QD+myT1s9BHlbNqYPiuxYtlA0ZFuERKmlX0rwT3e4OFusy0ikr1MX+eW3PfG1+zwVAzJNYXEvM3b
4B4wvjIV9wiOhbx1BhUaGXn41VjwFQfoI1SGFC9zjaE+46jIEJCfKvGUW8P8KW2iz4oujYwqmNhk
KvUpTtZduZGl6VFnVz6zRt+A4THX5KrcTUtol9UFRJki4iTEpha6RwdOs+rhu2eGmo6pUcI9e9RE
AQ8lCVHQ+e5LVHUAs3vj6I7hteoa48hLcw5agfDjOd/jzNFkiHuAcRY/XsMz7qAFTwBFawb//WTy
3XVlOR6CTvq7aAjGRdfLD7FLCUPSmEQnk1ofldAQeRayBTURa5HbKYY2ejZ0Ldd2i1+sLTlFUmVl
3EybF5NR6eiZ48c0eJqniM+uPJxWteXXWCE3nN2oW3CdepVQrrgfyWidiOr8zcpHnZZ46ApT32aF
Yyc1vNeRbfBG2d4JDFyF6cSkE3FaomkWeFOne/ITbBUpmkrac52FneIVh8D41FAWMITu3xLL9O9U
HmXrnQeXXjpMn4S4iou72FOC8CWZ6w/MatYmzjL3wOKGdkfxhLCQ7YQr2c7glmmNQR9tHyeCo/d5
mlU7Ly2cfRUw7PHwalME0d4c002UClZC2t5Z6XAes1ivsrJ5EGT++rZjjaUlsR7BiLMf5uSOw31n
e7TsAAxdVyMje1+7XOH02O77CidqYOPWE3qXNma7rf0C0h8qIIay9TjAULSd6OiVaXG1rexmT43Y
kpKgqOWh0q+9NOa913Q0qIYHLL3Js8Mfv+Zh/gD36CMYw6NUA+4GI7iIyr1PYNaXzcx4bmzvy0Qs
zGYwKj4lRetLhnllnfE5OWQzOiYZRy9qtoaiS3dJJXE7o+778zpJUrV1ZoE3qUZPKgeDdrLFxlB5
QELnGSCefDfG9FfuAhaXLkvkWbbi2MXhTvBvNJ746lhvM2aXu7kMtzbxsy0UggGDnvmZWApFZR1X
mYnDSSVb2VeAbsfTEDV/wbnFD3Y4c28aU5vzDnMPvFd/3eg53dgmR/pYuyBHF/InJIdxqMlDuXQ1
9E3YrVkIXHu2TB61LTtoqOd5Rt3MYrYQPg6XYpBfLs1QOxFF31nrvg9t3nGCgnyR2c3N0k62TpFi
Nykbx72jwCExAW1qbm2Yj/xjmg8GC2P9iQjgIKPMh3gM5MGsxLg1s/TqJM5ZjYnDk2gCfDLY9EKq
fkfb0ckmaUnIyr7T491BvsuBbBCwQ+yhY3pnN4l+wIfez2/BhMMiRkGm3Tn8q2iwxDG+khZmnFS1
9xZ66CEX5d92zP5AdsnRpInyCwMDQap/BX0RbjsdQk4MJz7paa715s8ug9lgdbiKpeVH+8bAcdPY
BfzirFSHwlT/9CSouCncq5LUvmc9sbJ8aknvzsa2njiF8Gh5NN3nVgjvb6De/Kx8B7paPCsorasI
qgabaM6+pam+e1Z/jzUuSrY9IR3ZE5hIJzrLmTiwa5m/s+6CtgruPj6ZAg9jD0sSHu1miKEr+gkz
ZgncFMbOJrCWJBPY0FU/jn8qjzVzkjybKW2bUnJXqR50ZDv4i7RFfMl8c+Tj4HTl1ic1sgJz29De
SZ45+rKY0S20qHUSqnGvM+fZxG3/YKdw47O2OPQcOXeBBS+B2A2XX2ttE9H+NrQGZFDaFMtGKt6B
T6BdKBbONvWnVz+d3zO2CBT0ZhtLeWDO8uG3gCa1FWb/0VM+uJ59jsm9FYBxZqclLbELsDNy8VPQ
ibWOwDqKPSFTdLTIyt6dwM7Pns90HUJ6Kjxs9l3uACcIScV5Uds+ZNpAmU7i7Kqicuup8RhWvXMX
lqpwIvJjDRBuhpq2GZ0HxcZHCqXtdzxRTb9sTslrFY232JuWUD7ZHTpX4j3PWsL/6Sls2LYC3Ugh
ZZZHY6AtioNKc2mCjjOaJw9tlxByHkofxdh8G8zx3clMHiGy3poO1TpTQZxVFM6fFE+f33kPhmyQ
IMmS1o2Fhcfnfo4r8BgMxpMfjnfF2wg8xdnsJJdxJo0/Ub52XGW8RGZ+S5wxuZLEecCAXfZzf4qA
eKNEhtx19PxeNFy8rj1GhyTJ9aqp5TtPHY+6W3y/hLpZHHusSjtzNsCyF2De2ORz20xuAguCbGhQ
DyTG1G7yViYH5rov1c40armDqH7sJvk7nmmP7nSQnTrP+s565ox4rg85YJ+9x+KrxVVIZCw0j15S
zVuvAobXhrVY1GzrbuGsxmlXvk50Z+/wdVElYZsxRsp63nLEZokUzMWlyI1igxcMJfXdQCTnq9Rr
GQEhyywjeZNep1mw7F36TnBsMUR2gpB6YKbbosIpyuUFWnPh8HpiPprl4oPgab2RVcUdLHQubhWD
UykynoINiZ8hK5hIlV08isY+eUv21oQPA9CDxlcrYQ71WQr0MFct7yBHxzpwJMGUn9lnc4o5C3vu
X0zyAvfE0uPHxDJ4L7w/6VTGG7/SPn3tUAxOGLgAKKjBOvLw5p3h9JvWBisHogjZtT04o5meIwc8
QTW0DDCG/Z0UjmTj4/92e5dSnE5uprpQxzaZNkk9crpnjwbXTux45qRY3JAqnLxiqcnriZ2flPZy
6wQZsCLqd3Ma9/dk817JKOebI6h8VeH9rsNlwxfI8aU3U7ayA4/Hn19SMWYtoOyl4cfkCULhNmYg
+0g06YiAQ548Jy6Ul+LZ7Nx6V1E+cFHmcv8uIxRJd8Fa+OxAXSWeWmeBvRQlAtPYvlUJfjqfsjGv
7TXDsczPcAauec/ADhAExwPd1e0jcCu8g3WQ7rwCCS7jmIKNOqctILhbnDHoEeiyrcOPvMq5c1dN
FvMmZA/UVv51jrMbC9lfjeFKHsKGS8fahuV0G5IkC5VNTtcnwxnkxV7iqFlFIs4vs118TTkNdIC6
SJBNGMOpmji7Vu8T0m1uUTrKrRWBSPXJ8zlDieo3tFefypabbC/J5LfbQjp7F4IL/otxx5lD/ppL
jKDAy886yhgKTPEMxjbeWqlDl4aqzz3IyIsqCNjLotu7Af+4R+NHaD9BAfqQWXREmf/Q5PHhcqQg
0wX5VmFDOFHcRicrWidR7uzGJt38d/bOZLlxpMvS71J7lGEeFr0hCY6iplBIodjApFAE5hlwDE9f
n7uyUn+llXVX7XuRSIBkSBQJONzvPec7K7Vn3um1ozF4qxv8IT60dycGM+z3fbjGPxO8uFjYoQyz
gmHh8AP8TnboMb1uzUEcGBp/pR3GrcIoL10ZSDF7fbKGuaT4DU/bdpojKtneQwgXi18Oyrwr9Nlx
GyXZJkNJ9E3LxEcRUIianXTAK/0o4m54Thzwf2ny0Wuzvh/bbr5Z1wwbnXkxlzPKBEgn42vglOKO
pYxOaPvVayl9Cw2+mfQSdRA+tu36Q/Ct0beFzjXn1Z841DNx5TsHP6IjOyE98K4ZPK7pxG8xZJjm
vphXyuzBfsQ1U3kQAvSp3hSdGZ86NwXuNMYhXzj03RhPhYuQddJMQh5dRsZW9N/jps+ODtFqBhdp
UsH9MBfOozV49BJ4LzGNhwz68rH14PbZxOmR2PoIqY2mIqltb2XmhDXRDcDaqg8zI1tWGFzaTdsy
w63Qq6C0x4uD8m/Kb+dlvkHNcNcNZvGEfIgB2uHvbwytO1uzwOJPBCdSEifsKp25Mp8L6ZCFt1t1
wgXWwqgPOcgfmHd3jTt9G0lBkMt9hPK6uIny2Tr2JbfVpR7u5ml9tZryfiarA4cONrfUpCZa4hYu
6kpOrPoK3XrF5WisYaynJHsQDGCChEFQUTyXHj1hl8U9PB3ccc4yhJUnTrNoiEO0nflAAXSiTG6+
DFaKqiGaphPBr9MmMH6RAFJwnZZ/srzdJzRSroZAg8tim1kmRb4xM/uTiMQTMln30tnIKRMI3wyY
Htmf/YAuUXr8y7bYWlbE1LKmy9r0vymIuyFt9dApvG/k6lGLtRCo576Bp6ehAhBUTXttMzLWpu4Z
SGgaBowDe7gB1t7QhXH1OzpSur4VrZTMoHuBtmKHAVneaZ++dBJjvGo4GjTd/JZIxHEP6xibybRb
oR8nGRjklPYA0QlUUxsYyT2sZMrA9snDYQBDWZcw5aFhCaOHFIjBLBeSt9wEo3MYQTDbi30xJZN5
knRmahCEBypis2Q3w+Q5e5LmrEuucyoJz1oO67kZgFAAfzaBQCMLcel0wYUeJSAaUDQz3zdTkqOR
1t/EE+d2JanSuuRL211jYzajjcn825UM6orJW+uNXA6ST11JUjX2/hckKgJJFpN7WNYoue40/ymV
jOtM0q4XY7yvJDm8lVBsxinAdOp4HSFjqz21IY8kGmFn+G4vkHA+tF2d7QIJCVebVvK4a7lRhwze
hCzBGsKBVUAllxvSP+CQkyV967pudjA/2d7BvRvl0Un9tl6+BbWhC9ifBSbVv9+EPugxInqTBHuZ
KaaCxdTef3fYA5evK60/efIN6qWjn3vvrdYr46QO1MOzOc8huq/fOoSiHVMQlt6SJa7esdqzBGAl
pvl7nLnow9Vj2FjRp6Ux3ks+NOSFyCblnpVVJA9JIrs9Zv7ZHSSmHRlldh6T+0ES3MmQsEH868Nx
7Kqwldj3Wm7UXkB97nOv42tSrxiYAJih2UXpzp1sc8NsdjhTMxnOVg9qS+j1tNMwfhJFlIE5t+S/
m2cYUhJxYkeBfsSaRL+2FecVruznZh5ysPZfDwruKJwl2IlZ695rHah8FTmn9lTk3NdjFbP1I6Yg
2RCdzgMJwZ+bQhPdHhne0+zKcptHeIcM4aP6V59FMhk0sEW6M2coMV8bQyL+mWQ355Y24c7X434z
oSA/GQFZN4NGdoxKQ0RdA4qGOTonNEpKu9Po8pRVtWXiNX4eajkt3mAkh8AeSSTIZDZBzpV4MtzX
UaYZ6DK/oIUDgz53OtOEJeBAPu6rwINcZh/UMgWhVoEIRJPTnPJYwrcyLyFA4hHmRCgY2RWz2njO
VbhCI3MWNJm4gJoVvEJMHsPXpjDJaMhd0hpqYhvU4/x+LDYBsMOVOL5YxkYA3erPjUx+oFoH9WIh
DSKugT3KfIhMJkWU0vT+tSFJaDyTm4QFWz14b8mfYMj0iVT+wFa+i1GFU6jjTiZWVDK7IurqpxpZ
MSCuoNxoBIHHHsOkR6fe0lkmVZWOZyuG/pIMz8HUMF0nw2yXGPZPolkRCucTdZHV/YW/NNh4GZLI
XLtGoj/5HegXLVpwshO7ja8ew8pUt/1WONErEruHOOkOQhfOfgRfCWXiZSmrKYQ2raUZAiC67HQD
Z5bS7XCFz02703U/Mu0bLqA2nElw2oJCf16c+MbKbKy7zNbJbJ6Cfbl8lCnmI5/rGJxZgPGdrpxm
OzjHNvpxqsgRQmohI4shsrn+WTNLnIdW8Rz7c0UriipqUe6HEcNfX8aEFHc4pBrf2sXl8Icp3Xga
HWalWv6c5uDc3IzxUj+IggRUGybB1pXlcjoDhNhEYg+sdLzLan6sD76MKmV9tWat2pbtRP5nVxH+
MpHth2VvJiRnsGR8M7DlAiUP71x7tXXOi3pxPa4qdE8R6kwxIfuh6fqmFc89WS6wUlxcXQULLkJL
N+B3NOjp3qkPMtgkgEU3edG5V6/qyGgQz0ElrqKrlzNOa6by/GWbom/H+35MiHKyvuNTwPjNZLmc
tJfaqp60sUZYSwIzmQ5QVTXix20B8txBePsqgnLAKYpq4lxW3QuW3vFM7Z7ahmaePMN4HcHybTzX
9MK6mkmCnZ6zYeqeqGRtXJOmZID6JiigvrdR8TDHjnTco6zyuL9hhZlDzxh/CAfq59hSgBrcNxo2
xTsks9fKw6tkeMn7sHop6CQNSdPEl6HF44wWq3rnA3/BjxrSVd0DoYDEZtWHWJgfohTfaCASxAAL
nDzDNQKqOY/UPQPDOQzQXArKEpvZndNDhxcpL22fEXzkHpzVQUj5/a6aiOLE44XcSz9YtZcfAps4
SaQAyaGY499W7pLSzoSc3oKsrgmsYoDpDDPfAsRnZac3dOElFNXO2p3VB99ZIcybZWaJOTBHSPuf
1Ap+TnMGgogE4+1EhZFWiBSvpvX9QqONKkevHy2fbsiSfBcdur3ew+gHCr6GiJhcSuO+ewSHg4be
n65MwV9Xyx/2bkO7kq41hVAUuXM94YGlke2YApL3lUuLswuKYLZgM4kd59Uu0/JY0S8u3ZUp2/ys
G6VNmNjwM9LGYqc5esHantOszxIqFxkTH0LgsCC9khCM8HdydnWM1iUbdMo2rBh7Pzt1Fc3xalkB
JLWyCVVGT+vCO42A7u4NDyqU4SRXLq6NbGUU3jjgql5QuEBFxrLb7IlRJn+uHLNH+74pU/zdHqGK
lLYSajEW4Tv+G557/SaCWcPy3LlrTLSLThbRrafUt7hafGmznwtebbBhWI0IeuniNJEwBuPBiPQf
bpb/pLANxy6WJPbm1PhGfGFsDat6wP/EH9sNbqjNLO0St0HWB3lr5N57cIYUvZLZPSH0I0it+9A0
/h8lFuqnWXPgX7Q7vA/u3i+0X45NoBs26j/d1G+nFS1WnU7rHpIW2ge7fHKnifj1HOvpHOVj6NnA
K8pIuvsF9WfMnIxZ1JIDCt1o4MvmDotngaW/SdzvUz6Y9/qRzNq+5syLGuAEdd3HWFndN8z936u5
2MFZBaTWkp4a+y2JX3a1rXJH7NKlwqnMwG4WWCKr2A+tmNtpOjGCj4nY+8NyY1rOLQMWquKUxY1p
jfxuSpMsLm+T4pm0ZMR7XftsrkSeg2fetzgTqc+m6/Mk0H6gy6eytjqnznRv68WiRGvu8Zotx8JI
b+w0eM5BzoLItzG44RmiHlIeliW94nk1WHThACnAuiTLewzO6CAdT0Rfu09MPF/0xNIoY80HL+D+
j+M8FMNA5mgJGDDFSacHL2NErBa+O4NrZnpOooZqsnfWJ4vFSIP+wVu8b5NthOuiH2xzsTYZ/RgW
fA75THH9VhfiBdkkcW5JvkF99gbd0mRdazz2M85UULibso26bVnH043Qx7u+LH5TDLTJE0skgUbY
1MXoWwIOIy76lCkqzd+bVPJwSomryeLimbpmtoesTGCR3LSYz5kAoeEuE8pi2KCPqWtLJ9wGQt5j
WfbTIUaR1E6Qpbrx4ILhP6sNtmVIWfJwiYZIxyFHQHEfGbuGwEH4sGlj0loZNQF02EabTWPCN3DT
pcB3UmqSMpwy2tH+bDcRLT8lqvLsfj4WUX4lW8c7gYK+S2Zu40Fm+GRJTd0Mz8o+5bq+MMNP5/Mc
TGjaKNxK9TA1T9/rmaEwiXWJNoX6U5/U4+1amAd4BCzq/YeW8j1OIdqTaf44RYO718m7PFtuwMRa
bOfBSc+NOVIpLFdWpbSySDtiIuT2yKuKwUGzq9XVxtT1Jlx0NH7W6heX1RjLix1PVERYXsVLCk94
Ip9q08a1g3CH3oxrgtWz4xEBtdyoPbWZMhmYo3Yr6Innei8SXYXKF5c5twz6w8bvZoSqt/hc2wXR
h6ys4AxTLfuI9aw7D5rbnuGedmd1yFIPYaw2HKEgUf+Q35GnuGZqT5CgZwOia2evhd2CjHPtgJn4
nrdQsE9z8iVBkKXyV9lzRe0cj/zKx5HF04NeptrBst3ymEXk6gGfO39tLNJnzj062AJqOLvqmYVk
58hkvZDnSXlJBnw8okrxxDavpMxVZ/JnyVXP0+6KqBeZ2ddjg9tfAYJkXKis/Nx1iPczjspJntiG
fJnaox9Nxm71PAGOx6M9W+dSxFwJ0DilvkGRI9XGkEsEgjJz0kUhPgZWSW1GriL+QZN0MmTsxlQ3
u37q04sptANhw/U2zTqiL2QEs9YfqghHeBp01PKs2duapLRSbZbTenuIYiRgHeeYnOqrjZeOwd6M
vdtSLuaG1P8NtjfZcVs/ebTmRythGs4Urko5d1TGmhf3mDF0/BCp1HTQsIOvNkvg2th43tZwCZE3
ZVT41ybw9eJoxCxhqwSCJJ8rxp5U+6MgjArMqDZfnEarDRxIjJyjzpD4ezLUbnPJrvxUi4xtCGmh
ORLFsHr6FqKbeRxceyvkGrGUq8XAISprianjqi8ilhisgshYih+d5+582tdUPoaJJj5T8qZGjex3
lXNpLeMy0AKiQAlq/oAWrcSLtVJPxcmZeAOdt7ipxWFc7OMoMWtlEz1GQVDt1e+ZVI42OD2GvL6P
sJha08Pgr7RzvJG5elRT+LUH3qywj745bie1ENIcLxR5/UMlMVry1NBTh3lr4K3woIFpyhv8uZVh
jerQJmn9YMFPVNF04LurXWTp+mZabQZKS64Fg6RNuXPA5RT9SmcoofHkC4rC1vjumstjtmY4mOQq
VNFOC/gKjEryGGQCNc8u5bMQ9XjxCjJPZGadkuDM1ZwQTyrfYi3Pz65Hv0r3YKfeetL+WAifgTQk
Rwry2UkWNAfsj3yF+A2JjFcxdi02vbWFHckvASNqnRL3qH7kgt3or5+ujgmr/vzdtKraT0Cr+UVk
VQ8KYfXbyl4ftDH/mcTWwZ0S/9ALZL9UUhmWOENIiE9W4vBmObjIxzrbbUEW28gf5F9seyMUUPU5
ZBrJwrbhY4WeN7p8MrmpEOOcvWJ0z0Pfb/EOWJ/XpnqLSNtlWllLn04uy7vSf4/ILFfJbX27xAdX
llJksQQE8weBFwJCG7zSiPbh1obNvAWUyaUi35a6XtSh2iia6TQm4w76NDMg+ZJ50Yg+g5cU9M4t
mbGoS/h2Mw9hNDfIBBE5sYAsAgUBuKIsMXLDWGYiTD+8WX5wB8Ma7ZZwrvPuQSv2UBy+WaNvHYN8
vDUqg+VDjFyWNc1uptZCXFV3Fal+zwyCYiQjl1kMxa4ThUm3FVms5VK+bo2EaxAGVM2najbiV0Nd
c0M08KPfmD+ywX11C/+2bYyAUNncPgBYtvm0nZsiW9dDkyGO1HVsRZKE5jWvzkhaRevoj4QL9gjZ
UeVgJwKSUv6MA2AjozDLsGhIZSXzmUqJDt/Yz6GE2N/H5WK10bXGTlmbzgRWerzNpuJn3RcMtvYV
ZA6ByHn9i3J8/yioVYpipmedLI9FBJGC+Zgfw3JhVnjyWsk3wk2y6wr3Spn+3s9I8/EeDIjrYWPn
Czf39G4umBmnEHZDf7FDy2RhzCSVicownZqu/sUVuW6QCgsSbCOfO3M/s4aA3un3yB/oFlQXfHJE
/lgV4LV2fK/1e8eL7F9J1C20JmSLp2aOKsoYZ47+HNvaXUDhIszQQJ/cafhjKJIBKAISKGGa1Fqw
VxcjRWdpo8hovnX6YXL9gxpFgg7I3FbtEhSN0Xw5IUNgXMNMBY5k1QBTVwFJz6hJlYDx/6ff/b+0
njY+6P+b1vMuL96Sunz7L1rPz3/0l9YzsP/dtgxiakzCeSwL1effck9Dt9Bvuq7n0HRGdylDFKq6
G5L/82+WJ5/xDI90Ot9H1kywCaJS9ZSFHtRBoumatDr4t/7/SvRp6P81yoFkKCq6iE6pHSD+tFTW
3r9m03TAaSrgjGCWUw92B47rieBdzyNxvYiSZxxP22aG2drgf96N2jf6G1CLRmOmS0LdvcQwsdDA
3laEZ21nOU1uB4j3mW2fgkjTzrrNNNeGIkT1wQpH85RMVXoZrUOjO/nWEpjDp254n1uK5WtfTxty
oLeWj+RiMY4BuKW9LSfRq5xO934sdllCZYUhC8yv6zw3DmSpDrOkTMx0z6KfPVT+7H1tNJuSF/P6
hUhWxwu0o3qKVHSEWGq3nahg5sx79zWFs6BYKP8v8V+bGLn8OeoiqBQOBh91CJG0AGQLzfbrxeoJ
tUnlv1B76qeoPTR+PSKdKjTmmD549yfpKcFqfknWlpzuqw1jFU1QuoNHJ0M1sjCtC3r6C597Q03/
3MPcuOaCYqw3nCL0bozExcUvA9SRQaA9jG3q7VGmIoknUKF3qZBK58nXhkUiXUHIwtsljzI6JKlw
uE2xfCV/sLmkbnrTwt0Pe6aVWHrb3sxwNda0Hbvy3pz8X27DXJd8GtptevEDPFyxAx/z0/cF1IjF
e4gmrIhA1UGEZH516WumoF3MvNPXXkc/IV5DkOPdavDAgnk91m55Y/kkuk8d7h0as+Y1HkzjOk9I
vABeR3xssatTjURjnCw4RikJemYfk4E+GsmNtvyxKgPuZFCQsL2WVzqJR/zEkI2t8SZaxjAbzPd4
wiuYzvSVKl03rxS7xNbooGDBnLSuTefgAhaTj8xQfFuYpENTXG7cGVta5/QAIjXKPSZ1yQkdC8l1
9JuPk01/s6nKWzsJEB6VnUDtEQsbwpYYoPRhHrShPSEmW+HA4AUzS4hw3CDwTQ2besIc78+1c6MX
qXsg+fZZPRcwYdvpms6M0xQb9QIXW+HJ7DSKm751XfyFKCv5roc+eRYakt4uJURGPkdugoU4oLzD
w+LtEn39jqyzOwz2AMIkr9abbuLPmtyUz8MpDoGp/fLkAmiVS6FJLoqAOF9BwnPN9yBLCB62vH3P
iulfH5u61y4h3UIuugq5/NLkQgw65Z5MOyw2Qc16jV9eYEZhVz34tSEgJtRAvDFzQIrkyFxkA2XU
IRuWizpS/ZZcJ6BjXj1/55rMVmDdhm33sDrx9zldsdUttnmRESNQoXA1c7G0lnuPmRSZ7AhyHwDC
Po/FrZUH83l0VonH6Owd93iTBRXMEHgb97kMOm4yH6uqj7Y1A3M8IUs41gFiM0UFridSPj93G4y8
nZHXRz2SSVK/Cl+uyuR8nUU9udPFm+3wzflyvqcIv6rZ0UEX73G8HdVDQYen2TBsgf7Q6IDVMf6M
2oSnpUHzOrlwdPQ6JlSlxVAFCI2FN1Pv7gzB8Fc+CxEmzFLOmdyoPpPaU4/NvjiQa+IcQKRRrol8
Z7ca7rGkqQ/FJlhDu+mZN0fBm4XKfa+aO+otrWWMtrwzUOnJT1LaVWt/JjNEHlZ2sYOoOR0Xwn52
prMaG25jXYiThsqxVEm2rOrQ9ZPOacW1ufXAjfLFymmxJZeRg966JxcwkFzf9tL4MmRWecQes9cd
ZloVURwjCUil5i57kQ3frXVxzzi65r1ZV09EUNjI0qkhlhplAz0yAJouROFwq+RrHHBuTSkkHWpf
8EpYLBGdedOLFv1Oqn1UlghOVPjgjkG6cjQc66z6CEPgVqF2FdG5l2UstTe1PilqqUZbUdOpDkkk
tToBFBpZ7fV1/TjoI4Y9CRRP5foOgza3q0Chx0d580KcuAsiZsalNyyE5rFSVe1Im6SIDYn36C8G
a2HZYP4yPU8PHQpWe2vtH1jmQ0Wbeus4jkDPX53+t+q4tWWMNV313SgJyHZ1FUAow/mJYNt3/6Q0
UUL1yqK2rd2MBe3z1aTWLLsoQpZFTEzolVkjdUgIq6xh3y0nUKU+oegTNS2GQybBcO211aYngaNw
Fqd//O3qkBUFSFOYN9dFrgzVx9BnKHn0CCXu35R1MgYqLkv3pjCXd7z7I+1e6ii2sKrQaUxiqddA
PxOD5yFmSVCscnbk8gSVnM91AYnSmcEYEuMFqkITwXm9nemOkNhm7FWr2McuMjl1fihMjcw8dy7C
kXIeMHjcqFQaCc0gdST1uFrIRjnr+r5BHXRGD8WBSL7BjqNDXpJBE2QskKXbEc+bQAT2n81tAkIY
wIi4lwueIgnp6GVBc0oExny5Ri6zlQZjGh3phfXHpmuI2mFV7cr19ddGPdav44OOJmmvhje1seSw
93UouatnamB0NGKv2yV1zL11bI7q6o91MuM3aldtfKxF2zLyZKbEcIONw980OkYE1eH+bHMbY38w
++ivLuzKkJ4MmGMqyvy9Ke5YytONs/Wf6veq8Va9l38crpGuHSq33NPLZEIIOiIa/NMnGFy0i43V
pHjpKchvsIHqZ7XptYLwd2pgTa3HBF56bXswB+dPyfwrVCwIwht3a9XMR5PeXeTmOnILzszEJg/I
BCFAALxk4Cukuu2iu8e2jA5elnMm8t5ODSpEkZCaMMWv6GdpDlP4lQ6a3pN0/tbKL2Pd5wcFUVek
9lJVj9TuF17962mjPPbjaJ2+nlMvVS8AxNmcPPFTNf29KXOOE+ZqdeTLDyWT1Y2vw889Woona2Jo
b93YQLtMKYKmPUUa9Tmi/a3FJWtruCCec7D4iytoPmc7K/SbTHjrjTMGJ9Fo/iH2ygWjcvU7LQW6
bM0yzm1Tr3sjCB4WWbUrZBVP7alQBCzcFGHUrnrw6zX/3WNePyN40+L8M3Lh61+UldcdjVbsvh76
x79XT7iyGKL2xhmkARQSkrjkpdfQ8Jru1G7bgaPb+jP9ZpOS93ZmQB9p2LfwS45K2fB1C/06VHtC
VcTU0+pY3Wa/Dkur3ZWCUJ1h7mjVGfocqluOKW8+6FEoIqljPJKk69o+cLwe/1cCgvisNpRBCebz
h9E/CpR/k9WMN2oze15NyUQwLtHn3GElxbyFOY87sqzEKqkFsuSoP6YCK9xCbRQCuL3wabhNPK9b
tTsH8lYI7oZi8T+e+pdXoRqbSJYquVeqV1XhqNfNafUYfUIAM2SMy6tB7anNWOr9X880ubt2F/Uo
q5aWJqh8vap7QpSp8X7Ja2bBHCMrmv/5U8zeodbkoe67AOHNd3XLWgAjT8e4/vnD//WRrx8ZyRQI
9RPVY3Nv+qcRPrV8+B+vSlRqhXrmc1f99s83ol6qjlMUjOBJ5Hv+/I1fP0rPsJRgkxyqC90DBoi/
/7B/vIvPt/319NdP/x88VkNV8lq9A0AoxVzRsvSsR9PYRiS/oyXZWCtIm+VpruwZasNkAnFqb220
MMTlVQx6a/WcpWBp66ChEWhJe8CK9h1/OD5y777P5+YHS+E/TNHf4HC14ZrI5OJVI3nN5OVGTVpj
aTolnr/k++zg2EfYEJ3dYN3YybhsygjXC/7oJSzSYIAGNjwRTcidxsc0BCll2LhCPK2TDyZdiubI
fMTpgMZdeJe4yi5aApUtM6sAFj5/JjguJAhjvy80bnyutx8A6oeAFVm2Dxl1LWhBu4zWPL6qhkJj
NfyO3CTl8p2ibYIPDaZ9isbyh58BI/WaLEfGDYGl6/bLbPxE+0gmzF7UcMbN1ke66EIhQ9t3Lrlc
YOPlZ3hqFXIO+1LXBPBaafqa+EN1myS4bN6LgHKohaNfZJoALpi8DIJkNc9KIEiwIEVGeI4tC2wP
PqEmptYXt9oGWdmHiyi+wXF7MAHjUyWtqE+zchu74UXz3A9H23WEBW6bcuHeyj/FcLU85nO0t/I9
2n5kyQ1ZDWDgQnCz7/DxHgJKE8+ifNdHEY5Mue7ItnkrO+a6bZfvcFzct4uHkjwFBsIetqcJemRu
j802dn+uNE12dhX0pzovkM/IOKoM7tiWVfYBJw/frKuVqJmKbVfYAXyI4U1fe2QXHW6DOcguuYZH
jcLJsGtYPoaVIQ4aAOENbOxw7lAUpU1SbQ3LB/4zGeeMOzUeLLHu9SR9okn/PfLMiBkJQYguE9CS
2WrluDgVAe9OOog92dI6TrHxzZ86+2AV9SkpW/sxtf1vflPcTlAEuJFABB6M+G7ss8PQzqhOIQEE
lDMAckTFIcXHpE0tfLgSZXKaRR+a6G/4ryVyHW4AikZQBCkDXG8TC70mDJMpE6xNW+8yUNoHxy4A
Leh3QdrppzweurPugXUUy3IXLFp+KrXitmlhVvScr4YRYXBqXIyOuO3qog/taeHkHFeLBh784TGY
7sFzbu3Ybs/9MLybcpLl6958mpoXzfYZVkW9BQ3T7SAGbJ0yRptaDc7VX2uTxnxCDTzIswuGFuvQ
CiBRWytbSFYqACNVTg4WzHl3eueRBG79B8GQLw1DFEKHXIfWDfNiAiV3MNdJXHUdl7gNU2mmPGuT
18urgJSBb42ibr6F3GS747AFAPLg1mOPYOYPhOZvGKZdmEf+Rp8Txr4n76bVg/yxa2ppwbApYGkf
q2E8V/TEiyTBThLQAM78flvCcjnkhST35z0FdtF/REkBDA2kmOO19CQvI2Trgw0NadO6UtMyzja3
/4KoOkKO48o5r1S1mOb5ITn12aYU0U1fmOQOR+NvJrkZ6hXcSBGDU13iSsBNdUhHenhlH9DnT5AN
AqlsI2MAw53/rHGfbiMQC+CbOhlYC+0GsvcGlSR9zQrxZRK9lBF+yA4ly9Ypjsmkf2sgO5+LId8n
nhOEQ2tfcoTBD9pMPHZmoEnz8v5jGghVixijtjoioDAdWOPaM6voob+tsuk+FmhXRheDqP80jbCq
ArcaaEnrH6kL0WWxzK05pW8rSl/bpwESmahyes6vfRWIa2R2z1bnTLQ6l2oPnpYl7rMQxZ8GTfbG
DzqSDwSRWxqnb/NGmYK/iSSsjW3kr0E0H1cZLQfYCNFE/jHWXryt16Q4ZPZMYrJtld9KUO9BEOAP
pzNReOD9S/fQ18UjTnXcwrZrh1Ms2dZNWu+DxdrBiB1C8JEN2N+3MZ5+zn67JVzs+xAX6C6ZWM59
8S1IxXdt4S5emjkAmuSyaPNdZbrvotoPBUNNiq43EK4VthUGcW/yUXn9mRICKCZD/PGN6pgnQqco
h42kWjn9UjRglDLXW0N+QJWf5Psipvk6Q5f3czsKNaMMkEw1KJGtygRv6NEeHNP3ZkLUVrdhhlt8
ykfwfm2HSJ2lp8+tqjggUb0Wlu6HRI0jjUtt8l8r4wOVCBypFOx8iw+gtlG49uJ97Adk2UHDdZFj
Ek3gRtEk2Zk/hfTZRU3uHalD0dklKmC0b+M+DSM9rjk3Fn+D3dAdaCXjoEHZpiWvtnNdy+h2bgDM
JFOdHuxofLWtHIwZsRbdhLnZdV0aaskV3wzW6sAWUj0A24OvLSsHiI1xUO1GysPkyzUPbWEcuQu3
gIPQkHmpFdKkeamTrNm0NNBC4ZrVLmHSuJkEuFhE7A8Q2Rzsc9RIkvkNUpQOkVtO0YpngNozc0bz
t1nfxw5lKJy9GACRBZfas5ubl/6tSbLv9qq9DUHanudo7LbGKvITy9XbJUJjBy7+jtjGq50YFb7l
u7Iy7v21G3YVOOu90DDFBwN8hSE2TkDme1QL7X4U1vehTSAMJNyXKSA82kgtvYgBMk8b/QGQ2Hjo
KhziVgxgucaiUY4BsC7yfseBwJSktsUGNtnGTAL9sA79fd7J+BOEb/O43qQ6zo9ap1jNV1Z6gHBB
bWH3KOzQ8ICvVXGC8KtxJE8ZtvMWglV+x8xv2Mae952O52WsknsvBUFARsi7DenBaLpzbaf07IYF
MizE4jnJ/NAlZ4K4N72ijRf9MkgqGFc+Ry1rZVoubmLuY/iZg77cBS0zWGE+GrCanDi7XcHzEA9O
aFbiEbbdE/NsZAkYtOq9qKd6jw1h2iYZGq0AO4Hl+G+Q2ggiNJkCWkF/py8dGdPkJQnLO2S+CGOn
jn+z5qCKjwoneOm06hEDoNgYdrpQEm7u9fQ8VfWBqKUCuDKqPKHr0GFNa9+M0yOrXG7UXHWEWzLC
OT5lT5rFsx3rW9NYnljsfavNPr+ZYJNNBTxfrZoZzYNrIpcha/nosOokoknsDOJPryCuHowUjLLs
aTaVdukzVBpG16AQ9siZXde2eQgEduzOR1UWY71ZofOi0iKWiaDeNiJdqcOA0ms/NNRd8MXmbpsT
t7Otc5+E0aW6j9PAu8Pyj6M4wLvrAVBlMr9vwD2GxTgbt1CJICjpqMq5g6cGiAtsf3M4FikdGDxy
i0MODCqHxl7me8/Sy1DXjG5HDTzFOImVVUHSbRe5mTEezZjSV0XKwNLnfzyHuJORe9JOH6tfdWZ/
oFFbpDpT28dMrTZToc930zyF+fRUMSU8mHXjhm4xopLQEwgSxnq0GBoYEAP9YRrmG+A65t3qOyfX
prZbTEHINEnbOiKHqYU6rXT629wm96nix25qQYEy8BBy4n5MDwLeWob1kdybLjtYbge7h+73wZt3
bmHB5jVTd1/TueHe8T660qFaMCqnZu/vnD66ycjDZaKV/El7nNqYQ7m/Mo2Mjk7ZPFruNy8wjKcI
YOMUT72UcjdQlndO275iE/J342A+21ggeUfWQxk7L40lGY36g+G7cEpaHKYz/ufd3ANV0+sV4hKE
+7mEIaLziS+JNlDxiQlcaIiYmi9izAnCInAhtOfH0Z10okTxK3rzmTy3bGuX5v1AoxPA0fyLkN1l
B+o+hV3AQ1qEz03v1mffk+sCZJU0zWW6CrDRSet/jhi+dkaz0rZvdKYw9MVS8pzHmTDQhbvNNBRP
S9nBykvLDwuRw64s0QLNht/vjBToU91iBmp/m0k57FtoK7shH4H7Bse6gwjbkYC5yZO6ORoRJq5M
Rm0UQRayyrHhzUM6tspr4fKbC7hsW3JquTdYd/rITWsGitKka7bLU1I7snT8OTL2Y8VM10OSu6/d
kI0MeD7xWXCnjG58c+fhKR+DBxsHOyI0agxGl2xJC+tQlm6sZX5bKmJ8SzN4ESWBWLqHGL9p3c24
NizXkqXkzJ7+g73z2I1cy7Lor/QP8IHu0kwjGN4qpJCbELK89N5+fS/mK6CrGmg378lDAZWpVATJ
y2P2XnvFIO0AEUjypBLFUTMASh1ibSpl/pQ60ufoAlTB7hAI1Gm3B4Mbhp8ixFPVVYa9EDratf63
mngriUGsraD7MUmWTuP5AuKu5prRtqGmTdKKPGA3vzsl7w9QOy9g4zaF3f206XDXZbDLA3NDWf/h
x5IgPpdiOXOtG9FqJ4AdT3EE3TpRmn0j2k2WgyqBoixIX1sIhwcyH8zQ64zhhMx0n/s+gXr2hz6h
SCn6wF1NhR6gRmPRHKAKXTAn046tqmPpt8rh0JhnVkMBZGZc0kSr3FV4F+2Eh55LBhECQCC9C5Mg
oRwaalJOYZdxjdq0z1Nm5Ge6FD32O+I/+MqK0QdziI9wlM0Xe9tf2SLvqicGjwTALYRl3jklvkuW
Z+siNTZaF5Q8GEAwGpdTG+23x/s5OHZKx0s0QGnEZh0mGKsFF16kq5TPVqB2ay9SAufG09OLIqZL
8SuipVjoJSHUfjQldireMJAiVjWRMqPIc8NPlPEM/bgnaxsGysC6GvIRyskMM6miMUysq/xXTiX6
ejlCVxk/ITMBt5iT8Qgyx0HeZVtNwpiowAOUymsbDPAmbPtMjfBiNMZjpXdXI1MeHBgnWC9GL40C
Rqlp/2W406ZseD/RyJcteSuEw99JMMYElbtrI4idvRwbUNyKpEMGDuTqOfS1VFL3gWtftkmrrXBa
kDwLgJ2kJGs9avpyyBwmpe640HSq93bI+EJ8XpEmLIEevjdJHOxu5FjqC3XMMRg6pnaMmTCEaI04
tfsPDHVouZVlOpGdTEKJxI0SPY/aB7zxtyBFhd/USOOzkbdzg7a00+qz5gCrJ9ZRH6yTbtjiUCCm
G8zWXyCnAACqHpg+IZkpSbNKanLt0RHN5ol7OAr/VKFHdtBCdbr+mbcY4OK2a9cKbTz/q7+NhKxp
GDaR/MW/bsV+WinVvW9nwbqG9kkgY0KtafQjnwhdWorR2htJB0qUPF+34jbkyr3tf13J1NvS7r0o
WwzTzjt8HlCgvOWMjrSN3N76Cd0ie6IFcFCJsot/v0owmLL82snCPotCLec0zBnYjEKxpVItI5PK
Icbdk6Ow0mpOELWxl6lTX6XCUrCMTY6H6OpKzMWt+qkFfrUhzhQ4qMbJx+9MLlq+KtmZa5Sjlaue
5h4VJ42/0Hy8n5bFRxrU4aVtK2WB/XkdKcAdg0BQfluYfgrnCrUkXCl94rVuUKyI3buTw/XbpPnv
rCkRaXjp4HQv6FT8WWdZhs+yd8Hlhg5a3YTqXAFnId1FW4vxZIdfZpJeBVnBu3KqzEVK3dlN2BT0
0jiptXKvR2wRw4x5xuey0J7TOWeUVoDDeMo8rZFfSheE6zLeDnT3hPoUT7w0T0YxPdgBt2e6Mubr
pMUReUadwWdM+AK7Uq+oo7lb4BMsFDvUV4EEx6W6N6PX3vKI8Gy8P55h7YrIipbSIAmRATT5YadY
IDFIfJaDgbwyjwOp2sdXW7A+RWZR1v2TNUZPYTfdhiF8CMJxF8Jfbup0XVVnEetvOR/B7wBTlF+g
ohdBr1xrAUrJUI5DiKMgA5o5N6a4TBc8uBS0gXYhXOFD9437pLfawpjaTRuVv5G0K+C45b5LG2ct
lLvjjttCqKeuxYpbhUCjc5+PK0pwD1P3oHO1DN9cDZSD0nx0pumJCEeiCN9YKkBgQT8L9tOGTrxu
Uu4YGAwE3BArRq7hTLV/x5P8bqU4H/mKMeH8trX7brTtZ5Z99jU42owFR6r6d9ZIDyX8odTKfnV+
2WSC5y9j0Of5U9YZ8Jgy/H7EeH8Sfh5uaoz6wGtqYiE4kqJyjBdGk38koEcqMiizkBURcspYHXYm
putELx6FINi6Vl9srX7s7XQtB1bFueM/OKhXl+g4fmMnfnCD554ILL1WjrKJdq2afBUqW6XKJiRG
Ibhuws2rzt6gCsIDkBS38HStfFHCazGFb3FT/6TB2agrpExFQR5d45yQ1i7yVl58DcGCYpzsTvwK
DaxnYM7DKp200k7Pl3FhMUWi0pYFIUgh6LEXA0iWDF6rIVB2aTM+KDDjEltFgRbepvD/4Y3/K3ij
oUE3+u8EfY+zyO7flh9VnoTZv8j6/vFX/yHrs52/BD8KYR4HnbD+CeLoGH8ZiPIsE1Wd4+hQ/v5D
1Sf+0lWhCS6zYZlIcOArIlX4o+rT/1IZG2IcZAyLVtD8v6EcDf0/qfoQmAtVqKbND7UMGE186n9W
9bWhHmdVFObbipwi9hGdfQSu/wSZ2mEq+VL1HTLamq4Y0HvnSVMTRzKVAN1RX8GM2lzs1M3XpuOn
ZwZwPnM5z50oFHJF2xs5PBgU0P7KH89jRWwLZ+NXFCU24WhxhGtPCWEIRYxrQrb6PS4+Lzg7aRI9
urG6UqvMuI9+4njpYChrbSJbabDAKIyw4BpmN54IADcllROsIQYwntcY/6s2iFscrBEUbA5gAt/W
vHfFwRXQCHC6xrqmrdi7KAsUlvkKt0m2w7a0x2k7eJXal0uACC4UJBB8o+mu/Qa9dNBb55oJT10X
ySPwKVKZGB5uCbDbhtgvvTLUCqA7tPtl7+xSaoSNLoc7kc8MxDiBjorYtIMTHooBQtXo9vWbYqA/
n8+EIIpcZsehefabWWfH/bK3+uybYFQY1DnikC7Xtfl4E1CqZ+S2JYgaC+vXhISVsVPkc5OAOgJk
j0GkNICNAGbhrmK/bWv7pDc+K0oZ5MiE1mkBng9NPCEaMld5WO4ynUKXzJgUSIxPIqAeILPiveJD
mh/Gj4lJfWrcBVqCg6HkGmCF/maweCMmE34eyj6Hs2sRdDaxZGC+/QYlTazU5gXpVYp5N6Aikkg3
/cBWD6JVDjjHk70kruIcde6Af624d8gO1kYLXId8UETjBdlLUjIHYLTs14ikewpyWpx+XWUm6q5c
e8mKCZJnZT8POSN9TOXkmmLuv2EVBF2h5MR8gRDEe0Sj3XZgPnv0IxYDLV4O4tmnXml4ETLBCG4c
uMa6TCLwmoQXlWl2VemmD8bfDugwpsO1psMYIw7DnfVQ2QaT9ppy27W2U8+bulBcMNeu2tCLUbYn
XWR5U4FIMI5zhEhxQGJw9a3xcZl0WfbVpIxY5MZbkWrFB7Se6Jj4XfYAp28ueutuSQluvcgQEUE0
im1WqJlHItbFZnKyYlkYcN9baP7KEZurzXu/e6KfKA5yQI8P6DNsm0cTHf1+rCQ480AeCs3CTuAb
e8iWAiSMgfqyQHuhp8FOw3PXmmV1DAdGE0ZjYtaYtB2msHbVOI66xPcD4EG09aFRpgeirOPtRJzm
YcLIDoncDtWaGyh9pJ8960k4PuSB/522TurpNoIao82cefuWrWXpEoiYEpeqEfUblfjzcUQOnlJg
Q1Y0Bk4E2GvKuz26TyVJIZfYp/koxYYLJfsWNHPkHBWXijXX0FriinP3cRXf1dQEtenOIPjsos56
MsdoLyAwkku2Cc5UzAdQ9REJZo7CMpCy3Iz0fas5pPQqdbeh0u3XhASSF1W0G3icclUPUKVxsaLv
K9cgKeVTpT8zCqJMZiBMxFh4RoFDkIxL/6Ip9tXPrSeOIPva9y2SXQObBSatZZin+cpKRwvqLCaN
rjBWbjtbNVTT2kSkxZMICCNMs8rzEISQIRuWm4lDIPcYJtGibVrlZDrtLS1wQEahJXEIQFbpg9ZY
Mauksy3ckO9Hf9dsE0QOAIONKtvv2orXAaqPjRIk8TYyEBCC6fix4SesBrZJXqMqctVHTnr12Es5
h75S7sTJgtsx4maZFnnoZRZjiHzMp4UMlOskIyAJg5zFhc6v6frPlUHkH+BfAFiKZW7yl5FYyvPo
ABePSt/n9x7gUhVs9sb0VmY/adK094rCk06fxZortqqJ3szMqOHYAg4O5L0gIvNbw/2h+NSRvVAH
j5XKwESOntrBmGKPP36RUeyVhCBVhBqsm7p8iQSG8rCrLA/BFjgdIkdiOHiOzXyf2vSegXD0xoFt
dC38I6sBfcl282tyyn2bE6yG9+8r1QLi62LcfFWEg2dkVJVjAjY0G4leom00oPzAaxQWJCVCD63B
OxOMa30EdBdL9bkYWdzmBqC+cGIBEaC+XPOrbwdX7konto+wL4ero0kFE9duqCx139pM7rKJg4NF
EklOQZ9yzLNum0wEPbXyYobBfaxpdUXhGrvRhfo+9p8C49rSMog9cq063RlT+Yar/tORCVkf1c4a
zO42h9GPsXhwVDNk2Irbh+w2EOVWhM2HbR6y3fChkszFh5FHs0qNwGtngCRcSfAMYtFltrvW4qBY
okFdKghk94kGyROAGLiuhEQ/dpdOJ6ZLY0MbDkB9bJ0s+pzQ3jIXZdQwmSuFk26Tq04P63BE6S6y
c8rWhgYLszjKg3T1x5JoZwyJRQaSamSAgNeSLBHbHLEsmWxjjIq5hCW3ehNqVPshnI+eiCTJYIBI
1d00gVgDhio8XQzcJdxgSalzwNq1u8uLq2VFiIFTZZsOs7IimLb1ZH6Pti1PUyShRhhzvmnzSxSQ
9pSBCM3TVyiQxQ0j5wsQm68Mf9WKVQUbiRFfQC7qS7lAOGzsIqb6s3NBa6s3x4pxnSdB76HM7jxf
RBFSU9sixXdKHzW92cU+BKaQ83uePOpXnw9gMEB/gOK3ijIlfEWzHg21j2uQzZxua+qaJCN/L6yg
eYk7Oq1weKhJgXrtgPFmhJIviqgVT46v3DmWGFvJhk4m+JZmVy+BAtdnnJ+ocKlg2OPkeGBB13hx
0yaPZtjnzKlZ95QqZ56KbX4Zydp/HazxXR+b5qyFmem50ZEABfOjA0Lm9XbvHxpLOztlqB4ka1io
d439IaTz6hf+B0rufqeaqfmUtWgn8oCdpWSu+NTZ1Utn4tpAI4Df3imDm7BcQBxSIj4aCWJsQqwX
iI1iNNjDzUy77mRAgvD0SSm2VsDizpc/tIJ0yVYVPaK8aDcde1GMDYa4RD3fhzBziMqVLrdGKXdF
3Ju/eRBxNCZHxNo/0lGPtrSLHWsdIh4YSrDECDa9jEcmCuztK5aqe4XBASSr5mhltzgl56SUxd4d
3erJbbiJhWt0X0MO4tYqb6GDLIzZfr1jXghiOn/kq8LIVofMTBsD1rc/4VhIoGs5JeEUAQ70qHRa
LgokiUorPTGE8smKrnOd1aUTXk3f2tgyw7CdlnfevWsohTE2tbD1WlXc2qLGWLHz88p5J6HaoN6d
3MfJroGcMsc4EVLnclZjIyCqBEanzwQ4kCQh5opXZLBJlfnGiSsnWsV5oDCxSG0eO+M3qoFbgKdB
CJ6pV0dSJdUvJh7Zb6N133y9CF9VsoOWUJh4wYHyiCfRrw2JuTvInwcnqj1WsoheFBGu6jTKvUFM
8s2/ZgapVHY//OCoPUh8cm9jbTwSDPtZu1l+Q3nNbrE9cR5xgjgGG1+zPFq9E140bktYMn2D2/NV
9EzrUkFVCr2uWOWTVv34DdfRZoZ4cTrzMMlUYQH0a/gtKWLYNL1oRt0pFkucAV8C68OYea5iAqbR
ezKooTBeLbJ3glB5dlpzTx2Hst4p1EvuK3KHhOC7cIAE1b02bnN/eCnzelUWyrgkANF9A6118nHP
7iKk2VvBDnMIzWfCYhsymPTfft7/Uvewp2hV8FVhnK1pE1hJDIvY0ttDVndMM+eRo66Hz3+UrLQe
DJLyDtLk/Hf+/MU/TCZpAhXPoZewZPAfC/YghETAs6DHipLpUKvyOVNze2l2wzf+GHwsrKs4A4Hx
9I7/bGESWVB4QG0OmKz/+Q/n806qxQP5pqqXJ4SOynDHzsVZ6xEEC63rMFtWJyiPwcovEFf/0VP+
+U8/S6PDrn/T8lIyNtLYcagCEzcxBssROoUF1iEOCFpMcHGyGGS0lY3B5Kl2A2agkmitcf5kXlwU
wBKL6EXDp7RumxICLZwVjQyypYxR18F5BmJQt4fAbmuC27CKIrGy/nZu6E4y7ntqyxVB0XPZbH2y
sVVYN0c2Xiv2CZ3fPJXDGHm1E9LTTcE60JN8kSJF85pRPpTCttYiaJ0d5clU2re8Q/wuP2GUxMfm
W3ZuQP8QXVLRimUT9u7S11grD0lALoAwjwMSzyxUN3FjQeguTHmCKSTXWRwhqHSii2MjSotkhOop
IpLbsd1TNyXPucxhRsRmeIv7ZKOVxOy2LgWyjMkdTe1NIcofl3kiuEoYdz02c/CQZK/jwcIlMHVv
Sq8wY5rIeIwD5zXT2QbnDYE5sJ3bnkeyjmq5j9h8N73RkNkDlos1w1s05Nux6uRWzZLXNrHfzMja
NIV2tHv5KYXLNiA1X5TqRHb6gik/jWipIdjHLs1XOV3aZnyDr7aeVLy8fRLQfijApCx/78wnm1TH
ebewozE5xFm0N6FVhWLhz8HuiQ5SCmZGT1dcya7bZoAziETSN/Xo+IzFWV8zu6XcpQdckEZjbduy
AHVqzftY9WJaWPV8cezS3twbbfnRRdCW2lDclJpse1ctcEeAPT+E8jnuHRZrxpVn95q18YtvFNbe
bdK9NhC3adlIDqvLnx+UI3/blkW8hW2yN+uCF0cB7AKuCMvL6UUPUv3g5zzHsnJoCzuScqAyoECa
jUNtnPZ0QYwPpJscoAPoxN+yXkzTcTMSjQxRA2Mh3OdNHCuXrh+WjcjwOY5pubKJxkHkwmdi/Qrr
OtGB1LhsKNWxfeTgeYDIQI2TUkTi7WInVtGOrIye+XqfXkITlQM5RIvxUsxhNAUT3z1ZHMGhEoG/
U5pv8rSImXVtCGttq9AEVmdnQLQSxiyUxxR50Z/PnxLqTtczS58csTfnpEosggKsAJZLwc8rihkX
FRDFqs5moXE+09y2fzThxSVWQy4qevu2J2EgV6ijqGWeyHxFXuza2HagtYEKCr6ohiDfQA9Fqio2
qi7uPcBBz+2UG/zjSGtvmqPNsfU9bhsbZoSTnNUJLWMwAWrj9fqsWkinFEue0EF+pw6YG6cjklZR
N4pKrczmGs0MXFyCH+MChABpoF0BKJIJMgg46bXa+NNnb3U5pI+6/mNN7nM6hJDcic3sO6gqcWsw
Kh4dnbiSSzqy4cBPi5xGyXdtUnu+HDQUwM2nVmrbTFIyTbq9aXTnGgXaO0EGddaKndmqcMRVQJEO
pr7ZmtK0bbTF6TMB6/BkZLSeoX24TCSIHG42TT2KFfsaupixHJaB/lMopXs6t6PrvutMyhDrlW3K
dJnJWOAEB6ueleU1a5xSb9DQjSo7sQCsVlOiUzX6C4G+YJ/USF8LItiGOQFFp9RfNlUNjhagWdjV
OAzMFeuVBSpyVE9C++6HBAF7NfcATEa4L62DrwQIumZlSm5o5aXnT0Uiv6tFE60m0C5lKiYPSINA
lwjcLkEJtlJM9ER2zfbUMfrY61q99VgaQPfKc4IwQoA+Lh1wyW29rRLc9VNyjbNy1wz5T0mviyoH
n5cNS1dJhktxB8Sx6aHaE2b87Cos2BKZXOtZC1KH77rEfKWKBA3bFG9Eat9lw4GWMwqZ9DPPNYEn
+GSG9KdouB10ozyYfjku8Vqyie4GnqvYG/TRm9D/L8wi+1DRfpWl9ViqUbKUCSApaBtsAlnWCLNl
ET9sOzzbQC/rs867ZJHSxoEYWCnNdLLZHuZDTs1ioHmk/wjNbyeS38wNXRk9DsheV7FhcIGq19iK
33przvnZmRVXbk6QAk6xEb54QI3DmLVLPnKpnboB7G0GgYXkYy+Wys5u/G2gZt9OVe4GyIsrYEB7
n7QIlUitFVKvYpGqEIS6Rt1BgSmONFUHNVKuBREZTHsuQTUvlIpHRxbhfMKvI+obiqMbzwjpBg9Z
2P1YUAQpK62XoEN9avHlMKKoooLYD+KxdOUz9A1rgR4LuHe0Vx3QDCbHPCoxOHKrWitTyASMVg3T
uFYN8S7uwIlL0gZV68vkVl/kjPxEU31PTQvl0LCKnP65xsfsZsNXSBS7p1XjSQmNT2UoHycSSLoo
/O5U7WZPvae63Y4F/1sHA3oR5cyPgKJ7LZLrQSlIH+iHb42EAlKyeXy4DjQqZ1NnbEqbsHNDC3Ba
oN0NS+zGIiZVAyc0EPGqaN7yUjz1dAF9HpGpo8Ntird1ZyJjI2FPKhtkJJ60c6auYivx/RlcUDQp
caERGa8a3450PaajyOoxkzG2ARqGs2JBZuXNpgtRsUEvGkcp2TrNGJHikzHwVe7M9DtnIapU1cmo
AJ+pKqi9qSdrLTHHU96Un41uHnwxYrITjFWG7HlAq0UjxZorpi5rVOaeefIzmrsMTiXy2Lm7cVKy
LzeoXr4rv38zO0y0kUb9mGcI34rsUk4FQaZXVHUNWoSMz57HzdXlngrYdZah52OlxLjNhY2JWhYY
M+ctZ8PWj6UYCoga+aKF/YWFeULIZ4VlvWqpraUgulfSBfmR+Rwb9xhJgCuYf+T89YkZNOxijWHo
8AtdgzYqdu+VwnY8dSYU/mnHP2VMOyNSlxHiNi6o/K0z49wIFA4lU+3WaVd600aeITP1VOY/I3Mw
K0Pwakhjk7WOsrXaWzml5g5ZiWTGgXo7HtFWzFekvdUQ+Fmkd/6uceXJj2tJVw4jZfKJoQzDC1pm
ClOGOWD9inWocPSC1CedKes3VacaO012Fbqk4TOI5XtWFqxH5cEmoGZJFw4EMCVVdqz2OBzaQ8Jq
Qm7Nouw2HWm39IqBBwM/JOGcsZQJFL1RyB3RVYJgJpc3nlPTY1aShW04khNY+/l4VHis9KRE7ZWW
zGQ1sQSgYu5MDUPBkLYUnohhlCz6sGTQ7wYV4Ufqhuii5tC+AfmAY2OZ10NhHYd4YwzOAm2+wsA8
ZcBv4yV0qIFa5HCduAca33JPlLD2kSVfmPuNuyPZEFS4SHRfjQ6s0QHy2qKHJxJkiHxV0N9JhQyp
q+AD6NQYGnNJwwRITqWVdcDfAXLdpqjNGZebzS4oGX6WIUDRKlCgb+Pyr0QBzLdqz+IytV9qgeCt
n3KHt9xI2Sgx8Clj7vUYWEZdJS9AuU0QlPkaGEmotgu+EH1HnLnzYqeHEZojEwJBseG9aG71oSWg
tolrzxWz7M3PnpE7X6sgeCrcRACICl/ipmL61JuXjkPL1Up9g2HhqpYm8mx2yLojw5NVoe4Jg8RY
Np24ofmsdqM0aVvi7rOSAVB0n2YIKEznBMxVc71aqXX96CSNw2ng2h7ajjJb0EzuGuTLrMPnCPOC
N0TBoH5dTTydDoypRW2q1CKGdK8m6RZCo1obURc13AdHUsYQizb6FhYtNYrj/BLmmS4zzipr0rJV
V1pbSXwRUPeXalSKq0miCVEyy6TJglk5CS0wRSGOuSEkgYUCt1rahR3vdWYiVCDJF8RLHYD/PYjt
che7NGHCTRG4BdN7LVKL+xqtVCerdZqUd6yl9doQ+BzFiDuAzFpPSf2Pop2IntB0CbTHRT86Iq1C
qryIO/rtsntm2t8S0/gT1eN+MFJU+qCl9BxZqWK9mVZ2mQJMR2Q9lMCMsXBOr1kdhwvLzR4Hm19K
fQC8y8nDVL8S2AfNd93uH52MEYar4SEpBAOFAL2CQuD0mq6ixG6UFkBOzRYgZRUgvKhGtVio4Toy
M6BlQ73V4EORtqsAoYQqOvrLunr0GemECPMgAtPAqTAA0t5n3W4/1oZ/oSxg9I+igTFmDMXE8OZ4
ZLfWe3rNiGVYzECBPcRtrMzYc21m6bUKJIY/HJvBL3xfMVYnW4XeqxWs/WCC3fRwpbmwFQJzkxIB
TxL4e9U33LHJm6DctYbhGMpgyfx3WSjFyDDMDjmVu2s89wYGopcxOTXpizWwOUR0SM2llj9TguYM
+oLvMu4yNjDaH/Shf2G7uEprw6t0e6+47S+s/kUnzB9nSABLFPyUPtiSwo2z/8Pw65Uep98p0KjA
fQDkOyw1tHe22x911WL76jdgiq2HSqDyqGH4BWTBW8GpBP5a2/GqyutnqjyTJFPn3A72SbEiL8BR
5KIhTZ66tnkthL+ff1Yl4lOWmwcq1k1jvJZutWRjQbM17DXeraHZb/wwOwTppSRa3NXHa69aN7et
wXBurKl71XX7yJV0URfpI9r2yPdqMcc/c/oYwBS0OZ44RDvXelVOOByHVNXM/Yk6QVafaHWKEekP
R2WY4nsap6ewzl4HBh0NUcyD3R3hGx6MHgSY+cS35vGU7tC1rFr2IdXgXkTfXubr1WJNitLowj95
JrBPza0Hv6nf+4Kp1hQhq8GHwOAIFsBsyFP8LWEEW2MMIxhcFa+WlDejyWy9MCrEkGP5gAL5pXQq
vu6aN4B+0y1isxvEedZ0tTD3V0a+Zp39FgkDOldUPtTuAylw53KUu4robwt/SUZZvOhL8Uzm1doC
Hg/5/lRWLbKsWMHDiFnQ7R+iiEmVgkBnAXE02iRJ9DwowzdbRWSgRDUQh3U12vimOkBbCgLthqY6
mAl7g1ox4f2QmV105qXUg3XUyu88YeEqy8JhTPbM7FlyEgLdtHWkiZD9LtbZN98ZbB2SsdM9QqxW
Lql4qhtssl7f5nTJZE71HI9mew2sYdVwjyjaeApNbQNoe9dG8kmPKLwVYz014yaui63vK6hLoYNb
bF0KAHuAQRX4oL4DLi0R7aPPELhBRMmxuxlMvDocikeyClZpmD3ON36jRMBRmXrwTss7oKQEyeEm
RjX7Cs7kUCnuOYnFqm6cO4v21z7GriaGAx02x1WpvpBdTVzR+JsZTsDLun4YeeQXmhVwcbpeWfZa
dqD0IAne3OlqtUlrDROY/6QzfSioX/JUPw8hsMqo+GB9/VYPzlaLGnbjerqx+6+MGIyMtaepTF5F
4aJwojqN8jlp9XebmvdRd+7wVei6Eus7a6ynMYbzC9Daaspn9pjvE7Vi67+rwn/A4fEbl/KeZfE6
FvEDO+ddn0LGHFm0oq9ws+iiYi7MyydLth5LqnXoJp+6yh7YMh4zMitC0X4xhtmizh7b+KNS1FuV
1G8pT72SFUd0xK960b/1DarLAABFhyMHJ9l1YgVr5Oy+Ax1dacwLKEUvBsRJ2pHHO2bnWMFdN7Qr
qeWe4Tjfsxul7OVS1tUmR+rLJg2WzaLU0ms0PLFf+vFH51wG+rlO4vekYBlnR1vSKo/hNJwdDAKG
kp0mA/SPUfyEsHCruDsIpX01eKgIvoKjpKVeyM40Vh+SOnxDh70nmoV5Hg1uy2HCA/YiFHEE6uFh
yFsUdkkcTHGWtrs1OpYpatNfjKm49Dp41Mk4K4Q2jQrvSyfY1358bLX+ieHSY8U7ZTGxEck1hJxE
mDU5tzanpyCJCTXw3kcu3xb0T7dM9KRjLQPAJEurbQ4YAum+qmqV7NXJvoiR8LkOsyKNNpjA+Wbx
9fTqB1fNr0g0dJDGMr/inCGyxK4xGfgZQytkjT65HKgninVeVTiZLmaXbN0me4JEtuoMzIm5MBYN
Pq1GLS5JM65a+9GI+h0OOcQJTPgD/VWMmbFJB0ZA9vhoW/M0pm+ZpFWXqTNP0ahfkT1/GoPcBhXY
4XQ6+mxR62kWmtfv0AtvefrkSnh/UNhfRufdd8fdIIavXCnYpGg62sf45hNMM9x7rfzo23VX1ce+
rl+lOb7ZKIvT2H2WDo8c7MHErJuvUQ9PJlNw1iIwxMj/UnTKKaPKd0OjEwAUbGPbTlmNsdlAF4MS
89C7zOJSltFxforktPFjaiROjBWQRRozdJX2YNkLNDf6qtWydUmZBZvyUVNGcjJt7c526+Qij0cd
sKfH2YZm8mx2PPb9FPDTp4PK+AGDxTbTKm4/Bk/CvFLz/oz8/77mrFwy/QbtYpXpU55Um8B4ICfo
BYvsoyUEclJKdbVlXI4NpcDkExVrRZEMqLFBWpr5O/+78Wg9qKT4yVKeQBgQHUgeyWL+B1NTe0RV
HnpoZ49D0N4AAe5pO7YYLO56qq+bLn+2yY6fTkKDROUPeBVq2W0S4eASZ/88/6EhLV9aO6DdC3/0
WhLellpPuV48tHINdgzzJ1E9jw6SEnI2vTh1P2GMYPAxxE2dJt7krjfRwC18kk0BedWsEafnWY0a
iXpdgLetkflaJkMRUFExW/miwXHFgLkmlgGLf76IR14H8IYqu7u4vsWY0Nz5fX0h8uY0EuoY4J+O
JmNnvnYtQ+zxqUMeP4QjvsL2YoZvwTzK7POfqHc+mbbuLGxrs4bXCuzPEi2ypW8DP/nxTefkS3xm
o1XuHLX+gLh288lZANm5czImOC2hVxqrHKVOvHHiiCzSGHIsbsfRfifKQ/UEG/Ikyfda3PNVxq0J
FdfEep/ZimezVl1GDb7+DtkAGyh4oX9g+6n+Nh+ZQT28IpTNlmx/8KbVF8tpjKUbqZBS862LVdZH
NXGCCrptqCdIiF/80TT+P8/xf+I5GqpBsvZ/nd19/uk+vv9F9qn//Vf+IfsEzvWXinjT5pmzTUt1
/4nmqCOxzP7GN/47e+exIzmSdelXGfSeDRppVAP0xrUOmSJiQ0RGZVEro+bTz0dGdUV2ogeDfz8b
hws6ne5OYXbvOd+RqDl1F7a3xJWn644rPoWeFi9ZNs+igTJcqgz/E3yjIOIeIWeRjkGRH//41z8s
3cbE4QB4Bi7pkVNhQYr8VehJe3foclWamP46plXK2jqKUGVsOsj3whZZC2ET6zjTV2X41uKdWTcJ
YjzQ6w41A/XFxwnG9SUYdoSRETvIFJfEqVJTeCps+LuNopTOxJdyhBjeKJTsCNcCedLWYt0zvqVx
VBw7wiNwgQC2GJwvKvNHuErY4zyR3/t1Ye2Fe1JJUF+7GTBdwKabVLmYW2K5muFPZugeVNxAtB2q
i7LkM7xCsa+IXN4JpQdrve8c+p/dUW80/STIt6U4MdRfm0A9W2b7VRGZ+c0kKZxO7M1z/fpIR0Nt
zLlDo2txcXJldRfCRKA2Tjgp5cJ3R/NogpLmDfXVEWffkKdUb7N7kIwrR4ToPYzWxQ1czSzL9AH8
AsOGTBGWoXOWdHaxmNCepjSRg/KlKOr7SB+vUxnSbu4qQGl5f3LhfawiBSBm0KeHpH+xwKWv2CVo
OaMw5NohHnEW9XO7QnCSQnrkAv9YG24ebVDmeRtG9hlyEyaXzWBDi+BssPaTe4yO5b4pCF4kSKyn
uUpW1a6oJD92+WfbipMqdGKfm7pcEaSOvS33d578w9ZwhtTunDZo2uc+8fxbVGBEOU+gT+56vcnQ
Cd3JqmlXwMGQ+Hr9n07dvwxWVh001DJBHOFWysHzMtfbzMrUjYqpFEZ5WkNQkbPti7FnTnHZcZKJ
PMxuHfYGAjbZemsiWZmuNTvm/VT73O7UtRkMAeJ0kScSKMSZHWCyJu5L1SdXc1RkoyjvijpydmEw
Wk8D0OKcD/37INaia0q3fjP/NsUUa8+wHMtUUNYtMFKSWsNx4I4t2UR5Um4cI03vCRaj5lo0F+eJ
PFTUJ3WRMeL601KdfyVO6kdOE24Ppq6jXe4RfeOGJEuV+rdA1sRpu73k5/HPk+4VGEbBhmiBXHVg
rPEAkI2RBepsMo8opt78lpQUzQLnEDHtPcONQcrvmeeYsMx17stpIySlnlkG5tl9t/YI/755DMM2
fqYTiTvU+7BGLeeLobsq/sU+ar19GDFo6bQE+2hlpgfiXqEIW/oKKa17z1YfQMZyzPcpeqsuwEKV
5N/AvtcXFw7xujafzTRsX6o2f0qD/Iuua6BrutQ60PlHejCch66n2yi0khqYcoiEQxoyin4iaRiO
jBUo7U1D+CHQVGxSHblYKTiHuH53EJp2TKSp31TUMo2fNGfnRtk3w8mKa2aQpIEnZwapx9YepKyJ
FNy9hNLIDvPpCtZPZmLjDSbtRU/FtaH98LNqy+JCFeUyuQUG/Hiu6Qk/RBXBbzAaYbHRtaa4Rpqr
70O/eDGs0j8HFZAxuJqUUuoEOQJXVQDflKcmDc2o7yX1gcqKf8RGnF7NNCEwJ6czFSiC1K0GV59V
18aGOlq7rezQ2DCKpgPWIf/GAyCoFGOUxTCHOcf3v5KPFj+3TGmKyqXZb0SSTjuBTQXQtDqop3u+
ZzOCz3SNkfjyjkp5EWcXoBz2x00ax9fc8o+1Iznc+Ms1W9Qr0TcNmOjhJ8Qm6ykJIsQscbMlR73D
BD8w7miIH9PtV0aocu8G8GJLs1gTF6XWmiBuXORZfVpuzPleC2cWh9N8d3m83MtNmxhbovT+/fqI
Forfi8fL658PP5ZcnnQUpRcCv1jyl7vLS4MFv7EexP2yimWR5fnf1kg/tjiZifHFfTNc2CwtqveT
N020CcOS9LWPu1rB3eXxcm9ZaLn5fE/isEeslpfdOuLtny99vufzueXdywtOiuPXJyFrPTop8Nzl
yf++BdqyXcsCHx+3rOWXux9vWz7l464JuIfDPd1/bvwvq/7csP/6XT+W/O17Lu8ZFOCbwVEKEDy/
zOd6lo+uVfdEzli++/2jPr7g51f/bdW/L/77t1s+5pct/Xz7xzt/Wf2yHURLIFD73MKypOJj1Shz
lKHxSy/vX24g+Nc6lZe///DlTctLn9+t9OSxTC215xT4Elid8fGGj6UGaaOb6fBX4ne3qZrj6zR8
6xrj4F8XAeVtavvtrhrKB9QQxcmZAWxxmdbTbEpld1me/XypUUa6t33t9Nvzy0NrfvOyhs9XP9ZS
BzNu75c1+jTpYiaBp6FCR0/NGrGaoj0PUWm13AVHUP31eIxI5gnzyN388mTuJ90xKb59vGV5YXmf
H45iN+j9Ha13j/PAnMsS4M8RczwRp344bqnrnasE1OBYgyRc7ikJodBsSVmQwHo2RsbsYrpFQGrI
PuEoXg7RcjkVlMaNmt0sni/OtCO4XCX8Z4yB86Nbe+u67n469U/O5DMxaXwFIEYeh3Dgn07zzTjz
Ppcbe06a+W8PP5db3sa/Qe5XN8dog94chvI81LVzpGdPkvbwIwepjCOSRKKVN8E5lWb/4mf2U0Em
0Caya5Cdf9M2mxnHuTyshmYtQTIdxn5P49A+uXP0g+4BA/ecuF77Q4u+6G+1XD3f+8hTzBAFH2QR
8MOQruLNnD9UO3/B/pimij15UEdtsMPzctMj1FsHI1dzmA+IFrgCQ7pO6UQzdHM3C0pyuXHIkTZ6
3zl0c77M8PdNS4RKKUj9KYuSrofnmxF9APuebnF0Hs3JWNPPojoMjMJOfe2QDlR4UIcd5RItkmuU
blq7QJExMXSkgK02FXT3k4Nq9KQFGkamPtY3Cxw4Vgj2dCqz4OKqF1HaV8WIhMsZv1s8PGYCvkxI
0cHYmom0KHHOkqjQ9o+6iSdr+iseVYAjkD3+B+Ey9JtTWRYo5HKvnyELJoDWcH6eOB2c2kIvtkvK
6JI3WunaX8mjnh0yyCqs66JdXP4D9uyqOZBehCQppVm5/P7O/Cf0jSuOVfrozqxJfUY7fiCG/dQ8
6Lhp959gymRJ0uhnLOYCpUyR0kFowAQzE36NOdnHqnxa6BAgJyzuJnX/hTQ6c34X2O9yE4whWEIz
I6xKg7nhWBJ2xAfPdnRhdeozITom4FH+TXpddsCF+frbcyOS7E04BNPKnc+GngOxWput4jH7tdkR
CmLMX+mXxzY95y3zM4iWC8vzk7G5oD6Xm+UrI78C0TX1OOfmfWr5essO9wE7/fgf5ldc/yhDAiH0
GQa5fOHl3ufN8lyTaDA5XPP7wvBdUNjMHxFOI4dKVu4M9l2eHFTZQXutKaLPe8+yCy33Pm+W32B5
yLWS4WosDwtcdkHeBijVT8vN50OiP1/6ICB2d9TvEWRiJ1/Yqh93TTkAGnItiXOmrU5g0P8iYMcz
Bvu3h0UtdzgeCM2pLMXJrP/1ZtRChjvzc4HhVnRxqpPbmwM+tt742UDv2eIIaE7LTRjWJVAh/i8s
kv5BSgxHdQsCLJH4N9iflt9v0fcu95bnPh/i2zvVhkLHbuEHwk9Jhg6eem0yjc3YO+pstzZ9fsBe
G0TuyGcDS9T7kWve8oUkh7SFF2rT63g7cghqWGno425omQOqExCNDQ2uB0yaji6LO2Oyjc6xIZ6Q
uUtQIYX8UCflCwtaEMXPfd9EW7B96VYoJFfLxraJCzYLaAlgL8M+LN/i4yjQ9E2XdyiNpxpQw6xA
bGdPTkCQ7rJ3NGaW7MgSek5m/vXHPz3f+9wZnMpEKfqUD+SNKggym2GeG0nkPKIwT96c1uTMNxqT
Qa1q0F4WoM6XtLHA66NTSu018HBLMrQ+RHpIcFn7tS09ZKMqDTZVStG2ol2NyhrbatSmw34K+xha
CPU+pwbKlWhqLSdy2RkcaisLE8FmrFoag/osbXDBKXROAUd8MpJDqEcHUdbIU4CAtDlVeHhffLGZ
fy8BK9LYnR+DHyS8MuFS69mtfyJ8FvSlcCGxuQyb9XmAPSxjY8NkptpqX026xSRr3tIM4DumFVJo
FMeSUs+9DfsSMNzH2mXB02niu5vlcxBJmOsKp3xO+riD2ymDgiOahpEOLo+spu+j5us8pWMijgRZ
llEjLjAcwGstzy2vYoEB3FQ3z2HLuWaagi++n/qEXAZE9cgfk9RAkNeBOKMLw+lHPFFOjHJUdV8s
rabMncHhbFOgH3oy1dtlw3L8APs2MS6FV9wp6gJb2hOMwrHFsdKw6r6LOhi3bt9sfXK/d52LvHkg
GTmYz5TLTa7hW6Nf/lPWHIuu6jAk6E+uX0UHdYoL0r/S+Wa5144kifieoGsjW/tIRdhxh3gbhyHx
wJAdt7lKkaIuC3D0HhP7zUFusmti9E0Iczbgl1xo/XX/8d3CcnbzD9g3K3s+6c433QzexaWabmBT
kc8KuG1UXwPEf0y2p1kTI/h57ORrE9rpFkwsREgnGq9xk7sbs3RApnJ1WH6dbJwjygDdg8XWCgDd
FLTxUELHXe65bjSj+f5+0ptfobF3zmbW/PK8MZ9ll3ufN8ti9ud7l8fLWpMoD/el4A+c1/nLcstd
3bBpNdn2nx/vXZ7LaO1EOQ3r3HqHztNuscFVkFiagKQVoNy1FT/lGZwwbxIJ8gaI7nH/GCtPIxyJ
1ody5hKaNu5MnzZ0MEsoR+9H0GdfpxIE28KuaoeOvvFEODUwMXtNhuI3HKJ7LFgENKBLQwUFWiSH
nYfJwkcpMJz7LFXv/lBPq770XosM/WoxUlPyuwrvQ932s5lUATNJhlPfTciEjPBdxPvBNeVrbbo6
dr3ev3PCAOuG0HBQJdH45qjoMmHpocGY+wdKTO1OdFb3mmjn5fXeTHsaK3166oh2eapE+8UeJnB8
YY3YFgkMfcYSnGTd5kvJBeQMvhbUUpdgViKVdWQdG5R027ke81YDHxnojZJCQ9gzWtpjHDj5F3B+
t2Wt/Grs6pElr15U9HcWdeHV8gLawZcwltlTXyrjZEk/If0Qhwxa9Om+QDIUDd70UonB2eW51R6q
2pu+9rQNly8xNnSbC0R7F9Id6KPmggOC8fq9aytO89gYVsje/QdnisQZmBaO83lraVRsgOIl3zNN
TdDIGkyQaRt+t3wKjvOP0I4hdMQYWGbvpO6DRU76x+YiBm6A/ETmfReMsGfMuTs2r3J05KEbLOPr
SG7iAXOpt0vqpn/J4KYsqwwL3ElNbZonNBvJU9sNr8vzhJ9YqyzwhztjzMyFVks8JNsgwuLmpjp+
KT0sjvWgoGJpdvBGJM3y3WXF7kRQqn3sQHw/R8n0uKywL+Epd5bb3MKxxPNSuOCM50203PyLoYc1
08Ik3UJ8T07CioePP1Cvz15o9K8TnZgdEkX/YOiOBU8lJQSGrZlCTMHLLtbiIb9bdrtlrbLS36lG
G49SH6Nz6BKatGx+PstKDKf4GmErE5k+7MYKfR9aU+8hDiiwAvbM33McSmASjG+Di6aJiXJAZKEa
HgJEGR9LtEF+tGwt/q5FMt7JUVWnkhPSQ61ZAEf0rHiPBrn3rWj83kY5eDqzmhiqUR0VBepbkx1t
+aRsbHezqPOF0ZaxjQPTPQnPr+/HxqW0Oa/Hiopt3GvdS2pRCdMcK2P8AHVRETu8XpYIMjAOeue/
1DDutkmZ9fQOhbijTJxhn+L7KKyydTE2r8Fo8Hf7Bhd6N6vudD9UH+uwZ81HY7loFByPrAoRX/KC
OjQGezKN5u0goRi09lS/uTX06zgl4wB/pn6zfHx5y6cMnAO82H1LSSrZ5INmXmo7LG/0vq2PVXjd
wa4xCC4LYDirN06jomvTzF4d1RKkOn+Q0+OzHJ0fHeg9rulOfU1cVN+TLWJK+HX6nv61QYWAzCx7
82rKvoATB0ApUb34QV3zY3sq3V23tGtvvqb8SxQ17aYyiQHPtPPySQJlI5H2RXMrO6VfWj/UNz7h
sW+d/LYsUI/DuFZIE2+NGMuLrDMb6Xaj3wqS4ykxU6bWSvUHQ3JKkX2jIz4OS65tU33Iprx7nFyt
X3W4zf+oiZRP0R+94fzU1ik8JuL7rOKcs41bNNfaV60JHj/W5oVPpVtATdBSbUs3Kzk7QoNWYUWk
qYSu/+byZy2LJibqFJr51SNYVgJyENcezKKwHgubhsayCHTudU5x9k0Sk7Apk0rdDCH7c2JhYzS6
svqmp9X9sihHz3Orq+YrpZVk13BInKrJDe/6wpOMfPL6h4nOQM7f2GRSS9CLrT2IcTQODJ5I9rTN
+MkJKEmjcFZ/ZOyVCMi111hDNxPA2qoD9BqDPDeBO2yjjMNLTvK2/Dy24X7tdIVYqQYAMASDOBlR
ru6GWoOpKct5ZPRtWRIoiUQ9K8TD4HfeoR+bZNt06jy0VfvUO1h9lsXGIN0W0htftbiErtg21rUH
GXQZWp0eme+E36c2uS7fBVjzd71r4ariVdhNuAhPia7rd8IBC4CRIn0X3XX5gSpmcqtgmtRDV/fJ
MQq7cd8kgfUEN4oUifmH8e1g59KuevV1ztWu4fVXx9CKiy8RjFpR3XwXmTgvi1Kpe4vQVa+ajBx7
B7TYXmhDQXPccx/sKUN3hFDhvc3U1vCU9oJtxt/0TVFfcsQCN4uUkw2DyOZH5j6MbWa9D7Ots/Mc
7c7MdONUVjLc+bjsgMqM12VdYaP/qZFM8kx/wdnXQzsc2olLtxMggmarrfcu8g7D6IvvnoX4dbLD
4RxPeXCX1QWZz/P2LDfLwzbwtBuG9/6M/bzbLm+b378sYQan/98bz4lIGf9fvXEhPHrH//fe+DV6
D6PgLf+PrMOPN/3VHXeNfyJPRPMqPRvIkW7S9p4tL//6h+bp/5S6iygF/oOtM+uFV/TvZrn7T5Ac
OnkOnmnTn6cj/m8qkhT/tD1LNx3Qf45no2n/HzXL5w/5tVduuJCQsKg4NlQkKXXzt145RtIBs2oN
AdcXTzS2i6s/ddapMK1d0Xs/BsKcT3pbhBsnbfRtQeb0nUJkeWZEfFseUR91CT33HsZUyQfoOt8r
2n3n5ZE1YGHTRMhApQzeZab/zI36odA0eQlzZa4nUQLjzUESGb29ZYyVnYPERllZ4RzVstakN52J
g1nl1eMwdC8lQclnx4b5gNHrzlBAk3xapCtt0GsKR+6AeSS747e+r5E7PuaOHe1s2yfuydMV+vs2
w9YfDwcrNOo7aTSIMfV9ZgTBg7Bawl3GHOaiVTdM9PvwDe0gJIVutn93OkwNkT9VCQQn/GSQZwZM
jg3AJyJQTPkw6aj9Hd++73xDe8pi6820av1h6KQ6A29ko6t3G9wnmiTZI4lNsW2j7imQ/r+CaYGw
2kYJ8murW8nMRvdqDOcG89cqTWt7O8Z6h06zPASV611cxq2YxJLs6M8iA/6+lHKn6dzckWw14dcW
s/A4vLiyu4ORvFZ5Mx4FzTyuncOulEH+cxStc2n72oNpZ69bwyj2HSJFVDsxtnDDtze9QuKLWCfZ
Er3aXbjgPNk44/eGJLOmtEV+lxNxlqCHugwNvnGETEjUhlMemta6tTp3V7D4LXYYDQfqPjL+zCcB
A8uLJfgKjQo83+6ou4F9zwnXP4dW8EAkLIH0DhfvmW9koR0ebaO5kVyPntWEiwLSx3rwIJR0MCeu
YaO9pkiRtk3jVWeEkNQMKrT+TXGGjkXnRS8f+8rr15ZT4C2Y2S8DJVE4mI5xxL1Qg58QWzc2EvJp
dIHnjvSfvovdPUAbeJjmXSvK/uNc+j787+Bncf+hQvlfOaKIIsqb+l//EISl/ucBJznOuPo4umtY
lvH7AecyfYO6TUxNbzvatoOms4H5fzGxB65EG11rHcWVZUZPTQiPPI/qF0l0GjiyuKfihZfllxPW
f9keQxjzIf6LXMZwOe6FcCQ1H7QUnAn+Uy6jReQ/aG0RnL0g7I9pksU7yyoZKpX9I+5fDEYdGSJ1
hdjdbe3XTOgaTCXrrDqxqjyYJeivEabB9m3SzL2vUvQazBeD11724CX8VYat/8Xhf1tR1w2evffS
A7YqNQ+6WkvDQFiuBPic2Ps8RoAY1/i7m47EvYZ3FEWI3oH4mQK5YNPyxsAuuw3FMIWMtu6PJjaI
lXQ0av5WO8FIj8E5ZocSyuix6jp3k5dEAUv7HHZmtNUFxMZYBcNN6kdsXtkPrZusje5rzh6a61UR
vPgcwMUYSSxgaOC4a1fvmm2SCER2wr4mmgiutqBoYJQYQhCsNtdM5U/GqL32XjA+ukS6Wkr/SjKZ
vBS0vmwqk/eT8unKi3BtocQj7ABnflwaz1zZC3JNZDzoAMv6x4EouEOIZWsVMM6nTj0cYS6hCuj/
zHyz2Vdx+0Uom4M7Ij+kMhEs1F54G3PSZlvQP+cgAGQCZg1YwEuWNQSB9bm1lanXbJoMU66Lga3I
J3uftO03xx6gWjdkL8d9tSkzL8VVzWTDQfSOVibE5UK00jhlZ1nn2toNCnVQidk94Hna1gaiWrCT
h3As1NbFe0b4NVasqh8uw9QagG2YbZcMDg+xM8ckdn9gosCQE89O3ZBemgjk1sgwvOka/BQrBtis
0oPr1PU5TNxN3VnJkQlptm4b9YKiDBs0FLZVGtj2XoYtFfdmgjyuJf2mxM9Dx59jRFnaYdIVb/fH
bx1ZK6tujFF7Sg0Dyehh0pdehhnUoOFdAyZlDMosHMCtDKU8G9P4zHe6mxz/SdqdR5Za1F2xid7S
CWvawmtPJSa4lowJaIfkbIdNBBxLRjvDV+iOSMaoRlSqHB0ELvjOzlGQbWFir43Ca86hrh8K1/Qu
lu88hHac7OIeaaybAiipfM+9BFZ0p1AtYKL8UlnsA/CCY6zG/pvljdE+8IK1KkW4R+Q0t3yftFab
1UtOdZVElLQZ4SgWWAkAcCjmC5J0hq7c5KYS67Z1O+T/1bYo6+e6EcOj61DL07gC+LU2IieNtwQ7
5UcNyi2leOvJHITEqrYrBQrT2jTetQorDJEu0Z6cv2dTOl8LC6iVZuZ73I3RtoqL4kKkUClwzWBD
x3iJuZuc1VsZK23jY2vb+nn01YClte7sksMhNBJkU+MAkGKCfzt22DMUAu0Zjx/WWbvSuijfSzyS
mEnzdeMyQcryBNk3V6lqUNYTFXB1qLSawk/6wJikJhxIh+hDqPt2HAcPt2HxJejGH7Js1UGawT0V
PMb+lR7tIzU+DhGULSYYr7ivO/Y1zjywdV9DHfZvF2rG2rLU1y73vtQtrCeY7Nl+yPF+9PPvUChr
th4PG+BmByAlBv7mZ6f9rrB1rC1x3+gaTj6qVaugDZrVYDYuM+tmSynp0PZ6dClCPKthCjWxL+V7
iXPoZr5nk8G8hEl4S4qftMSffZSxL9Y+Mp7wD1JXbEKHOBhz378PbXUQOdR0pH3Rvo1CIAac48oE
l6qSDDJqh2rY0DXnkViYdKigRwurOslevRZ9Hx805tJU7/ZKb17LDHS4ciXe3AqYXdwZ+2SMNaoM
FhCo+cg15HgaDdISabchm+7znUWqAijHHfM79JODdSMLzNktR2RmAoAbqVs5jjqVTDAPqiZJb/ZA
FlNRPnSKyoOc1KUcMXlVzVhtuXDAwK6an6ik6htchx2ONfosRnkD7O/ee3pANQ/r6boMEAzKnlim
zmwvIxUGtg04c2aebAC+0djRe/bN5NEetbMsRzw3AUPYIgrxxKK1dLIMRy+koLWwvWf6pzYa/2xn
phMhQ4AuScbdOLEWQ/zJjas/IsyscUhv+lALz4kbH/Hy6tROe2uHifXPvuf4C5uElG4XalSXmz9t
zsaHhGyarRTwG2wvcHZWzxKMSiBC+FZOXqFrgc4P/ki8JKdLA/gLN96L7sv4pMz2oXCS5pxzMrmp
1DLOUTtBMyppbzB7OKZyoOaqWytRN96WpGEk8uA7i/yW6FF8RLe3MrP0RGaRv+0JpaAdJOXONtM3
bWpHQsRNgAqTE9w7gXelosSALLXrC6nVxKChryyNuzwcxg3KO5CEesVh0tIORzxJQmM2FtAJy1uv
h9XVJbJ9XQf9W9tIY1M1HIRd0xjISuV4jlwwU5zTdm5Hi9biF1uTaEU8JR6xDTlJXCDkoFP/xk6v
aRyMUqusI/IeGlOQ/1a5P3QXLe4ftAKx5fKoB7y5lg7REVxq8k3DJfYphYhlTZN+qCxCSHLsHl0W
DCv2sWSjd5zLidY4xq3hPwRAdnR9j8OGwKUSZfsIzXjXAGCh+gDGIjag8JNmkjo0CLsxaLdqZFrS
zXqePMBupF5L32u2tH08LLScatsgLreQ2ajHcSgdRTt+N7MpvBhoAXeyFLAtDHpIcU3PqgKWESr4
NWH42DTuzwSl7jkxNPFcE2nQeoyaUoa0jFtmlGa5BqgjbgBbntmc+ECp9+cQ6M19h7nfTNDXtIOd
7YOg+lIDv9xHsqELN/hAJap62nTz305SX3Sb+gFmTIvyk+pm1APrsbxbQ3xoMVZ3iPH/jHST0NFw
3M+sEanp6gHMxq1DyU/stHgP7PRM3btCR4L0iIOMg3DDhg5IK/lxR+JHUifXHrl0SVxFN1L/7nVO
uwdMTClcWw1JUpg6R3y2L05aqXMV2Q9TWOWPJdlo5HpjGCiyllCaklAgyxseI90AZxVzsjDJRF4l
Gh1iNyBT2wvML2SbQrRFd0ug9n02UN3v7DjawRzKz8tNm+t/FHHM4lrIBIxu7RmiSZB0hBy2qGZH
1rA2pg6EWYVQcJA+52G+yWGoBgtoSd6tG9sqLh8TSBU502NOylxkGeuk5bpMBAZOrGlqNxGjwY0O
BHM1KhzhfpgNhxDs1ip2DXzSfnOXqjDfYYac0zyScmXAswGxZzcHouJ/+j4IKa3rehZNsEqC1z5G
DkaQwcChGLXly7JXZkEw3nd9eEl0684rq/I+rHCM1INV7uAB/giZIWGxQKReKN3Y4SHEci3Hcodj
65vB7G7do3xdMbqGGhrhEepyW76xZWxeU/abgDH9prWTbB93I4bfdAyRSfcIvTj1N24NMqEtq1Vu
JMfC622moQTgkIPIdcskDWemrjl52ez9kDSMIJ4Onpb98BHF3mL2UewDNwWASk8qNDUMzevOfjS1
CEGzRu6m5r0PraGfpIp+yqj4wRRXon+qnIMwmDd0rruNyypZDYirN33SA8ALzeS1R7ufjhaCVZoT
XOQ4lHne3qsGI73tA8bIwViuKoTj28A4ml0nLgBbfoiRUU4gvbU5GtibyklHsN1PSEw83M2RX226
UOI41RlbWSjnNoVtz2E2RrqtQvfBl07AlceDYVkD7rVeXc5sN1KdH00KERot8Bl4H+z0wj2CcC++
WkU0YEIDuDQB1b0bhleDODPzoWhs90BiG4Czwbjh/0WSoqEdRpKAL6/aRYrhB9cK8/TuCLBOaRcQ
v+SBBsttzu1GO2HHZXBN7fOlylz1lDTGU+OO+xbl0CVAWHEx+bG2TPCNjUF6IX9MDuI2iKEsS/kn
/0p0ggxFekxhhjQfj3IS/a5oQZ0aNS4GK8we2ir+6s9NG6NrrDVZkhwFnk2oq+AE4GXVD+gSJhG9
WL9q6ZyJDhhvzaHLc/ea9ug0itBDmqS0+iIs41q0fnJmw978YXIegANk+3ZqmCQacPh1xty7pGJs
Hch7/IEeaWuQfa2Kw9vMIvmVUe5TOiJVMNSR+IwbY4Dk4lo9ZFY8UcIMd+h8RvR/c9JHlZ7KiDJT
mMezDalk/p9erUyV597ykk3mDWerktZVUJH/GM3RznQItAquqe/oO4tggh2uj5mgXHjbTEeR5oy1
d9ETLK2xK87LzRRtlZTJnU/iwVbFxrRtoS9j3dcPds6kNjb6P2ig9fRqGTAajK0GK9Qe+7wtgNFi
Ca3nsltUzoWvyUsZK1C88RSBHQx4jloxdmdVSBdzXgLnbxbcRUMcfajucIJu/C5KTyAnbDTlpbYK
3aK6MEJzDyadqAhM0iP1yfzOajNmaJwI1jC1gCrw3MYZWhzvcXLPsZLcD3qIQaRl8lga5AoGRnlX
JT1gaqMRxqoTA2NRLUyxA8vknLtc7AAs1muhT/5JwUZa90ZTuwzR4/fJjmUJrSN7pAAqDmLEtWg0
GlhDCvtV5sD79F9gU2cXdAQcWblNl7CNXaiYTCM6B06UpPn33CPYZ6Tb7qNkJB8HMkjBLrlOvYIw
gTIa70Q2IZRPfTIqpio7J9QeAnNIHokXGQm2TEyC8mAW5p444z3J7vq56KUNhA4M3gwutIN91AbR
czAQ94hzuF9pyGueOUtPl7EI/rj0MnKe9Moh0KJSnBJEbh9DLDNr5TQGkLcxBhIAktcwu7NepMxU
FOdGYHyUdavXAvsfFzOro2bWFXstmj2urv/UMWOHKOHNZt1WW4/EoBxByOCz40vHhLAWAZy6URlX
01XiuuwrDRRQZsMPPWPh+7JMJ1rhFCFLhA3niVLGRvoGXZCOHArhpsDeurvJ35KP0t8z+6J7kqBl
jwdF4p47Ml7Gc0wxkGFwrV/D6svkqOmiqAZclYb3z2GUVtFRhTWl70TlyUtFuxCiUVhcop7TkjOn
1nQawSCdwrSiGHptMAk758JCeD+CsLG84NoBl6JKmFwcIx7WZEz4a3of5K24GOLLgK8koHGvvIJ/
qnbr55wBxUENSXOoFVIBBwc+sN/+mtF9WksDzJFWT/U6zc3+Cpy93Oi1WxGv1GdEbUdEqnb+I205
95JIqQ4pJ3SutvqwB/T9M8/mzMQ+RYFIng/URqHt/dbczGyRc0oQLGVXAGx92jjn5UYWBvyCvn9C
be2c6aqbDCkHMtbmAYirqROJwxlxxPTMTNHw4dDEC8MK1nWupxuEfZwvkJBmsdhMU/+z9PLHwUEG
nWsmMdHFW2DWBaMHolwNrlA7yKvtGnlmTdFjJTvTPWoWtR89Hhz27i7aSdOqDn58a+uk/uoBJlGl
fkW/533Js6thh1CFRBzcCDgUV0uL/g9hZ7ZbN5Jt2x86BEgGGQy+7r6TtNXZsl4IOW2zb4P915/B
ncC9lXKdNAoQlC5AorjJiBVrzTnmzhwNZLYhQBcDNh55N1pdZ4TP1LvqsfP8GQHmnF7QE0NSisW5
bqqHJmI2Otb6TVQW7zdTNBkTlRmMoXN0nfnkuOULBMLd7SBZ6pxzY5e/tYqGjtYcbo28PCiHENgw
5c/XiwQIXftHrOefZQTRwddfjRGPnJTeUSzQ1NCsdxNjZtDTRPQlEB72c2kQHYAA4zCXxMZof8uH
DMpn7I8VDKpLafSPbQGsBpX/W4Sbj8rT/3CXI14O9Wgppceid7nHORMFUs1ksAnY5U8okt2BngJQ
/8SpbfpNAQ8tSbHkpdDO7hjV7FhoyINmGV9RSodnOFhEvLh2jbymtncI1zkBMh3uqJRfkyZZJRai
LlkK8yV0gQHrClAZfHQTwww3gNJt2gTGjJHdqb4afVvsFbEyOwU7f2fJhrpZfJlyirApz+57uqAX
38MbHYb2Zc4YL0xT7GwR6ou7qVBY/AaCx3yggE7FIb8BYADETFcXwzHXBAtFD9G0HQg9WnEfiQ1s
zPGqC150Ay960Mh2k8vp12DL+g6H4Up3Ctsgnc59Hxqg+8zBPeXAsRyVJwd6SUvqGwth00H6gu2w
6pqi2RguUq9G9Vh8AhqVVSxe5ILjHCuvIOgLNF/YeVB2FN5CO9pzTIAu3DB7d9OkOcQTF4dTrGNC
DR+g4C6EdDGpdOITCHIzPA69eFNkst03jnxCftXQzwu/uJHr8tH63UoYdPdaRFoHRwc/0qTfcB5m
zzLz5jDGdbD23QVbXtDmghOaGes08dh3CUwDp9jlv7zCqi9GFhpoboadLCfg+EszpQvqN8YeT9WY
Mn/tQX3k8wwHgYzrSQL6zL/IiG54yF3CWk9p5Ug4t018Yg7f70ilIlHUMLwTzMN8Y6FG8GeT04AH
LjwKg4QSy7oSshVtZK4o/2Nnny0aL0/StpEO/R367902ryO96aoBTJd8Twe068x/xWqwveKxH+pd
WIGwtJSzy8ja3JoALkHQcPUJ/rntUMfBqvyI2n5491tgZ6wcc8EgKglwD5K8YJJu2CmB1jqtfY6Z
VvVN2YNDK7MYtkVmweDsAcHF9ktbWcBenTZmvq9rGj2zPPGcviEKNOIltXLp3Auea8+p63vRxk9a
ctD2Z0YjAAw2fmnDrYgD/0vvq/uGTAl+CBzcvhkM4jowntw6Ep1gDfcSqi2VwM+1s6E5DMy/wvBr
Emt58HCarpQz0vGeK6jBnh8foFcF5PZS+LF80eOSEVQOuMmiBu0eYj5dSdFFz3pyyvVAjB+EiapC
ycEX0gDvMjNsYdxTtET2+OiV2tj5mReebR6d1lIE4KmgzXehpROuW9XnhICUpSdQrpjypkeX/zR8
O7/AQs0vhSSHtiyBYDYAiyx/QKJS+7suYqluW+sxtdJoo8UvZbTiUHj9uwgbsh0ojzZR7c3bobUJ
5NShR+4G1uDBwRORVvVF24A9pyo8zYl8N42w3hMHS5BMPQaPeoi/sv9/L2EbPqesXMxLam+D1pdQ
+dnRa7o22Ysk2MnALb8mHHBpH/n2vmJuuqoEFwpPQHyN5vavVHP4pipC9pFIdI9NPu5Hkt22QPKg
1XXgqFsLm7KQ+dYB4LkBr5u/zGZ+qm2VH1sDKm87dsx/A0asaVW6r5RAhx7R8RaUWYAK0gzukq6h
P2PHQEsHQAK+ml9w3a7yxGds4Hv9YSAa6Nom+XtDQgUIc/uldn5oZcqNF3rmdU7qCzrobFfbcb5L
S/x9zkAXTMztq3Tx8oqmotlhDeJs2QA8gWRtfQGaVHeoJ8l+fctqPMbCfRNlirY7GUA6BUTHW8O4
0O4pUPw+3+cMA0+mrtZw93cCYrQsW8aRTGkvs+8A5OFWZ0Smfh3q4FeQzhwH6bpdVD/uTJbSt6Ky
n0IiZBlqE7AyD2wsfETGPiYp+9oTCEz74MLbYd2hOwIbGiy53gVV7RyrbkUw6DosIvUEeUqufVD0
uzlV1S4ZsUsmSfRmtFO49wC5bqwsS9eVBoiLnKShGccqSexBuZeYbXZjUFffqi5TZz8AJnn7f9kz
mYtCbYcEdpHk9+F0xUVXITQ5O2BllZgeupxDGgS7fe1OV/jiQI7Bf9z1aE8TOQ1X3sN4z6u+Zixm
khTudq9B9FEbU0v6bgCYQtE04UzUgFj3qzvHnehT+9TyZBXrlRfo5Ktb/pgiOJFcAU3wwCE/OK6j
c9hFNXt/juUWxnVp1OqR4xtNWEaAczN1JIvMzl0hW3zM4KFXXYLFyPFMb4MM8jJNVsrIZmLhAki2
b8A0Pgx5Li6m9cv2kVcvY+00ocL30+6F4J7mWQ1fTWlfZQdOB/HevJli9VeftXS/41lBQoYoPcoa
tEg+Xo1p/jF0RfsUii0NfH/jOgD6W7SQnIqSXyML1aapxQdGePJppL9yTT/doZALgQlDg1lPIQGp
7SgeHB0TPR6ZsJzCh8Ttnh0c/AmHj23fBc2KQGr6TcaPINSwpQwgSXQSk00Ng7409B0wqIl7qdF9
HkxTeqdR8/pExMlwviHBBBaYLGH1KaT3YJMOTdA/4gttkQDAXZv6/IdlWiGzh/UySgFlMOysAsUg
asx3UuiDNcN3tR4TYsJzwOerxsiAHFcdvrRdGWfVO255m1eG0oW4iqQCEysHwonyNLiLIunf3b4L
Q+OS6sE/thLN10Zkoj+g73gbQvU6hHQJXAEIQdZRyGifL7fvbl8MtO+n3jbAZjfhfUhWE7St6EcN
PIYEhqyO7qtgOOqynxCoLP/WLf826B7IsMM+wbQ1IZRRkv1cemBSBRXY/e0LiSbhrkOP8/e/BTPu
waZlQuKR53cPnCS5p/Sfj2GYX9OxSO7//7/fvsO6BcWV2BWSVnZmbNBO6SqVkFhRXhxfcUIr659s
5CyxtTctNSQEUKMwNkk/miCiFSCovkMiSEN4Uweip8eSLpHPMP1gqNiWlZL4bmYHJLQJ5VdRkghR
N0DyKH7NGFqSofA2mnYwPKe0Ji99XG0s04fhNIfryYnJAGNFCFr6ffTirzl3FizgQOGc3WObJnc0
kO8DJ68VgTevpVn9Kob4ixiiAyf/E/1kYM/w/tdhTSsHk/a+ETHt98Y5W8SmbHJBwH3Znjyo11E7
/CiKb1L2H/glV13YWIeh3ttWsybv7CvkTsZqqIrhD178iWYxZzuqNgkkiWzUJ80cNXW9Dh5Hnaxn
Omcri1OcR8RlKdFpGKAUIxfoT2p+gE8njv29s757zIs4STmnchg9DPImU5s+zIFqpPdo8cF399Jc
AQI2VnaC3tlPkEmO/cFxyvHBaUBMOfLbbGWnCfntaiZ/kJQd7zHDxMBWTNDk3O84tnZ9QCAqvTVn
4bn3vkGWLFStbulER273GCzkadUGQByy7t44jNkYfRVu5aFboT5IKBoN4ofWbpsRwsEPRMPwrQCK
RkClZtmtt2waa1rH7kppfqaZLadCfUiNKSMB7XvWu8MKqF2Ji7EgrQfiT+JtuQ4XpHY6rrzpOvrf
09GHIVZGSyFdypVvScAjPqnM9o6pFfVw7uGMIqvZZp7HIUf8wBb3Sp0HXKh3n/3Kg68f/xgRknrL
e9EQ9Q25AjBg5f01x7WzKrPFtK2Gp6xK73EgPDI7JiaytU3sL2O9k01wtoXHW0BgsXbUtEZ+M21r
ALvwWEmCaWnxRGR/e5H7009/pJ3H1FSHS0NPFARaVUu+jIS6CJALVukeWG+7ngZdbs2uJS4I/X9f
67XR1Wc7mfyVLnTDuct5jmxysOGFgL8keJ492qGd1nwFq7kfXdK12Tt+uiRVULbDPYctN7TpkRWe
Zny0s4uCT6BAEJrP9ZPduPUun92dChgkCcN7hOfORCH0Kvq/LVFvJLZyzvxhjeLaNXQfHdhzKMDb
rem2CK/in54De1mTWsKwUu28MSHmFQZ6G5gtm2Szt93iQdPgEThZmdLnatem5jtDyW/c17h6ECOh
A5HkoSrBf2zNlgF9Z2yZWrPHlLRRKg3iCzcHizufT4AkAg1twWgg1ceo1QfOnKhbw4VvUdG0T3vc
bmSMlUaZ7YYpuWq5nElT11pXNTQqOmhsOHYJgl5oQFs2ZbPud0XitNs+LpkbOiScaCC2M4Jr2Keb
ZggbBvSgROFEjviv6gsm7xRcCyxam2YT9rG8ltYGTd02Rt4E6LpaW0b6iL+BMDw3m9ez4W+9mLHO
1JF+E/ZgjJHawhC1xD3jUFiwFgbrQULrHnzzewvuPLbAkRJtlTEQNou1Uf2YElxgeUXTfpa+tc6D
19K3D1lOL6WxmhDOfvLcWZB7YLaWzl95mDFdmT5QNn2krGgrz4XaEyGoyXQjd0NgvtcTLR86GKt6
FF+6gTBz7yXvrBYl8i6w1XjwvPauBFsHWZFGnDNBKiG+2F3qTWdw22Ms+5U9U8ST+5Tu++q9QfKy
HtpIcXv08zTEIUBllJRlHp5cjCsbuSBEdXrkYPc1SdLvUHVAdbMYFw2AIHCRe1P5L9N4rkXwzWYl
2rSMo3ZqdJ5M2vWRornsKE6+cfpWznUEBcP+qyrDLx1vHRFtEDLTkUK9nN9zP//p9braE0gT9Ap+
cvMtx4wOkaxn1DBfymZhjEQ2zYhmRM/curve6K+WzgHPGEF8Z/JZ5EFCzKDD3LxKygv90h+oA95D
qI5H2apf/ez/DFw23DozdkOD9ejf5WmL0vWTOM3zBP+DrO/7gvjQf4rTSFkQKsmq4NSBcI8n9bWS
VbtGMwq8fggFxHvwah3YN9b+AFcejFHQaSkH/U2HyWcLfFsjlpTRPqQ6+sPFfQJN2coBeO+i65WI
fD2QoP+8OCfABBMxSzglWokj3kKs6X7c7ryIzOAEGw/egztfdPHS0crWvYq83Ryvc8lg1oBvCf6Z
EGCdW5e2Q4lqT09/uEDUxb/dPelxeT5KQ9s0P0n7+qiUHcGUwcnhmAezqqGaKKJdOsfGvubCAUsO
cFkDJo5mNqBvkmthAz7+98v4TWPMbfJM0+JztITynU+foeV0mlwW6Z9Q0zCkmNN1GctNmbvvpaTo
zJYPs1oYfEsK3b//6uVH/1PbqExf8ckoYeLC/4wCq0N8OaiD5UksI2nNuDCJY7V1yStZ3+x5oRwG
FDKl2vz7L7aXz/7Tb7Zc1k+eXFMuzLN/PhuWKmFvZLnLCCrGJWiap3YwNhiMrAMIXmLGIehaenwp
ZvUL7GuzUc6V2DuqPQIl6RjGv/IxI5HT7+m/FaNgBg9oPWn6O9ctP3JJEY/W4U/y1IX99vmyhalM
5dnC4ZH5LE+dclo+PpXxSXQN/RVjPg2LgqBk6LBJhdNfichjUtAcEOg5M3TywJ6zCwJc4JF1P+1Q
JSaDXV7ClJm7QbBD0+npAFvysWqr9tyZ1bZr0O95wtgzN0ZEPv/IB9XtB50wcGA0scoRXFwqO0Ir
R9wOregE9URi7xlN31F4Wy///kn9/nQqF/ovWj3PsxkyfvqgygLDGndanjr6xivNC7wyRU0MTvem
BZUgvCpw917ytZGpufv33/376sbv9izX50zi2kiC//mQZIE9oH7X8mSZclvMo94h0uy2lRdsQHUN
f1ivfl+ulAvIWLlkzvksW59+m2zhA6CWxBRvGz+HssKNma9u3f2UbPKxCn7++19nL8vLp3eAMCxw
gcAIFJaFT7c2rUlYqOLSPaVB4G1jg2D4oNlb2ikID1maHcuIIC5p+4fGU1U1BTIvwW5bKpqAy3i0
bjznKMLq6SYazSs/WReCUxWQB6N0nV3KgjW3ofsQakCRBp3cP/wFvy+gSgIY9LhhjuC7T7eMoJBg
GjLpLAZCDzYS7ftEN1erA247ev54sCzjTTAIkz6Xi6AKG2M+0mNb5IiDQiFSFXsdEDtAzIXPOEPe
KaP6YsdV+DIXr4Fbz3/nmP+fAvP/8jj7kA8tAq4F+/3ne+7bQ2zOlWufaDXQ4HeZdriqLg4oAI8Y
9i2yCjA60AoPc/P873fL+i9rHk+yJwUNaFiQn/dDj+YtvxuC8Li4B+pinlaWQrnTN+nZIldzFTT9
dGe1qoL23TLrWjS1zYhvGo1f/4en3Vqerk9PHwYZR1kOdEnpiuVq//p4iotw0eX/T2/GBekCklxo
WbNeLeqhedH8XHn+ov1cvXIq54WjPjQ8o/zDm+39/mr7uHRcBHUeA5vflxVmXQoMkXmqTPMbPcEK
5YiY3ly1z0VGfD0jaOESLZ4HywjHxBpGnc+QJJLvXmwfgsywvjeWd5i70n3oBeDjcB1bTbVpZtQM
oP37Xczg8mF0LBJrKTGqwDmFfmed077uT8BYV53dm3vSuOSqjRi5VWhq78M43Ar6LCsMI+4ur0l+
1JP0tzEJ4hts10+9aA9d7RdnhhLL4A/YcrUKWMHI90A1a03kLEKCQ/oFcnrlNxZ7mVW8J2b4ZM9K
7xKyFI4EzBzCdo0f3dqAdRgvYWLLJeUI+mJlXCzRT+/jIA4GEXaEvKVPjUHhRlF70T3JBegxGXZq
TlRJZ84rR/XqUnjZcxum105HFqezwvrD4/JfNmzfxAhl+2x7HCBui9l/PC5FzOlxMgL3FA6OOhO1
ukdp8J2oUPXYt+ZZhcgw0gnNQGJxkNEumUVJ8dKNgXsEp89wmRZsWKMrtrtsTz4DfQK0jAxLqubY
1e4rqCK4G91s/+HC3d/feN/0WGUpj30l1O1J/I8LD7Me2Qo14OkmE3XRmMzG9Auok/s9J1dBwbXI
Mte7S+c5wPqUMZMuumvrwzTl9GC9IKEBPMwgD+XDJciwNvtSoB5sxvUt+zUNS/qKyZeQadW2Z8q3
h6yH5ahi1qAZa1n+G4xs5PVkpzlnIIKCsEyfcPWxut4qq5Zz/yW/IlZgYfRHe5vZpPEGzJbPTg71
2WAWAvGgCRA9b8YsZlLIknmo6eDhnyQx/l2JClNKHguIH0zLZqp7wR1+yIORVCPcYIeyRefl2sO3
Pyxpv9t1fJM9mlXEErzEC9H2PxcRs9bYsLEEnzJ18Gn23GuvrcGCo38iD0+QB5VPNOIYCaalU56y
Glf8GCGKSH1CV5v0D6u79duWKmHa8tpgIWJtcz5fDykTDC6baT7x8Q5HTyOp8LztWJrNfezQSWgf
gb+VhJ2gexzNahfNKNULj8FbHOFf7WKc23+4Rcs6+o91lktSWAdNKX12y88FlJptNNk0D092FAtk
pmBC6VcEA/OGNLJoz9jI6zwJC5Z+P0n1GanbZm+fBdiz9R+u5bd6f7kWtMYWSGKKV/fTmp/jzql0
YE4neLb4AnEnHHVb72PGgKuh40MLbBvpK3PPTSsNa+N1XJsxVA/k0xWrqc6vzPUBULYdCS6cdjlM
xsl5Huf3P1zo77uTpKBYDiWYmzggfD6aZSKKYYF4w8lobAzqDXakPDQvqGMJdGbseKABS9QMmv+H
IPAPhr+vS15tH/f2xYifBDk66wEgQxQShN30mM6bRuWXbCL4bTci9H2qiAFcs9zdt35bPbNC5Gcm
lhiOhmprdyzDJeERm4mUxe1cEn5btD/NGflnOYmAzME2R2dVFf4mIt1o5SYOzcVFWB3VQb4DP4Wy
UOq9QKnvaM89ugBbSZvJvW1r13pVYRY6u0DBbJRpO6dT3r7T2aIi8wrCo4mU7qhSd3MJ17dL5gl4
PjrueIa4M7sB8kZDrUvHLSAuMBa+fanaqd31U+nsbweQkoEe6lfRXmbckrhDCvkwT0gQeqJRPfvV
mijnkzR8ze3qW6Y54oZxtgWwZB1xcP5qTPQgvZjVmt7LXRi5LeDbzn+4LaIJTcOzqfpnEEnfzHLG
G2FsB5RWl9gynjT53PtwREvhOeFdWH1l4J/gOVj4TM10uJ2k46D5RcQIXjMfYFXFTkASb2jdW1nM
HpcHB+244x9qjt8fftfipI/f2HcFMI6lJPmPjSAucMig5tKnOIWqRSDIrYauhq3CAwxWigECEZZ/
eJB/f/tdi9ce9jdDCk98rjfbkLigfoyaEzmksKtK5y7rev+cGEV2THoZb2Yl9m1LxMSiysox8/yt
V3A7qS7/fi32pwOOQ5nuKZudEDOYa/72ThVYP6waVjajaeOl9lRx4SViC3Zp2CL73WPfcI4yCu4M
p5s2i19j9ngS3dLzvySpsYsa4kQLOPNxXHynEKFxbBvrCqHjSKrFfQjrajNHj4Lx36ZEmb2eywbA
s96W42j/aaVX1m9/Dmu8kFLwt9iCM+qyN/3H5+lkTCodRNunaCSpTkEWOc05OTa5Tuhr3/4by6J1
un2XFiTdV1N8HLxgPiUtTujV7VsVIHlaZSrPdpMwvoxjOp9uX4DzI9aUI4UnYUa3f3KNkuYhrYtV
WLfzyR5TBgptC9kCKXpn1mKTphgoHrrp2NQzw5REilPsJiQJRdX4/741UaYYIY1nnOPilERq2rpS
/8r9yTjFpNGyv+tu3eQ6cNf5WEYrEfTIljKRHxw3PSRGxVw7cYJThlw7ANk5k7dBRsny7YRZiIHE
qVi+3L7zdcyB0ixMvuJOplgV5mPhtphlSFBvAxIhsqAOD5xFs8Monb2tTGQ2Y/Rck29rs4qhmKtf
cljfbm2wC0Q2DKDoNcpDd+/V2NmYJaAXNyTxck30cnNm/m2/Qi+I5S7s1i7R4MduYixTEex9NeIP
qwUfLPL6fnYiCvAmHncCm9YKNjxhU0GagYJKjzbDjafE6q2XgqwZjZYFxh55gUB507U1Oc3ZxxO0
z1il11Ou1MXLxYbec7CrHGt3K8+mobo6CRCxKkzVDjhMdGgxit2ukhn4XcHs/djBTlybHvzkNiVo
1095Gji+MJlHIgRP02gvhii7S4L4icNFheTeduZ109Jraov+GgS1+ZKEpg89nOBixw+e8fyv05p3
yDRqwb6kK2MTQfRC7efchUWYPdQJgtkyRYElBymPN7sO25YBkJvRlUH+54q8NuztE3Z53FpAT2lS
jkWEeJXcmn0EW3FFMgQ5L0RB7rT+C+/soRWD9TI4qVildWjgAaUlP5VufkHlsqidiKpJUZ6F+Cj2
LSLXPc4t8pJazk9+rZk9BvIFwRjIH9Q1pOrgh0xhcLQqNpj/hF/oET1gtaINZTkHlUXW0c6dQ8hh
H436bMPwaU5TPKwZfRDrar0VufvFKfI3pUOEpV20gJRzebS7Zmf0nnsA24+VL4QuYmLxryJcfU1v
f0U4S+1cgGwaGic+6Gg78EuTrhmvXOaqldjj/+5QmimyQ9U8lTUqdYxkTzdj6rTIcsfaf7HRdzGE
oXvrUvpdirF7IJ4TIpyRFKDnkFf1WfwVJWwNsZXH6OYuDlDYXp2eCZMRy/ivJvog+U7ufW1le8I5
FrdXZq+LJCqxtXJcx2XA8zrbjzPKmJcBjfgqjbMIcRL/SQTkHUYei9XWlOhG6C543YCoJRLjNW6o
+kWf6F0eq+Sg4fj5rlGQHYTvOckwL44Y/rbQ9yJc2IF4Qi/Ar5+b58nOvI3pwgw2UsxeklDghJ13
rVJGnuXRmWT1DJkhXFdN3TE8cTL0aExYi2zRH2G93bS8+SaWUwQE2cEJYdA5Q7hsvRMxT62JBLKJ
LjRLoqOTsAppkxeiEJ2xawQ5ii2qkU3PAOtO2sDslUf9NCg2fI8JtV+SXG3gLDgP+yn9WaVIRdH2
VRczjhdlCoaTDGHlxS8eOam0F1q92ZYGpL+uvUTsVEmGfGaU4VH1mipThvULde26VIXzSMWEZcXX
d0XbWfe+MBI8EU8Yd4hZbTrWGK0JHuxbn4aKMw5n/v7oJAubSGQ1XhO3mK4oqCKegHnVDx7RgE6k
rkaorYeKl4mAb3MdIsY8EcSALcWm6Opr45Io/MQhQ7LOfCsrgprRD7ykNoT3ATP9pq3CBwTE6jlN
/2JjYMIKtejU5px6OEmSQYVtEzGvs28xWfRBjxCKoFVLv9CWt3ZmPYl1GhXZiVh5gsNOUxp7WEva
j2wqmn0Mo3QdVukSVNcHZxhlT9ocXW7pR9SFRx+fzImUxno/IX7fxYy1VzKzwhVBBflrnr52WqxH
3FbnGDX5oQdkyJQxOYMEUwSEAzePigpdo+dQVlYsKU9GGu4qEFGeVfoPZWt6u7EhmCxIk0enoNXX
Vrz4ZVU4G8PEk9ahMD/GpNwcwyl/ZctnoUKjyt02afT5usOQhL5tTU3sY0Ea+03GMHgfdnI1huVw
m6YmFSoiR+lzhQeXcCN/b9QVb7Pp3vuJ+JWGcjOR+rFCF4BL2h3dbYxqirwxEiWTpjxPOeVyHWxk
4byT8WyvoCGQY6Rc6uYsfUB1z8eQVCbYQtdhAjzg/DL2YYZRALfYfM9IkkabOfsbCzfxLsK2vMUV
k5NOQGJ05lvpuTHv7M4U9xxb0KrBp3kYGoGTH1kr2iRbbBU9+/3YNpvSs9UFAR3MRLeMdki3THiw
3Po2m8jdSMejK2o858uPZigcr62F1oJ0R/FyjM8Dq9DWYwlVrEHPhOclBBDDRDJYlVzhPtcslbmn
i+s8lcV+6NthPTcSw0mfYvEJOkXGrGltuZPJ1vVcvJSTXiwj8QVGLqq8eUw+TP+LTO+duPO+SXgb
2q0z/FrgXZNx6J9Rqa1v2t8yjRmzRO5H7klUhYR3HH2j3daB4dzlhTNtm765cqT8Ycf1QfX+fLTM
jUMpxcFo/IGcA/chiXeeR1QB0Vvuwek80vLCe5se94Otp2+TUwWbLMwutjb9g93k5noWSG1D7InA
twcLWt2w7eJZHqBAByuP1iW9OE4dEbG+cqLN0Oo+4tQsj3laWxtyTZ5vY5muFelRGo3kuot3YaLg
aHt5aQtiwBex9Rii28nSS5k4zdFOO8bJQYjRum8dhHnDeBD8FiuvhrMsyn0cRtbF7eV5VtmPuk38
+wBZkKDBs2/n5lqPsOWzkOzlMpjJWLeCTTSfi8mv7tGXISl2KuPI5BnIi9n425TbEQNpoBUEQWBK
nkpfRXcu9glrstSlbuRGzQJKdjB83JzlEJvIsc6jbTPrS63Ik3XB4CV+265vw5C2Esaq69NNXVuk
cyJt3Y4xPaKSRvSWeT6aVnM4pglxwyq3Hiu6Iwkxu+6uRozgNIF/jNGUrKKAaDjXxHDvFFjvZYX1
fVgsjDhE8Qk3gkFd9B1p8XioWnFF0VpspqSpEAEAueWQh04ea/TaIp/yQnpNtY9t94O0cHHnznox
KiVkHGZvwTg4O+ah1irKMS94eH1is2jPjSeffXi+qZMYZN7VNZo9TqBpNTwXQpvnzgk3DFGndTvB
WM4Fka3Yfm1K8yd6ey/5ZJtkKaJXGYL0mMXEgGTYVreTJ6J75CQ74tc02j78kFbXYjwZ+vhE/9Ha
YsrITrQFcw7MLty5+AvLeHMaaB49kDXOCyjLo1CQ+HSb3nez6z/QOpExAsqYiSACS8Z+te7f6f5V
j/LxBjghP3e83upQRNMEiovoQr1P1mqJpBuSMZhS3vwNWE0TdSFJak3Hwzk7G8dpuyMiD70Jheof
DX84mmNo3rWdoVHCu1CGXJnui8h7SEyn2Rs5kcTBjPAOZgFCFR1/9/p0Po5Dh2PVz58aK2VDy41n
M3SqfSIIqPGcBPGJO2AGJ+PEH+vqqSDCUFiGXHZOktwrftfYp197oZ/rfPwirSF4oluEHqpK7Yce
kzXtIQAzU6IR86XA0nXKqQVvE9a8fj7H2pwf7A7wQJMPxvsksgecSJ00vF8ByL4GbdUH52Fj09jt
BTjnOqlnuqBtah2bFJ6x6fBsZIupCgeYrnAe9VIPF4E/9CBr9R06gI1z7Fy3TMnmYFoSC+pq67g+
OUcWdKe/RcAaOAHiUcapmItWsp6GExyf19q1t5FfFY+osUuoeSQjtlH3qETufQy8YP6MLajLdHEK
EUc+VRLNDasJAYEK+/HYJRjUg2XP4Kg15tEpcd5kbVAPFhpJcqUra9MiWTvpqo6PUT5dw3oud44z
B2+kdK+iUa7Ime+vYU9WlJtoce/N7MoN0u8pjuxrIJwH3x3xgAzAKSe81H6c+URd4XFE3nfX1c6Z
XKHm0dWVfux7FJF9NRObzfnh9twOaMLXQwPDRXcofztPjE/j0Fj3SSf8L+w+/tad0MNj9NlNFUCC
Hn3spvG6ZuMP05FYnuiVE/YXgJ3O2chNDJamXez5ZL6O8LiZ0bHaBom5rnzUoUWTh48LUqZqEMdP
RIMCaBLjc94CLRhSGJsZxm7ahuo5U9+C2QWAYvnPA/iVv7kivNbNWs8x2/oyLuhsbE88bZgXy4Ax
InBwktyrbVKkzYrGGZqrYjzmJimrqnFA1PT9CA6g35Yd9UBWkxqtsnTe+9kA3SArnQtbzQQfwkaA
VBW/aGX4W6Yq9lo3ebcmFHI6mhauiGB0xS5BpHcnSrFDzJOec4ZNx9ZrL0tE9mlkyKLc5sqPQ/yb
TEiY05SALR+pxkji2L6ZpnZfBuZzwQzgPNGQvrW3Zh39VfTMcH2cr/Axg+SCxZql2ZYvjOBfhmK6
bwxcXQ4V3FToBMeji1FUR82hbPB6WnsjM/W6XVhGOiG7N8aDU+tMbwmohElRI+2u6l7vwaHjs7LU
mYWk3+OvVjvClTQ5XPrDbjsBkqyfmSag3Fn14bKGFZPxCunVCglba+VkbjJl3zMsG+G7YkGZiPrO
JKXtuJXBgLw9rArOW4W+H0CNn6w2OOVtVp5VnX4P29rYZ+GIo8NhClaKJcF9QSS16Ge3yLYiktH8
/2XvzHrjVrYs/Vca9c4DksER6OqHnGelBkuWXgjZkjlPEZx/fX1M34t77EaVuxr92DiAjgbbmcok
I2Lvvda3ljEtqAtMnE1hK3kvEg6SQSK/jZE/ctRGl+XFhCEGOd5Pk7mLEw/ZCkBKc+zCRpBYb9Mw
K+32wHE4PkGfrYIpPA911G8wAfgLyagECTiYE4chqx3xGhaoqJb0LbCbDf2+daWzi4PhEiK43A2m
+cOVo33Ode80evgilIUnpR6Tfhchy1zpmnizUByvHSoKiqZuWna8fjtXPvceS4Mp2Nbbvn+4gaA4
G+nc+P7CgMx2w0wgNTcuwRgvujqSZ81un2pUi0vVyHxdeU5AwR636y40sjMt5KAvh1NvDwT5Iuut
QIC1KOvWKH5TqFqOPLqJeWf0nnqgPufynA2yeXzpvPwAU9gi3BKrKaB7RLdWeKV/v+oSv167IXT9
xkVWSboByXl11S4zWd8ZVTu+tBs05YtKD+WdQohu4Vpzu0ld3NY+hl3EOw8eYkMi2lsv+YM366Hd
T8VqaIu7FKvQyghRX9a4KhagcZ/rVjx12JCxGcH7JpHBTQIwYTCIlqz80G4jPGiZWZ97HnPv9/Yz
IPQ3ziqL2vKyLbZajrk0NbaZLDDQZMm5Vjl5nVSZshh/NkqzyhH7wjU2ymD0OtnsXfrctfS77FKb
EQfeNnsMxKcBjAt7eD1yrLJ3el2aLwBroSh+Cwc8M0Bog3VkZvgjDcr+wRTeGpslKdGqCTc423Yh
7ph0EmptdbBjIj864xz8sFoOci6NgYVj1PYiaHAEIZjGrWY+pYKWmGG0zse0dIo3whzCcxkVVDue
8eRnzkKFzqsAMn5nxtle6m52TOr8IZQUXpaw4L4Ew30PaR0FlgZMNnW8pYorbx835lG1oPNVL+z3
zojttTbaeyctxB216IlLvnTUsGdOZa60GI/x7QQHqn5pxEwvYlTH/Eo+gjYgjC6hOgF+we2kuz8i
g34UrkyM3i2ygH7kXlUoViOX+rXsWXZ8Jb4qrvVFFI7NXkzdgLNKK9a+Pq5ZJmLSBfqjOTIC7Yz6
8hMEOQvIgD8NKzIeBQYHuhJDYmUr16bzHoxcm12LzrgosbOkNCvz5NF3ZnulQjiI2nfr1fDm0b9V
S6EFDSfnwMEwk5xxjfWLMJgK0DtYhKZp+HQd4HyTnvh0BIdo9grOC7r6qJJY7mCJYD3vpm/aFi4P
jh//0pttf3B6s18OIupWN3wXVAHYSQOy/dAkPa03adbeRJMMitODQ/NykdoAXQjB3FqupAtLWecV
ldpaPcduP6OcYgtyOvS8BcbyRdORYEiy4KFr0ve2ceIzR/l6IR3B3sW5aR+VzX3f+GIvlMuWMpLG
SNOUTt78PV2OJ+i84UrYRA2GfffaW7LZ9KSGLNPUoffpuiSlez2F3jBbVJoeoU2k9N1tx28bSBIl
qXiSaqsW+MK4JrGhArUbsrz/6ihzTxjd2Ln6BROtbg/VvhgYmRH5rQFdWQI3Ha5IPN2FK5mUknA/
tKbYByyyrecoAg71+8lLjUsvAYS0UsOx3ffcOxSi3lzsZE3wTfZQEzzZcjXXQDY8W0H29XtyP0B/
LSfP2WbzMBE6MeEKPDeAcPWW+YnYV9iDFhPEjF0wYawygvqNn2F+Mdt1E8fGSfX1xewHZ6+NGMDp
pV/9Q3m3hNji0C2q6E7hdNknqa5WyiAgyXTUY5WZ6iGTibXPrYZWopZf5YV0RAt6fXiSXvld9zJv
XXVWvfUQJ9Co8NoNHV/jibCSdl8w9Shlec1sWG496RJ9wIaAwXyPpHl8iDPwFunozfqN+Jw8ZLVn
E+KSGSuWj6vrjOACiEpZmglL9BSNzomTaDfe0UNeCQnDI4F2eo9mlSFd7YwL2+kVd2M63glcbhiH
SQjDBynuNY/F1jIV0c1AZpZVi6ORWtlmFDFfuTVUGKy+7Rb4KYAuuwgZhCtrWbLl4sPuo3U+mO4m
NVr2NY30Ud2Pndd+/PAi3FmkdlFimkN20WX+HvjFW2vTNBmzJ5Wb5hezm3Cbon8E61EdTbv7oOaP
CBTEQyJQ/96xW60sxyxOClDJRuDaXtDWhqkQWg/SttcTC+djyWJEhtLB5tC0iQbrW1WP8TN6g6+e
Ua3B/MpPm35nmH7xCk+c2laPzhYLsoGm7GS2jA882i07u5g++7iMsDZkTK5IS3oOglcqoqecjtFD
GaaCtOv0joglnUlGPG6mKMJg2seEc4fgWcnEXWhJMD7KSuf2aUYbj3fdLoKgt0He0ZOKnFDd4/F6
NjkCnUV10sxY3xoFYNzDGKUEyNX1c2qDj69TWb96sxUh6Kvhrq5L/b43CpD7eXUdS/WjaKGRmX2S
bdNec1+I4JkJdZN2KUe8H2k/WRuT0munWj/hAKWpSzhcWyhI5dbNgpVwE0TBtNiWEEhYq6DkpxiT
6vQkUU8fghgOezaahwmLDH4eZLJ7lJw0uvxMX0Rm8dgnw0tQasMmAqF7Coz+KObWiDOSF9vh+V3l
pRwv6OjGi8lSttIGQi39dvyStqF1JZtMCxYWT62ue067WcMQuq27xwjL5s7pdG6O+cuxCtpH3d9b
TqbfZWW0Ld3S+BJG/do19fxVMl3ZZmAqNrI0mi9une85+K86B7f7gkyYANWXDqEGVKT2blTjaw//
4znysYF7PnT6fGVnTXrKJ2Rkfm7v3Qb6FFW85zTHMmqBD/PYOEDSxTySTvA7gK9rnfX2gf8+P68k
Uy3wv/Mf+/UareUWXsjRvphX7yl7cT7oBpsVcdyLnuy0ApILY6NVwwmC3HTivFb22mcVhg4w7sAb
y1Pv3cX9Izp2Qs/IV0M1u7VW6/VlfXm94CxbvHsLYxkshvWwNjf2od7H1/jaPXtfxQ+wN5x6Kwew
IO2cJR5Rvkwe6mbd2ow+1mm+8b4NjKt2+j47jtf+aj6pV4loHZ8JnigX9tOSxnVAMGu51ppN22/p
5eNeRQmCg0S/RGM+Lu0qeoraakOKWo1bikFlW3nVDhBitw2S1sKKL/1lIkZt7/XFBdsdoRpt9NqX
+cCN6qyZW4tvKQeBBcdZDTRo6u7CojwRrdu/lxUwgHbQyvOI5O7a9vrzRNCk6rvshU8SlEllyBkz
zl7oJC9tiQQhtaMab7llvYjOoWOWcNxMiqPA8FHwJB5f5NpZ4LEZN9emX+HIPFxTwFXB49W9x1dZ
V71DaiQpibcPtVWRZQju8+eXbkSkUkiUGqORRB5cqG2HoCY66vbl7bNUcWm0eX4yGKcdmHydtOiU
07nd1HNgoD8naN4+++1LyXRkN9ndKpmjrMrcheQRhTUfDeZlmyHzHm4/ISneXsa2pEM8x/UEiTi5
DAg3tx8CwS8O9RyMNj+Dvje1v32/KlyacHhwip7AntuHMCEEKJiTgP71vdtnYG3mZZ89O8O1bMyP
qQr262AK6ml5e+p2TKiSxUx3GRqkOoO6OwTkMG3HJpPqqFdmuy3Bu002sW+3f1PNYXe3z377XlID
cDJkJsmvzb5MRR1tJHnJEE6iuFmxoUGEmiPPqHxINcPWmRXJtEXHaLL0mBEOIQbVZkaG1L8+3L4X
ujKjpVcetVtu6fyBeSy909if41sHh7jGSEMiIXRW/c4mXY9zUHn4GYPFeP+ndvD/p97/kexP2f83
ccnqvXn/H5+3TIDLe/757/92joviU5XN+69o/9vf+ifa3/8LUTsqWdtCbo2CC7nNP9H+7l+UT/g+
PEcH84QN5F9of/8v4cHpAbdtzvpsFxGPKtsm+vd/s8RfFh4nOocCyaHPv/zfQfvzML/q8nTfQHEP
9Z6hItwU86ZA+5t8RESpn5P/BqJU18qobgkWpbt9JK7EEutR4WI94qUSn3haJwgxHsFGYiGx/btP
dWLm4Q/XEL39wZVYal+sgG7kc1/JRv0IRysr3ydXdNpHB7FbLpKJJWcSEziToeqY3dSeR7m4YPuD
n1pWTqYepe2OJvNcpZ5js6BcSFQVtdAW2dTnVdkoNz5UnOC7HbVDuMwcMzSPVdRld6nmCXLAew37
VFdqTb6wdACBpxa2AJ3RghPyQvcIN7oLW7zVWyfzbHNr4uVl1JGYYbzS26x40z0PC1jjEjGwkmRO
l0syG/w5aTq0OOWggTA+zXFg1qzAIQ/IOMO8WkREqM6kG0xMNGha5ZwAE6VddNcWyM5QhTWZrxSP
low6lszQxhKdE84dG+9uJNNwDwYomWUfmQ7huU/TZN9Hec+oMbIerB6DSSImslNAiBjNzCOsGD+X
QfoNtjkBCJrlZ9G5CbscUEHmBoy2dcsisAS6KNwsZEN+8IrdH64AwW4Tm7ktcoCmsTEeGPCIZNVx
cJjdz+7oX1sMa/0X0Xu1eOQP+tWHEw3RFyIGs+86Kke1VWkNvCWRsgJUYDOLW462aN5IKMVeJ0AR
XnKfxdE0A/FUGNi0Y4MjN+BnzHZ0PiEewisczENqmdZ94WQCCwC9iHpZGcTOL1UduF9aFxv/hkDF
Zrj3W/iOrHlJQhyvCYb/ICW/KkNogdRoZSiTfqg1NU51xR5jx+vYGdnuZa2qeVxqtlBlFDy7DcqL
SZEqrnXFFTSW5v2w3V6oheZPPcjNgX4cPJMSdwbpftLl7N/FYawdgT9hQc5Nh5LdqqrJg5btdG6z
xMjbu8hgXMvbJl5P76PKwDSvA13lwAloJ5k7EDW5uXEot/QL8c7GI15yM6EVbPf1OUP3HJ41InXc
58KGGLOD/uN5h4AVRVgM/px2StexXvGukLsOMoHyrOXkNDLUdLDWHtIp1L5WVj4+dq4QDwb0ljXG
TLY+4M5X3R3DE3cAk5LGtmlw6bSshiaLPzLLTJ80SRhsX0BgQhYdf6s7UHeDRv4U7b+K7qgVUFDn
xdashmbtosFeU6KW1WLSC7mOskYcLWnU5xhNO6oaGi9aOmFgi7XhKZOOue1jrzzmbu2ehkhPt37Q
56vQIHIzqK18L+2wf3TqMFhRUY5LEGjJLmyFudeD0H7WxzqIFpEf23jyxKeV9+M78lB5sbTOui/b
Prgn2I6jrmEU91XRhbwepND1UafuvTJsv3WZUe1bPRaPEUUvSpzWjc5eNvAHAb1s1dAbX/NCxWSH
JExIR24VcGLphoxVEDlekivYNsTgqThM0dZyFgN6F57CMohJQywN6llWyDu8FsVbMVjJum798Oo4
EhmrTIK1a7sN/gushNM4SFh1pmLuy6DFRwGA5aGRZ8GluO2g1W0szATXzgq0dzMGdF63ZfUMv6G5
em1CxV0QIJi5CbQ+VFx7J9Ez1gangQUaW1eM5iZ0tsjKLyl+AjLoEv1HrifFo2xzdTEGLwLCgQXG
QbaRm3tLTdoL0lZgIZ2b0RgYR0zKepSCixUZDveO1itU9HBlMgRi9uYjl+2YnyQlgi+6IfT/BIEH
UBS4zTFDDw+TQ1SgE2D8cyjFMDjA6t4FoektTeYO2zT30AUoGzR6TuNgwbwdUwcNhe+tYSZcIZiY
JaEWj0z6nYscbAUgKSrXAe/PDiOUvQcnN+zNqtGgiiTaporIxKtjY9ilWW8zyzWHs5aYGbvVCD2t
Accc5P4Mgrbd77K3NJgKdXzSxdzClxWiBlNU294jWUPEfg2J05EXTzZMDscq+hKobDxHLZpE09ST
DVKBYduA+V77eI0Ptpc3y4TWO7w2x1yhwzO3bWRBjcpH7xklwxyzmNhHHDU0OFIMNshnhvsgR4DP
a+CyJBdJQs1blltfn+f4QJnpayAc88mN2Y6SnlJpTtWGHiBpqJKkKC00in1tlhgJnKC5uCNxh3Y2
tgcyXgLY8NBfGtbN9RC6NOnLzthNThcA/gs7JJ04mtgQPOgKFrb0cAq2dVXREbQIU2kgSH7Qa4Jv
kZAVV7nQJQqvzLfIg2IQ8Qnylhycouf1w15LIc0lU8sEK8EAKdyWd3wcu33EBHRX5C1IJCEoH3TC
k3MkYC8uQrcvqfTMOy1w2xUbprvt/STb5A0O0kDDss3tzSLajAEtMnYLtFbjpraE9yOy9PBoxHq6
0SZNPkCJo69tgwlNetg3KCJRDuQTgtPJC2dWMtMkeHQHQrPAEXRtfwc3uFprbd5dDFaO7QTGdJ25
TrCchi7cJpbI1kXsQnrQSTCwNaiutBnigVaI6JaYxJID5nh1rvwsxsMi2hkKma0GcsdXoiRVxm+x
rS2Q4E3HsHQ4tk8RTD9kgCD0upkp5kz7NqGp7kykHbhznjwzfjqHBndGbhXjBnScWg2FzzUcS0kM
awJ0p+gBNyV6u436fN5ACCAb2e8YLOg2CD2DqzRPyGwbAvRSyYQbFdIAIa+dzh4q9ewUj237oGlA
+W2S7nYTqYb7ZsR1rtkDb3s9of2ULDNK+NqOxr29RkZB6lvhtNspdTp/YY2pei9lBctL76wtOXUC
yMTQ9jgc6yq675ys2meeF+Hi8JR8AeU/bUQ/VRcrS/psA1rTJPA8pJzbqFSp4DzEyOpXehxm7SYy
HM/eERzVTyePF4mBYT05zdNgTRV1VNDKZmXRmDuzqWflUhhzm9qxRlqCwCnamBBn36jNBUL80Q4q
YpZbbSQikESsb+HUWSbjmNvR/v91FbT9LOfiQP3P+R/+XlajRBDT/K9fv1Q/vyYMaK4pfvlifasv
7ttPOT58UhXyV3+6Ouc/+X/6w39UKX+ob1CNeziH/vPkspdYfS/Z/36JLvvH3/pnfeP8BV7NpK7A
RerO1cy/6hvzL4+3Dp8Bdyqq+9lp8M/oMvcv3RMmfil+QsNc8DT+Wd+Y1DfC1Yk7w7dE/8r679Q3
vwUpWR4mB6YnuomNBusBQvlf1fHUO5xJ7cghtgj8oRs0w53VPNhGIXfwH5lWlF10sVFc39JLihBF
Y8EEJ3aFvm2t/vy3l+/60+70S67Tr27Tn0/H5ZToW8j1KW74vf8u1if526zMKrePwp7DEqoIbpv5
vRvd6k4v3v0qqJbz3sIOW931nLf/kCv1qwnwHw/PIV73KSE9kuZ+fXgf3KfyOase5RC8luAvHu2B
7hgY+2OvB9m6d4BScuI+qdnD84fffX6p/+UAuz04lwrXik2SnUv98euDy6iPwjY1rGOa9/Z7GYzp
1gHGRsKqRykRm08kHx7xQqeADg4c9T8cUinSMoHEzwh6K1QMnjhCsZr3atr94cn9Wgb/fHKGY3O9
eToUkRth5G9lcF+n3ajPIKssUJKis361s7qikx0Ym1zFSMoUUpUQ1dUNbAqieZu1SLlB6TxmpTbu
C0Xdhrzgv35eN+v4by8ad4NBD8AxPAfP2q8v2lBmKndZOMmlCqwtjbUB3RXqzSLwf+gpviVLT7bC
BDebTFa/UrPOJqsBSpSShl66Q/Jj7gTwHk68IwoMiEuaHrSYwsLkjjrKJ2PKGlr5KEiZWxBHrBMt
EMMsdwaqPunct+WrUyt356fWLp4gO5J1WL45jf+F05aFQra6cpOlZx9QuN4kxr3DcSkLzYqMivG+
DYMfqrDkPU32EqoTc8wocV9xWb+goPH/YO0xfjXiz++io3NbOTo2Gce1zNn79Ld3MTEQfaI9tI5x
WeqbMOCM4NhGQ+xOpsCsELYwoQVdgqlHmFvI72UAUPD/9olgdLKFwZ3ODfXbjRYmQs+icbSOBCr3
h3lUk+uo1qd22FZm8zhO6daeQcQWPMSmAZDpUTD915fOrz6vn68FBlDLhmOFwf93k2PcVBQrZWsd
uyD6oZk7yyWPZaDVTXvpCgpuw3v0p+XtVx/sPx7TMY35fTDYEn67WnXsOG5jZvh7dTZ3WdorTZmP
ZehdS/QruL716ZjbUPQag7nd5ILyz6jSDfEspf2HW+e3xLqfT0aYLlF2gg6E8TvIglAfAv40g15W
2uBi7MVJ+A3l37SEFus/6N74nSkex7rCjUn87cmW7YqzMZTTXk0YDkVUGWd6cihgRts+gEPP1r6T
PaDAsolDSVp4xWmw95ryxBEOnF/J4m2QOczt1v5swf6nvAbzf1+5HXznOIvnxdMyf7+yA9MwSQBJ
reNN0VtMVXBHwDQigiECmZYgFZljwaoZKPEzD0whug5G502UVf2gkEchLkGS1qbFxqMptxS9BO5J
52zfgkPtbFO7wJelbxHBn8qNHMIaqDZtJIwoA/+G1SRl/DrLYBNfyT8sv7962H6+VZYlfMufL1f3
d3NwmvnOkKcV100KEHfQqvyn+OIn3qP72oZD+Qdox28Yip+PiW3Os2mAGsL8/f4YKk+W0q0FyZuk
yNxyU6oYaEfFqNi3JaB1Qoe2ET6T4+2DRwXlfKR1kf9hU/69BQsgygKS5fociOdm7O/PhGzAMqtr
3GxNgL2QnJhHkvgw4DshPpwhHrYMSPVNRbN0kYeaOJtKsRMqKYimVC26PnjGoQwfC6OTf9i07V9X
VA4hlguTRefQxy1NR/q381MFKNh0GD4jaZ7DtDN3bVBoLBFA2WwU/kh0M4RnnttZd011NIjwrvLA
u5v3lbDPzLVZuzqMPKERpwF22hninQ08emOQxolG1t/Kksu4KGx3N/QgzTmV/VRUMY/XF8loWwtz
DI6D0dqnoc7C803A6sVOvZsz2Fck8txDzsTX5kGtUvahkVW4UYmnb+k46RBMOPelEQR6+gebWmJd
5HiEln8iuAtF+drQGPcg49Ov/S42yvIPuBPeQvr4fzv4AIZx3LlPT5NVF4I232+bAexUkqtyAXgD
UdtS2c4XfYomWKmOtnGKHLxf0LNpQ0FNtEYRLIW6gyiZBJ9PB3snkGl/SBL2ERBEBfQ8O8JCUI+H
XIxkMqL0yhpm3OiNkg3HrjeCNPdTQjADIoLyp+NynB2YvuvcD4TJbbM0xQKgld3KYJKUpqZ7KDxF
Q9LpL3WYUEiHxJ0hTlaHyAoJWPcDEJyTlWaL23QwyQsYoJYfV9AbmBYOSSZWwBNRLMk59KtyPW8T
TBKjVRXttQzd+U14FUezzCeWPmpygKL9eCFNZxNkbX40+5DUPhNyL8cDLiGkpg1OguU0ejvWjfge
LBEwMoGjLC5ewE12+MaKh9KzH1jXwJNyLJJZ9zbGBE1lkQIACUWki1By+rUGooJ8prvUduke5Na1
Qaxx12skcnX1FK0dver3nP+3NRyPU66QbVR26K5TQbXpzlEuTYgogjyjmHfPHA4gtAOkEBlKvgH5
p55rxUEoA9W2+dXVUbLEYYvNrBveFZvwY5a9JUXyVdi7bDLiNYJ7JF9dPJyUhShr6vWXsgvDfWvY
aKLabF3BsVpA56DdD4tnq9wMaaGrM5XIQbxsyqIWC6uKSVroLnErnLPymSkPZUcEHKEXje8+9uFE
A8kJNjgkmq3P9PUwTiQRFHF/GhKBUUCP9nrufBaD122Q8dV0RVAiiTKGqWK0dCmiJryShIQ/o6VB
ijX+LS3GO6Cz+FLj7oH22eqmuyub9gFBZAoUBBJCaAcFff7M5RgfPVlp7d5HBoRTL+TgAWgEvIsD
EtGrs1VcZD+Uo8IHxFU/AqC1DPjTnDDFzMc8xJRbQYU8F+FzWvnyQLArqt0iujQByetAZLyvzJlC
QhrOddK7RwYl1ZaDKrygwO3ROXdiFY6jfGq7lgiwajsnYApPjQ9eTrO7jIaLZgOyo4m3niq9Wjlc
1nvDxxCPLpTE3+pi1lMBe9WedlxrYlXKlvOMwXsDXYIpNzxZbqWsX9Vhi+7pZg4p9HWTB1ypPp8Z
4L991PxHqLQfPrn0C9+fyis9xwsrmbmqogmnrEhSnM7AKPwWnaVS3zRujS+BeE2K/sFPYxIeoHAt
BZX0tiLgl2CQ7qy1gDvrsX5UItyGVh9cG1IbklFpLB+5QXjkZ1x4zZocI7lR2L+XftqVsCOmo8pc
lFKAwjcOreT7ManfLTEoMhf9aoc79Z1JCUYGxydnApMyvyAxDIl094EZvGPpHY9NXv4gBLM/hy0m
p6AU3lLnXV1Yso2Jt+AKK+KDMuLx2QoepUkCadi27kdzAp8bPZQmTtTK4+BtuQKFbZGuJifPD5mO
bsupf/i9oZ0zW70rONt3ltshEJ++hQTUHIp2VGs7xVyWxvJrjAQEksqLKuXbbDPCFRXdOWVOLFQQ
WqvR81NyQwhr7l06tooHHEo3X94SPcmtZFdos0sLrX6ra7xbeu7XKGUifVkwjjyVtfYsKYe3dk9M
haRJzkJQfs85Uiww9i1yw6iuVRoqQqLR3pRxcDYjB4nNVDzqQxRsHBSLJG+/RfYo1kk9upBv3Gxf
d9YKBt4bGPyE3vzWL9SMDKOB1Sxg2/GSgo/wjN1IwyzxB3Uv/E1BT3jjNF27tGz8wKov1VqqOUZl
Bt0VSE+YVz61AJPoCOdfpJUMJ7DgASha6zPUh3HhTWNKGc0z6YpW3BOeB0HP6TE/+Gl5EQErUuJm
3QoUFQmG2Kp3sQuTReIKRGf4MnBCWxhWSLBv2w7wGfynaIQlis9ne4t/1SIs6VbureoB++As/XsK
T4Pecbq2dJTBoX6JSz9968J62ZM+szEsauqcYEqlCBeEf3ytAzBftdWeApBOZ206y87rN7firKAy
3pgNRl1GjqiKDJLpCJQpmCDAFeS8+Dgpk8AsYmv3PqsTiphFUxbD2siRG47pdC0ayUvGQHmT57Fc
64l6ojnmHsOc+NY69d+C3Ckf8gncbNIk/RreIz1wcxAvnWV0mypBrKSxOAlUrCeEdJ/TCMC36EW3
J101WmhUQ7RgcRjjkJvRrqsowhQIuRLfU2reh5oal45NLeGbQcStm9pr18FfVxXZk6sN2Umo09hJ
beeXdbsiH4YgwnYCy8rg7TqHIEirIm0ZFgLQQ+0LRC1rEWgdTh0QP9uhJewaRAt7viQvPGtZUxyJ
AlbT8sOgu+LO7AloTCGZmXXvf63V+BW/t9wNudVuTb9+1eq6+8rIHvaNkTtrPUzzFfzsAHpTQHNs
Li48q1cfI5NyFkiiS1PIsgvAVvgoreIHNl8MdZotTsiO7hunzu88ZWjoB6thA6vy1HWNvOccPvFw
fsiYw95klYyOmQKTERqyPGg2VtShOBAeZu3FuLb1SRC8EoFsAtGmNp7Q11h6nH0/DlSXggaxz/As
ngwdlE2Fqh0rjNkMw6mTCXnvpDryPrY256CS6t+if3Nz49WedrCHoTrGJPUt5dT1B9ZhvaAk9l0y
B5um6+dIhxWuHOdOlnWNFJDk3MSKmv2IZ+5oIqr3W/lRm2J8i8P5AHYL+dLOjFeAySbthdzheBUY
qY8x1CfbUNDomypcsQVeSw95/AoeEljC3iR2GgTMKh1ZFkPi5xGw5gOivhIiizLlSvMtdFsiDzbk
5Cbn8eZVqWtmzMSKaeekjtpt5QAwSe3XLDT6UxL4OlLfxlpNQM5PEZlQTEWkebKyg0DrsWwKVPIR
/v110DrpeWAH3woHJ9wAjA6/iMaQYKbjQ+11ofdGM8ZXwfMlCvKjmgG/3NPrYkb+QjX9ls4QYHPG
AfdwgbscQLAPKTiakcHVDA8mx56xW3dhtEChYjWvpgb1fziSl1Btc6P6tGzjDRUMd5eJkS7AEW0M
MXuHRXsdZa7V5V/bMo12XRqzTJeQqg3nYciHYRMA5VrVRfTmOMe5GTZEItq65TBSpQDWmQj9NfNv
ntu+2OCUmTFucM/4JOBBWsbXuZn6OFxgJH0cuGXX6sZlrt4Q+qfbfDAINc87GCdDs8/A426kVaxI
mciXZPidrZpUYoAFZ21mQOvFpmAMuvGeupkQLQfx7PH/0eBt65vxzR5SB7/BsPdmvnRmQ5oOu/Jd
Bz3dMvNuR+O7vWaaVSwiPXsk9jZEagMY26oshLzPWhuTP5Li2oltPOzS/jAz8rtVCvk6mRnYLf6i
gTejhOe48HyzXpQVAoiKnOURvu+yr0ELjllKinClMOahWQxgszD4La1lFBIaxOAoRgm5NkSzDgTQ
K9wOqY5Nh+n2IppZ3sgJT/VM905nzreaid8F6G9OkatyZoFnOlRwpMcXfMTNuuk27swNl0PzSKhW
ushqmOIr348D7IyguQmkChdWn13Dpss23QQlE9HGYpoJ5Q6o8siGWR4DLycKik0WDbE2c82rmXCe
z6zzaaaew0eWS9JucKsb2pqir8TazVk2w5vpYxV2prs6vWgifSVJ4S2f2erWTFnHQLrERnCngV+H
qtwsu5nITqW24ozokT8Grd0D2w4x+5OKdwcMslnLmezeSQtLrLhyFv2wJqdkTWLnDqHBc+7sVxaA
eE+LiZJS1kZI2PEFEPlspsmLG1cewDwn9FlqsidOk2SEgVXO1XcVSPpxZtOTPbNl2XzB8oxdk1YS
Wh2OlSEq0TI0H/WI1SLP8XJNLjBRRArLXKSPVBWHaSbjuzMjnyeK9w3JigM+3585+tgqMSPObP1s
puwHKdJ2+7OHhr+MwERt1Jhsx8F9ItZ0XKc1QW0BCgbCr6HphSEZKaLeiAayfzcz/qnx7/MZTu/1
D9WcAiBYb6gp/e+dxlLZzVkBjH0AaAwLx9O+D4SRis5+FHO6gE7MAMSADzHnDoiWxvmcRCDnTAKy
0wYiCoI5q2CaUwvQWnCtNai3jfabwOmfRQP4d5IOUncdEgCH74r+rk0WQj6nIpSkI8wpCQ18T4DC
H+hxMe+WHf5nZowu4A9SXdWp9EKQ/8Zrh6p76RDDEHIQXKYEM+CNg8wxZzWMc2rDtG1qdYGO1C2D
3kdwZql74HAKhQ0wRJ7I3p4zINScBkGOEbyapUNIRIr56ZITGxF77n3REdblCMAcOtEStvNqS5Im
IPcPd2NHUh8ZFGJOo0i6SIPGxGvMpUuSJ6EV5pxeIQ3KcYtm1drCA+fNGRed8S1+K/EV/Ad7Z7Lc
OLJl2195P4A09M2UIAh26psIxQQWkiLQ94078PVvAZE3I29W3cEzq0mZvQmNIimKIkG4n3P2Xht7
jvxekFMo10SM0oXA5I4GPj+/GlBsm1aZ+WpHdI9L9BPz7EdzTdho1qyNCIRRgPfqmq05HKS9hznB
HAYBHRIIzJrXoaNScwjw6KyvhT58Kl7O9mQ4r0sYJtFxH/fmpV8TQKhyjLBeNLzLI8hDFSCAQmCI
SXAIJofXiiARLeb0vCaLZMKjHLbWBNDiFupFQLhr4ueefa+gGUGZnvvLmlQCPBFfiOo94ioBI0qa
CS1Q8RR7AMqoLZZAXznYqOK6wFqTUMSaiaIRjoJan5gUg8CUiOAUOp7quYvIUmFcAItgzVfR1qSV
fM1cGdf0lWLNYWlbElkcQTaLJKTF8khrsYltmdb8Fm2LcvHIdJnIdtFVUl4IOcpueZ7sdrtWrGkw
KAHvjTUf5vft/UB6jLLmyJhrysxkki2jrSkz24/bBUVJs5IPWXEbg2SaEbjETvak1Uxbls0WYTOs
aTYtsTbDelu33TYTekMsVHKs1xwcRNPHWCUZx2lJy9kurL+u2WuWjowxM2LfQdlnfzXXvJ1xi94p
euEhSVSuzHzoQTmiveaNxSGEBMHTmBMQcR80KcE+xQELDeLBLfBnjf6ZM0KAiCtz/XENBtJJCKIq
lntnDQ3CUe4DqdLXMCH8Hp/4BOGRrUFDPYlDrjh6WwDRGkXUILms13CifI0pmskr0tbgIv6liRyj
cQ00orV906FxSaYh2xcMDzlxlubesZVPy+qAFUBByWP6YxbLDOaTp4zspHENUTIhj/C0dzRlgOMu
VHOehtN3x5Q2P6QktmHGmZ97kpnmlIgmypOf8FdhPpjEN5lrjzEx2P23yb606FLDI+YzbTqnO/Xm
kjy62kQMm5Hcj1gQtDS5wQ0cypSOqNHb03U9UyKvMli5Qd4i+zEuSoyTxo179WTlVIP10pcExXju
RTYjMWHAj3bE1d/hAF+ILi4IhHU6GWIhB7Gbpcoj+pejqQt9TxGtnzYCTlEun7NRJ09ML24cfSAI
z22VIzon9gVz5N3Z426zF6u54x07tha7pdScJ2SZ3T6KtWmvICPCrlfe9RaoYTgk4piReHbMc3JV
VDHI0KnIcZwbvqJEip/VFI+XRFaoKJhyybxPdhPC97DTp/oeQ1u6kw6E0dLDVpMtqK3ElzIhPZLx
hnXtqwrZX3tnpRnYEQQ0fevY2F/T5ODqvOQK3VjIuilCu72viP0JksjVHqzkEY17i8csjb9MfXnr
NlryXjfgbZDugahy9k1rGXtFHybQLOKNPIXiWBb457cgUmcuMJA7L5unfRZyueFvFTmaYgRnHbV3
Sv5cdipIX4ZKWX9sEWGomNPjMrmYWWZWV92S37zJeV10cJJtp5UX/vUkhGc9BVLGJA8ZZzaqeUgC
hk2FYtoXWVUHZ80zMr34Rsz3Omonvo0iDhhJeju8FaOf9lrkMxEEtGx182PD9h4JW3up4/qLXsOC
wfVtETWSK1c43U/enB88pW4Prs36PwxFea1L+ifxROEjvfhL1+DqdYnSs4Ekzfgk4WnZL1phaRcN
1Crwh4zc6wWv+5zUj5pBMMXkujBjNBNAIMUn1sL4hBfqhk5RDE85TnZlFXGiNuArlfQPbxp1Um8K
M9NuerXAXU70BfQ1FZz3duP2GFFZ042L/Z/dm2n3D+i5kich8v6QMgOmYcUWAMEmO5OqHB4mmFYn
lkIyumRRt/uxNq1rHUkjKJHfwkw3K7xKkkmAMQq6IxU5d+6z1pCxC5rr1lhIc66rmoQhyp+jEPYz
Oi3v2HbQd526I4YsXsJGoK0jdZRmSgYbatCFemqIBwWkCPbUyhGi9cljsmhfVfkV5RYQ4QKntmmA
nVbVic8gAUrQSMVX4ijZGxVbT05YKnVoACfDSK1LwavlJKcjdcXpe2zc9Cgy/KllnXymRs2iOu91
s7phnI+wPLWqQ2l6GEbvPAqynZAzeehtnnwYdqIFiwKaOUttH4ufd3R7RT+b+mifSDttJtCE2wXf
o8fFzD4gV3EmdSW2UWi72Enp0Y+CHv12rZZrD7/JyOCp6BvssgH8qkrRv/eMiIQP/Jjsyy3elQIU
QJAsNcwvjNDsxs6L1qeXaWKGKNYUngFIda3sJ8A1lpiwfccSxg40LQoM+icYFO2K74bKqVmN8dd5
gLJKIyEA0yuKEyzmhrGOTfiN/UGq5RoYv51ftWfRSiuctOZBdPPkS07XgbTkHUl49KTI/CIaI+gg
xe3qMa0oJzl/9QY5jcoIAdPo2eMZAylc44+yNeXJMfuLsghmVWzVmWta4AHoRrdx/dPqCJ/g7I+7
kRdjAGdB8ksGIyXfbBvQYMYOC13jvTSLkz6kToRXN/4xmq19rmdesbRQg6JZZKHsDdB6XXyj2STK
N+RH+yhF2WVVWY2YPDKOVLFx4RAhxJmTKNxoPmMYAMTcFTc0mvJgxegyPFnQ4ObeK44JnWhp5QnY
2NoB2TlKTESiQ3PfjQm0lcK7U3MaVF7RfZuoJU94ukOhFZyiJg7ubI6m3WgGo7Ta3dIjnhwLPAo6
gJJZ5C2iFtpgsz6fKTuR+WULcR0nRcg+pMsfxrb52DDS8q1lbJFOIiwBfGgNKVQHGDu0QYjJKRXm
GFZj4mSHyDMTW6M54HoixXhLNV0Fz9HdDKSEngqp7RneRiFO3ZCRgusnZWMHuvygNadQrdHSs9mG
0l+E+2PSqGw/VZpEZeHQwm3Xlo8shyBpvju5ntwm8gGXsHlccvVeixsSWj2934nKvU1LkyRjPYn2
ozLCdBajX9cgJVQtCxq9iwOaIdOuSkvMddj3J3vkf3MTsq3xRVaN/QM9+nhwvPyBCAKPwidbyXtf
bBYGrOZUPXAeIyt6Kz1VBK3mCXz1U7wrc0Laas5L/tLINACTKefVaraSS4xcb/dWUz9MJFsctOa9
pxl+tD2CtxIPpr/9GJtTsR/06LOzlR9WjBgVkCnEgKL9lqLnwZbA5tosGKW12PyBcztntW3MAyeI
l0Qrn1TdjYPYjt5EaS8IXt0KQB1dAtGja8g57YddxZxmKJ1joRqBVxmvURy/eZ0h/MaYGx8ITUzQ
Qwq/BjZnUFGtJpAJizximEpYPAY2gm4rqIQLdXvfGzrC4+x1SAwmHnn3mHXjxyKxvXo/4eKXx5ax
k56K5hJVjcOZgrxemiLwPBb169KltPBTUFZwzzgNuViPvSkNFCTYOC0If1ACeCQfHrAiv2MiDVeF
/MiuLUMQiGzTYZ9kashEmBWvkIizNHgAtCgOyMheLFkVe9EXr5ZN/EHKzmpXWmyaPaBDu7S02z0x
IA+LYn6b1cnmfODq5zqtgtk2aygVsHfoO4v9HJmcLIz18FZ+Whn8l65ri8CeTSukOU3LQ7sQ8Gbg
z5s5x8/tJxIxvh5u/4mzRt/LgYiCIUuavT5q+MlpAgnqcc9hA75MNDJU99CK5YUA9AdvcUMPhPax
H4R6bpupDRpzlveTesnWjSTNL+LYYdscIrraDOJkhwRMy54kJfxF1EDXKMJIS8vPhpexJ7U98iQ1
JMacVi1fsVvzbKXQpc12eXPiYXghvs+6s5PpDthU/KD30dGzRP5c+C6D1Y7k76soOCdESpOFusI8
Wahs4ktzni6CvZ3uAFgdyxNCy+batyGi5ZfKdb+j0G2O7uwc23xw7poa2zh9ekKsuuygFhQWuOT3
HgLsu3SZLuW4wpAYGe6KanjGvBJdErNyr+aI3p9vvTC8KFxG0wsbh41SA8iYlpNBHaxTHZWNzrEI
jrW3GefPZCcwN+D4G7WXIhIImiE3VXlzxiISP1lL+mNUUG1TNFc3ZS1vrdEFxamjXFeb8qNaJkqM
rO+PhuJ+R7KlE3ZgqK86Anl/SI2dXuX9sSGHYMzdloG7vK/YcJ2Tis6L6X2p12FHpMffDFl/wa6l
Yb4S8ZFd6Yde89/U0zj5LnxdxE7YpoYMpXk9DAajWe1ejRs1rJxS7tkBDscUS5c2BUWSp4fKg1Ls
xqZfVg2kSFpNpNTXKqNgpkSEeXfPZNp/1s74QSxRHg6RdmPVkLKNdDrmqElOnds0fm2AcUlqg9DN
QgSGxQrNDMnd90njsJtoYrhE1BpV7hZ+NcaGL1S3p2c1aiG6mHfm0YQtZu2Dy7k4NNwiI+G8bXy1
79AfVgOh9vZ8WxYKhF+8uEFH9zK1GiZc0nyItTK0DSrRss0RL3R7K+XsNppsfuaoZLdltnpAtufA
plcLx9R7HDug1VFM3nwsXTtAmIoPrLypLBGHRNGc0erEwaQ4BP8STJEXzMO1pNR3XsyiGyWzczBS
/Q36BBhPxBGFLuE+yPykcub03ZShKA3dnMjN0wICaIdlwsQr3mvsoekI7vusP0atkpyNgPhmtWCe
mQFRem3wjg0qWxFyBCNfRZcaTEtOv8CZZpYaqDs427SDrnajDyQI9v5iNxcvyS65M5xAin3tHPxT
0zobNFXh+laU/ZzTud01wniXFojU0V3OZjFTobcxqZD9HLZxW1y7HCYumX7gRtIkhiydK08RFI4c
GmLqMDGEJ3xnO2uw8w9HqfxYNua1HqS9R6JC0p2C/pPsg2MDWYpP6U6p2KrCsg1L1DO+CQdKGZ2U
6Rm++gQE2MxkbWAcR7hMwxGaDGwL+xRTojKgr9DQmrWU1+S3A/p2Rzgi4ApXylusMxJX0Cn59MYp
EJwE+E1J8Rk7ZqB3uXd2aRjfI6J6VlGl7epUvy0w5BxceO/7jEB1EEdaYH/VZakF9GfKq8l8XZHZ
G1U2bGjTU0ldtX62boXxw0UyqKXH1f7HBCRdl40eJbUnSHMwbglnDk3K0jurn5iPav1V77oOn2iM
hHZsrpPd3UwtEEKjni+gjaEjLQQo94vm0DmA5jCgJd/hjJj29iSBA8Qwlxd1huIytS/OzFcFS8kL
aAxSMyJBv1wF/NIn+r5Gl7G3Jmu5HXnn0NMMZ5g4nd/0U7dbyDLfR3PMUC0doQU1x1gfjobX6lS4
iubTkADE31C7Zl0+7BwTH6cHQvi8quZ3ScYEZe5iP9PKOpgzB/CBBUGIFccN3JHQ87wbgspc7hW7
wplFFYb3skHY4AyA9HtsYV2jzeEEDHnX6Y7cD9lACWq40TmfXklD7lX9zqlx4UqMiwdHoiBJJmc3
jq1x0KGtkzXKJKeZmJm4JdBepIJPpadfcnhw7Iay6Bypnt/IMeiV6Qv+tclXY8KFmtWHE3sXIT2i
bbJ3bYQ7jk6ApTf7+8V22/Tvd2y3wXlrWREMuXPVXAnMhmF0j9c9jfX6nDkE1SC24ep243bROm7m
970t/LGDGVwj0fzNOlAWbShYMTAi/75x4yFAiOGe7epGRegjjrNkYMheYmBioMbZYhfl3cz0nt8u
q+USkXYZ5mrNa9j+crK9nO2qWlYlBNiEBaTC3//XBeF3RfG3G52ZfWhqZx9KBk9vwzYslvrYibk9
mFZthYreh9t9vx+gtlCfBr2BgrUSHrZXq8VLv4KvoTtsF8l6zRlJgG7TjG29PZwxyHGxvu2Cr39R
5vPRWaL6zFj1qc2N8mCtP3k52j3bphW6/rTdROg7WPXYfAKbX3IGjfNdnOeAIumwDjThF8JAjDk9
EhS/tvLj7/ZifW6/nq+fTGO6pLlVzz1+ckfH5eMrHpKHTez8P23OuQFSXvf1z+Hf7TibxYZh4p9e
nf9FFh6dZjZi2v9s4bn9If7P+UfX/5j/jVHw69f+9PA4xh+eqiNSRIILWGBFCvyLUeBYf1i429kM
o00Fwf3bwaP9YdiaQ5CGhWEEAw9S7z8dPIb7h8ezqSr3qGTs4KX4l4fpT4sM9qf/qHxe1fL/0E96
qqU6lkuAiMud2j/DQ/S2q0pjtDDQSulvQ+8FxwrJ4JIhX4fooY9JNao6JpeAgbE02wT/pUiK+nLY
j3nUPsfe8DjGLQLLgYZj1dMvSOE17pif9jvp9rBeijo79JJIA3e0v5mljC5Rqt52tbQO2rwY+LFt
vtBMkVvPbkKDzlBJ7EJPzkFdmgQvl2O61wa4gCbs9T2ox2znpcb81H6PtOwdkFb20GO4Dszeua3K
Raxtz1eabLS/FKSwRT+t9RWtgyJTyBgRihmORXPvVsNw607Fs9ssN7MF0rKTaI5iQnIUVX0l0VUJ
QDikiBzmnynNkCn2x3ZciT3gEWzFPA9m3+7aMeoJoynvptSLnoESfLC7/9YaXh3WJNjc43+mdTrU
zBdgbzNpXODznx1IejtVTzP/pqOerXUju8mAEu17Fc+i29fLLpc1TmHKsxPbkeeMZRTjJkIZy+Bs
Sd2x9+KsDLtYvMxjVx4rEbqRwE4ueGaAD1DrSjYB7IfYYNXqeVLir3GDCajvvGcaA6BSnOe6zXD9
ifRaon85Uz8qFKkh+EmEJQDyMQGz9NTLgP0xekbujZ1fQL+tkH5kGu0BpVPpINDamjyPm3kTyVaA
mV3EpBy2vf7NJCNvpxqVP87ZcaB/z1vI9rYfSB90UX7VFFeDI8uD0/DkRZRfCsN+G9iXh4bh12Ko
H2sVS7iCPhOI6kRKNidJs1RnwNH8hrAR5WQRSl030xoQvNxGognhAVZ/PwzzEZUTUA2PvX4vFTiv
2IyW7lVVJB9KcprJ1tgbbLrwndL6GJfXauWeWUsRuJljwLVyuqfBwgOKCE1bHPvq4ngQgr62OevU
tFZEuII2sU9HSaznMlCkU4FC4+0FjM9+4JF6zT7QjQVrl59RzsHpnrQhYKDMW8tBl2rGderTNDBW
RRC97BGHUbIwCOdQ68wi5BiWB71gixzt1GFZkf/ZwNrQnoxE+Jn03DD2yuUA12muMH+YDmhzvSZp
wxkZmQpDuZtJq66Wu9pEl1W0bCdxy5J+uAXB0EuQSFFzr4W1JVKO+Um82/bXhlSUp1H5YmnASfhQ
2UiPCh+qrYRZl7lXOfAm5UvydezhaONOBV08x6SMGHUWlHodJplev7ZOfmCjZzO2EdVR1nwEdrua
PDR4axwKVzdSqXsG96BBZn3QqeUB4U6hTc8aVageIo2cdtJEOOmUw3JTFLm7S+y1d6A0YdQhgzLA
46V5DgyXesxrmVsT+UlNa07AehVdW45dCUgNSkoyJa5fGHIFN3ZpMIBjb2rvaBDmYLv6N22wHqDt
g4ToCtqnS4z5hEST+H4uFeAtbtU/udg1nBmAleZMBRqfuSYZxCv2aj/+sOuIBEcXBrywVleHLqwD
oZdeGDkNnmjxzOQHpKmcpl2EjprJLk19SYOz1qYqbMwGUCaCUFkJz5/K4j2lsMF4nX0Clsug4bbP
eR+xw7LIb1tUPt6sA5LFpzDuHQLmd4QUKwd4IZOijUfzZ+zWKYxXPmfXW46zpM/sUEVb4MSv80Af
qHHgMbjOhIh6bUsbDeGCnWnsi9p9VWzBIepqy0NeBUIoP3I1f4mRjO/R9J+MEj5BwlY4qByMc/UP
tybfNKqsi66iFEnSd0WW1c5OiuOQN/rJ7rV6p9f5e9crQSriA0h0jPSOQlN20CaYYXyBOj0nB6IF
e5ZEfE9lSdD76B7yVF4K6jyYuDyIGWvJO1Qd2RoZDN7RM+cWgprKnveWyLDPH0n7qr4RMdn7cTKS
2jy3eKvj8tklQuIgjPlKQ76DWBgo6Au9gXOciZTGacebHFanW9JGFiLK9mbdRAeEkClVlaBjWfer
BCf+QTjScRzXk2r6GScT8WPtxKROZc6n1UHvzpQLClMRAaxm10viOKaVkBCPnLaUKvKrOr7NVYM5
UWVZiKbcn6mj6Fe71qdwqey3vlHtawt35VCUMdwU5su3kuwYwyzRWaJHoYdOLBMAvsQfDfQ9pT60
9/qMgL4qGFR3zUPumM2dMynptSriMOlLQ93p/bD3FueBOfRERNXEsCum7aJ1+QMTAwcZXEdrV2lD
k67RA813ck+y9mI5aX6oUvdTKsY5VvTohtm4DNtR/7msEjgSKKxDpcNDJJ2hh55bwSHKOTUNfD0r
JjEccKkRtO546Wv5puJrIf3cWg+DY5mAk5MZ7doJMo25rlsjbVYPQBu9ugEdCI+bAdTFzllREHgm
tX2b2AyDDYn9JEreWe0nP1ufTpYTPf3vExTJHVR6qns0CKBUWjr0ndR8p04fvWXI4azfjHPchWzN
+IfT5KVv6aeRPTX6saoIf/syLiMjV2jl+w68APlYcm/RDW5yczmak8xpX8DbldpboccetCPv1okw
PHvdq94TXSI8dLkUpH7dcapReVqOYkgGqbwF0LMgxoo+XIxLO/Li0CQJJKiVADusmXhBeT8J3sjU
ozGlj4NCoL0xPlE1hhAOdX8QKQokz/q+6O4zyxCy4sFALOAKUvxGyNmuWSFczadpn7cMGNpK6Ggd
tZ8szKYGajEbZ/BG9ngLEAYhtEGNNww65JDuzTAGDgzOtpCxr72WzwfKC5rvs/ZOXNYXegX6lSnl
tpQZSTWc9VTC72SDZAkUMJLV3NEK/BeqHlaGHZ21BJOMGCqqc6/BnYIBK3vrU5WEoExqBP8mz57Z
31LgJAfhzfxjvLl4DHBnLPh+90VjfmkU5lFCqa0d5hzrJFckDGwXYj4OaGzOagLempMcexOE3pwY
YJzCbAWfAMfBNjsyQmb1wlqYMgaLnV0D8e2qzDSlrFFIX7WhheNnEycWxW7HOLq+63rCqwqAlo+z
O3y4i/lkN9F0r0Hj7frMfSyrp3qAW2sDmb6gShAXgVzJY3JaszaXrI1kHBgGI4oBOYBaGGEMqUal
L1amTnrfAMg7x/nCGTX2XTgM+xX1+dy5hnfNW+Mzi6rlKa+vs+zVp1Gesz6enrcL0WQvs5yzW+H0
07MpK9tnwUXlREcLo42+HGitqmHTZbWf0iW3bJ5pMGHiKNh0rNqkkYJll3NgyhvRVuB1m8HazbXK
om1FzyyJ9a0ZRbh7p6RFJIhkTY1155SbxBDDEC4hDQ/Oia6sdTPQ92aA4wWwSRXY/0J7ZK/MHLm0
nlVrtp6jPD+oldY//LqJrh0HuVrhk26g6QzmM4oS9mRtPTGyqYi8EDRsZgayAQBN/TAS8fGiKXx9
tSJao2f5FzBdfVhQUPcJAg1bHxT+iw8A6NZel3p1gxSK1DH0urdeqZ87a5dNznLNSWMEQMXXNQdJ
qOb7MYaWOK3QWvXkOvXCkGRxd+SdJO6jhrgGUtf0UhTYbGoQkcxctYPUzYfZye8cuEg+tJRzIzqC
0GMtPmI5m5EaD8+GZ63xZv0rNjzH72AeVZB9xIgKYRmJn4mq9LVAJrTKS7A4oHlBIc4KLURBOFqt
fRHqykMHCE16Vg/YuP5q5yjAFZSGNIz046qDXmagyh3E9bENa+9SlW0oWbVOmle9IIaSdCVx0jfJ
kXDHsLR5hzS2C8eq08dbCo6HKh5Ro8HWar1J3Y8sdjs6Myr5zkHWjM4hSV0T/IdE5Dc5zyVzn4OA
1UXEO6Rkq4wPXUrMbKtr75DQJgwIg7YrDcxNhW1eyCVEG+jKXYyH9lD5igmKrNUsf16W7GtKyOiu
q0e5nljbIE5pMktw47MccdfAHWYGM31m33p7KR/Yi6AV4GB28+5qGc9g4vqL41iwUdcdyqQ0V3pt
zxW+kjucRARFW+9szgdAZQi00VqRVSXe+7wxHjjdXLoWGHWuC0ww7lCByYy7K9WU1GyVfY9uHJkK
k4mL9NZz8p9lInpf2nwF7DZ/UjNIdtZ8ctmbIP+1KI4N94dl891QqSbLXur7vmVGo7gHpRQPMlVL
uNF8dUmowJY378yvsWXeGHHahxO6N7rQHTK2eSFIHFw0gIwnK9G+ug2fSAlrG326szOYUOwiAjgq
YDpcATBfT1eli76BCHP3qeyfpipiPj8PnzHr7iJAug6MNPzJ0b+6LQVq3thMZiXIyj5JABBPzre5
mahipT6iPomXwALbbyvYSj0Y3b4L/d1PbaoItXDVq85Ggv8upu+kZ+OV6RKmU8VBrQ6CIDYeW/Ym
LIOADUgIAJSf/myYYOn9MoVtCjWmLWpcWJ+OI6xwKOraJ+xBHjPbRObBK4a0xNId5YDXCO9Qd74k
ZAkWE+VtTZ4ygI6S4Uz0kq96winvTnKxHCoo4QHYyLiLjrrOIvE8MemLVKPYExikHSOIvaLxmBLE
zdXWyuFO1OYbkaU7m7iTWxPI3zGv4ztahaS99MNNpDJGoinnMDbRGx/5cHknFvsOqUTKgVJ/Z3vw
kTskX2jUD4SwO8jA6O41F9Xpn+OcHEK2cB3zVKVh+DoOBLtpfOVN5dWCORcKvlw72XK6SPWEFb+E
bmV2NrsW+vJZrnGSJJV3TzZc7lcN2iYtL8fAZvzib1IqtFA3qNVAL3fvtjMOFzMZb4zWPdNtZNug
28ltBV4+YHeIQSfl/DC2i4vxfJR7WkvCdyK21KtgrdbZ5eXDja20Nwnr0YkjMuII1W4iBawV3A5s
kmRSVJpApqE0fEdH70UzjXbPButHlTXvi8LQhxMwykO+sQg+2YWJAf38mBElyfj+2Wo/CEohAhSV
3bFs2z0NyxXyzYsjXCVkstiF0zj6NoWMuZD1GS/qm15p3ll6NbNeYeiHPGEpRzDGyhyZxqUy+/uY
ia/fdsVbnYbNDDhS6er6YMNQQ4E19vbRVJ06KDoA/Q0iZkgmaBhRh+wYG4GKNdlnL3F3llPQtCQF
QYcooFr77MI09XluEGDhBkF1OeCSosArei9cvCRmn1IBreq1m7wttIfbfpYhhesrK9dP8g2LnZd7
D61h0x6G5531fLmjeKRFJehTEZhKmphnBIOgx62o5lPZRbHvmGzJFxXboC6/oKGEhYMAUNPooHVD
xYZh+WHqBJkgufsWsQEn+MAL2Y58n4a69y3ICfuHrI6+WRPDDLcCo0he44JQxuWssZgfE3U4VLsu
MGyw9GrybsL132GkUBipsUVz0X8xxkgPy8DWkNIvwLFBnvR4Zznj07BmCpChc9TYChGB1g8B6mXI
jwPfdoZmzP+y17SnlhnZGoCszqMzzlISWJxvi6N2b/kdqSQWaQ9dQvbDOBwW5SMZaEv18TfN4Ak8
9vlhpdR7TTR4lYzl3qkYJ034l5eJ6tXWbYqDOEPf0FaUJbSzgm5GMiEtk5QM/gNtYdNkMIcReLAQ
/2Tv4BvJuQZsyGYmu1T2QATLGCH70aGU5030PFtkFkH5+rJVcVnLpFYxbiMWs3CJGfRbOJJM3uet
lHD7iGdlx5i0L0OnygMyYi8QsTwny4OA9I6nEItDX7ic+zBMkAW5i7O28tlNdOCU7TWdiN4O7LBw
aaML5Zl1iAa+vpiLjbWHpi4dcB5aNSXxf8daLVLwNyDL+1Yg94JudkLc/J4pE+U98gUzoUaudOa7
bnlyiidFs752aAvJk6Ukrlqs1Aj+4rVVic8Nvboax8eltJ+8IVcgvQOnjotWO8Zm+zy7TnyBK3Af
zTBPi6RFENiXqDqgXhQUTjdTDeMPl+eHgNcIv7l4Mse5uOhZhvVMXMcp0a9gMEd/oPAO6JIsuwoL
AibYZH7ERvVlRNZCj3yGedFcemKBLrU9Jv5ct+IwauM5ipoCpRLqDbORT+ni4oZSPnokh9d4BixK
svQvTsD/n2BwagKV/P1z7eOm/dClH8PfRxHOxuT6zwMMvy7q7vtn/V9/58/pBdDiPyBTrKQvJhKG
7oKw+JOwrKneH6qt4m8E5WsZG5zsXwQy7Q8sK5CCgKp4KiQsUDb/ml/Yf3iephNXDrMB9pLq/b/M
L3gZ/z6+UF1wBwQqbaHjFoLff0CJ4K02asSGnA4RC6ZDQ/GMTgk0+1/Xft3WAHtCu0f+NKyW9fr2
qP9yn4wYL5MRgQhzfZbfz7f9uF3Umt6ekYYJlGve/ZCP5kJGTvHASHc4VCuOPO8TEO19TxxmGXMW
2W7EVFGdtwvSc7j714O6KssXf7t5e1Sx/v7vh/7t6X4/5vfd2zVy0ZErjOJtGqmwft/5j78qTDJ8
/3b3f/d8v14ZDQyVpVwSQLC+5u15KOO+qNnkBUoxnBqnm8I+os9DJGt3Vk2bjAiR43MmSYtbtwvH
7v/t57y2/rwHiCNubSs+bb+9PbiYoM9rz9v13w/8/WS/H/nr4euf/dsf+O/u/sdt5Ae4kBLtm0QF
bGyrzen3M23XDM+5cdTWpgKCYU/OJrPU7ep2ka03/v5Rl0AefXMEqr/dOJK6jAyByev2lv3+FP/x
of56L7fP3431ZT/bBPEMNqF/fme6JKuvB11mugkabScNEIdzpG4HYV02CVlrDTlu6wO327Zrv35v
O6R1SwH9MhCRsz4NKmp+ebsbO/2lNRJk8+vvFoKia0xZpf72u9tVXZj39uiIw/bT74N/+/HXk67P
jIpIasotuvfxbKY6m5/t6naR0pE6jcV3DL/klcQdVo+yZ0Cerxd4vpmSr9cA4yB/Ugz6FJrRn526
QDGzXR3mASce8ng2wNV+QB5JKhLpB9vF2MuRtVN0ey0CnEEmabDdnv71CDWPQr3qVKwSJCtEK94/
28D+v382utoICrt601e+ynZhW7wv2zVjjQzQttyA9V62XV+WuUEIsj7CJSO38SrzKK31yxQpKpdu
mkyh1zlH6FIlQFMCDWKcvTlK97+uGumDtDDOsX1EKlkX3JusMQvldtVdQxuQZk8nq7yH+0NcKg6A
7R+rFo8/sV11LZB4u6KkUKtXZkylO3qJxZINZZbZx8ycPTX4/fIdLXP2eqtitVmP3WZ9O6j56vP2
43Zhrnds1/KyvXH7xD1YK3dmcMBsw1pY9ezIIptzSZl/wJT/sL0L2cgxsF3b/poKG/SIkIpxYEem
tJfSsVrYNCfVjLpcOIhtzFGKc5y2XLWsgWFoXmEZXNE4KJIRIaLOw+2EzYVKipdkakuKPCTjCK11
D630BsNZPxMTByDDVoJ41pu2D+z3ZxUdFjQ05yJa1tyionxt+io+/PqxWF/znNWK30XED6PIoRcX
xad4Pfoix3r1kIcd8E+eMvpR4f9l7zyWI1eyLftFKINDYxpaMASDmhMYM8mE1hpf/xacVcVb1+pZ
d897ggRCJSMCAXc/Z++1J6WtD/I+uQeFbq0ZuF34xquDokJMkXsupP1kocySlTIgM1Xo7afT9MSS
NbN4RI8VJlfVvCuPsyl6EE5cbMzOmDWUekafcd71Zn2K3HNqWEpu5d8B+csPYpa2EGs+15qlmmTe
+KRRYLbAx2a6/quqBPWBmL36IPd+Dp2JdiwWqj/yprb136iHW+sgbzkl7Bk/5CT4p3V/gmIcNwd5
U+BTYwqtfDfEzksBKGv982adzGh5s/9+84NK8Rf8frH6eYffbxOeAGfdnJdSNALceHrnx7zBn3cp
D+X7pedVHmjTbQan8rZhIsalanREVc/v3JnfLi0iTkNTbuUNOSpJy+4B984fUTvYXM81wMN/OV/l
2ZHHNTFXFmUlvZ6vhN+/4Pln7LbKFuutIHNr/lHPGwMVVxnwy9MqhSuwzhD/s/En1NH2nAQiv5Xc
YR5bqt01MuOc2QaCKeDP2UEeRlKxJI9NmB6LHD3k2pUTgnbOK5Eb1cExMEMhNphfaId2OrZ5QuCI
wOSct2ZiVWrHORDsridAKxsO8jYvG9/tvIk2WmtGR7mxyB6FxqEKKoQY9vTJbBatYHQk8rw6yD3b
8TlJiTMd9hWetB5ToQ3zY5mXU30o0pRSH+NefXDnTYfLCk7LkK59dRZzkYzCCT+f4N/HRtnQv2Jh
TA6NWKES4Kcmv/5q/iLlhhYhNxJ/6yy0kpKoP2FYXGo2gfB4tLm6KCoUmZxKW5OHjHh8fPLklns/
h02FZzNXEQE6WBftcRIHuQHz9QI/la7EnGujzpdOubHnxJqf2+QhumQ3RuDJPfIx8u6fQ3mbHvnB
FrfMUR4ZjND0aeaX/t6Vt/7ldb53HUHRp+G6R5YVzZS6vMPNWx+GkSuDVgNeUev7XLM6OjJorg1B
LBjiC3+Zmy71kjl/SsORfkjmqWQjp0wi46phzDfWclfez0Xl4qUgAjDAWAT+Mp708yBT+Qp/pdyV
N8oN9EAma/NGYdbMoDGfbj/PkYfdPVKf8PtF5F3yVvlCozWPWbGGTaaorYKpyXwczi/y80oB9Qja
fGaGF3z+4cm7czmfkbuBnOTOz4nmPXkIkJYv4edYPvDn8PvuVM6b5SPlk/DKMEf+eU35+J/D77v/
9r9FP88x3SjfNm3x/RfI5/3lr/x+4Pdr2JAmQBrBH6xiBphvE1c9m7rksacZVD09wHHyNrmRlq+f
Q2n+kg+Wez/P/faHTWVwICBcHhi+zcAqd1XTmggzmv8jch+4Ve5+3/rzOj//FSMiyWAJ5AV5r/z/
5FP+24P/8oo/d//tT5RP/svrOwyo8rYh5EqBqU7qKhE5MB2aN9O/9/52qI+pu2SANxfyDm0e0GQY
1M8GozykEnP8lDeBPGN4R5b/30Ovfp72t4fIO+RteU4LKGxjwJzztEaX84W/Pe/7f/mv97edCWEO
A8c//+L5qvTzt8u9Wl6k5O73PfNj5Fur9IjL198eLg+x9pn7rty5aM93fYhLUD5p3sgPDyYeX7kt
+nSjxNZDUUA17pK2w6M8T/LSrjthcgcWMc/SzHkiZMspnzz+2XzfWGWC6Lmy1BiY5nnhz/36/Mzv
l5QvIo/l3d83ymMV/gKNO8Cljq0sAoe2d9Gj3OAMcA9NQv9VVUwUfzQEyb2O/DVsLH0i0ZpgCUNX
wFjJYQ+gfP8ghnplj2W9w4AfrVpRqVyv5snaPEcjaGY+5eVMmyjEaelUVQi6RSV9onWNgzupxBTM
e8EMVpZ7Bp2KLUv9nRTaSh2uK2dVUWYVS1fXquWY0D5aKkehcf1P5YxvCFn7B0BTaGjP47c/b+SN
1gxu7UCGUKMUNy1wq02iYqmkR+oc1KFBu9065mGYN5goin1I4nqFAY7WK2sVuZd29T6KmDNUaqYe
mnlDp3w61JUu1n5u/jJatT1IkfXPRt5mMUNY6YI2EG2SEF5B2eOv0RUGCvQbiYKZSJQRBi7HwRg3
D8fOPBLLTT2ZhCrmL6izeVvykzDneZX8YOSe3Mg7ksLvlg0olyWGrP7wvdGSYFdPACPltVEmpkXT
XH4gDoOLtNyVt0JoOo9G5G5GWo0H15pN/EnI+yXIYM7O+I8Hy9A1+TR5j9yDm1nofBl51TR/2aT/
eSjvlbeFJYogxR1M3C5ld/DcsTtYEepAd9a0ydt+7pB7w/xRuYPrEjXDbF5+v3LvZ9PN54D8zuVt
8rARc9Hn5/h7b2rvg2lsN/H3amF+QXmHfLJ8Xujb58YyxGaah9x2HliZG2aHn0NFDpGBXOzV8/0l
Kl/q4v9+aBCSh+mpSLn/8qBEJwQyRDOJcRE/S+7VO3Af3YHwLz54zXaYHImCVa8VEl1RdGTu2DYw
Tb1o7+SmLenpNK2zs1UUAiTtMemQG7y2PZMIg1o6DorvC/i3Jv7nGpYKdcBq0IZU7h2MPPR2eh0n
sj4v0cS8+Tls4T6ki59juScfIx8tDwsPKMj/l5vL3In/Q7EW666KOvt/r9Yina/88D/y8P75nH/l
Raj/cAwVKjoCGwGdXKca+s9qrWP+A+SGoan2XBO2JbD7n9VanZrqv6qz6j/mXDzLJQrRFqaj/b8U
Z6k3zNXXH8A+9VibCG1eTbUEzVPTmqu3f0HGu1qeOV7uJDsaDF85weMoIajfwKE0rcNAy30BIvEp
TEsYZhjRgoBGJRAZyi7iNMKBtIOkW/sOLKt0oMaYeA0ALsz3u16JimVKII9XuWiXahcRUC/unVY5
Oz2CSj/Xydpx9D/VCH1UN+yvySoPqqW4xwhZ1SZBCIry2DgrLCxXNStQ6Lui2hCWl22qoDzrcVSv
k5R8G7Jf0vVUj8Fab51zqr32Ilo2Joa9OoL0YeXmtVAUgppI60aqVZ+Q/jmbSqEnxDORNkaRtuzJ
pE+6lKEWbBKNLB/jN4hXUvdU+sdVrJ2z3HgXFe0PC9QP91qbMVI/jCS4egmKrLpmnHPT/Tj1UIWj
ltTo3Ll0Tb0MY+zkNgQsZ+y5MNim2IYYAFdRQN5T2t3joA2QLeQkgYfObzdVVxpc87VKChVCBDRo
XWkSKh2ZtyhGx2gWTy2MvrspPubZNO2NHpUHtWyQJgAuEWSl6xDvM/3+Fh7XFNwr1vhl4EONfFK3
TJ0wKn+jZdM2ROCFHhPoWlL0e73NuOKAJUjuYws2C9rlMhXTis/qqubTMxla0YGO1IFENhLk/bxb
V0hBF73aFEtar/iNAkTLVgCmm6rhCIlwMWjOZ9qFZ1gDfzQU/o1yyGVgAwjayfyNpZBU0OwlA2BN
fNDWb036+DBLlaa4jLwtKMpXu21evNS4o6y3ZNj3VxZO+EVE5g7gM9hrYYutmfD4KHVufWO8Ka1K
9z5Hi3mnNe1nYcOladqX1ovuRioQ8HqcnVXPCV6utk5r485QeoN50wARqtoqY/jF7ArNbQCgII5v
ml58ep27NYxw3eGvWOjjtMvz9NBk9NCHAfr4qGn+EXHcmjwYd9VQKN04TEY67Iw0ausH0xNLQx1/
6+bX2HqYpAPVhdwULoQPSTD2+NSTuAk3tmhONfWW/YiMj8jo5FTgm6CWMIdwZCY5QjC2F04+3qIg
Sjdh7QWnFpGAEY/tQ4IjoYnLHReW9L4vjw2V3GMTDo8EPSU7JUIlVStUdCEU78k6ep0ayBbOaGqY
tzZQlVBjRopxRABy6jod+ZVCrjKattVEyPRa940BjS3QUifQjqrS0sflyySgzt7WbeuCy+f0Hb36
sSYoGLpiOa6ytn8Xy9Hzs3XclA5qClIFyck81aDoMsV39+MonqJBR1tlWxum7Qes4dNdhCY2zzl3
0f5MW0IM3gLiGRmNq7sMdPWm9gacHaTcN4ZxyWOnWgKeA1o/tDvPQxsP2CvYtHZ93zmhuhOfCu7I
fRP75kpoAwlwIc3PPCDYb4ytY9bMbxrIqJNFxArPwdc8YOenpbdTLGdrJoG77YVQVmpbE+YW9CQg
xhS4MqFPj3rAR+MGv0KlrrH/lQ/D6MQXWnLjInATPLtmcW+LGRg36DW49fjYN2TAoQ0ogd69xoor
zmbR0oWPNmC+zTsSAX/XSEO3Xq4991Vo7fKeDzZosX3AWTboZtNO1il34j/pHZiYGArS3Fm0HbQm
+BL5atCKNwzy5sZQjPaYFCuCKDS07b+NKQ0fzQHesKjITuw7VNqiUXfGYJUwxFDRk7Vy1yv0va1J
4f34cbNU4qNiH7uySDcwljwcnetSWGg0OvcUIUDj2cTFe1FS7ZDRQBWDfFfF1nNj6DaYPn/TlRrq
Ji3eDE1Qkb8u9jTBB+znSb1weyuhAGgf6zJLlkoRlBcL7lrtZ0860+HN6Npb3RryYz7WeyMI3xlA
8QxM3i3s04Um7OFeLRuIFrq7jq2B6G3sRYtpArmsTFn63GTZB1OwUzQY/UVAk186rvc7jRT+f+If
nKwKThCUlCirl109FWvLrEBTCfGk1dFzWtGsqbPwSNY5xnrqgITV9QlZacXF4TSgepTtKQ8wHzbF
zgwxRAddBszDdNyNNrZHZ/CTTevhtlVKtUDG8waSSLuOkUPVQzU2bkeuvEu+5Navh7fAbvOzsP3n
bmwOvYv+069IuysiJ1iaIH8BZcC+mjBZVL56IT/gFvRhSzxr3b8arFTORmXfutzMDkPDn0oWDFw9
uw9WwqmmPWqS6SlX1KtTpsOR4nEMlwS0ROFOqzyaglUTdsNrUED2xPew0yqdyl9xzXIMJGNsiJ1S
evXRavlENNQ7YHHrrQOd7BLke83LYq6ksbvNvPycRHDciSjbpw6Od72p3sxZiRlkwLKh0qXrbESi
gK/44vnEymN3Wjdm14I7z38x1lgvk208jdpj0nSzqwBGRaa5KOli7AlO9RJPye9O91zaeh7RjLG7
m5xpY/UrV5voyqHNZgFof0LFzlCJWq8RINaFKFDkuqx4+4PVTN020MlVHw0lvoPht8QZOR2Ldq1D
cL1lXUTRPHEv5LdjO3LBsZK0lh4cBuMkbeMz8LBTkJZ4kwtDYyYyntXMxRGkVMqjyg96ScrQWwSq
agNdICPfIW5WqjPqfLDY2w0WJ2j5bBVzUICDPEbS3yKXWoP7dAnNq4JDG80sN1i7kamdhgoIWK5s
Pc6qfTUDmjslCc8WrY6yq/YAR5hmMJxoBDgehxBMqPUGZwkMfF68qW7SnrV5M6rlh4NeR3ibociL
VafFxdrkR1sAlCDFEUUKdXWxxFIN5sApGuJ1Uz4ZVxuWU5Em20RE77ECiBHk5zwuJShDsQrSbLPj
tR4HGG8tcuE99DS9imCK9xC8+NVzG/ypm/eRSvJKdcFlY+J49G3NvUUNlABM1QO+kW2eM5HQAkh5
VUzSYj8mzQ5pZHwx0i0dWGefET9M2V0HAcdURFXrc9tFHc6bgVV6mp+EUdCgtZsKLrP9EfhRuxTB
/B3HSXEsowfcQkfPpxxlaBYxmj6npq0WuO6L5IvpEBUVvzRWaozMP4bdsZwiwaA5aS+VlnXrRkd8
pCtKu2mgna0QaVdVg9CfWM6CCrnK8vgPNoqVsHG2ZMEr/kmBOwpXZtFNzLFyC0yH1ynMvrqB9Ehc
ZKHBPBugY7FptQL8cVb/jjAu7fTCZF3Ymps+HXdhTxpya/anpD874GGPqpc69/MpU8SJeT90t75U
0nU5xXCSrUZboyYv1x58JZeTje53aLFerRiYu+RGUgJLWma3m8r3T4PNVJ8m+bbHhkiEqa1sxzgP
KTTZGxJEsyu6h1Xs1Peq3dTXVKvyy1xtnsgh2ZE4+ejo7SPrX9xvIxK2SUCJNgJ72IlEt2l7oSPO
SWJYC7vSlw1/2xZVLebA1rI5BYpfkLfi42C5eA9CHmbqmro2AvC2maZhwIZU29grr9CSnZ2i2grq
4dXPi7sx1d5MnStBAzQNYCgQlbhJl44KWEkZGaS7dhJLx8sgixcMBYOKaMEZLsDh1FU32u8dK31R
pPEWufPFB/veCZRXZtXqSzfbD0xdlDQiEtO9xVn3YeX1XqGijjHSOylF9kV6xq4sn+Ef/bIpotlZ
u201bR/3zi+vz7/Qw2OleXOdFjffCDWP5cZz5QJPzT+60NwrfrMdfH1P5M6JuelFUY09sUYEZzeX
Yeh3VaCuIOny9mLlpDOJaFENOnq6rMYaK0W/beCilgqW+ImkTKXZNtb0bA5YPPOI1HAMHwui7wB9
YIHRzZtee8ihbfuX2UJk8Ju7oS4eeCC4qi7YgFa/d1LrkZG2WYThV8fEe0Gg74tX65sKbf8yaL1j
DIRQa9AtNn3sL4A8n4pVYZbP84O0In5yTJfiCI3rqL8BBrpzUpPAVkM8oME8kkuNmU64GENKRlrd
PSajdZ+PKGN7+0+LM8H3CZGl31oUAdynJlhSF9kUaO3Kydg4VfHQ5P5LX937brHljH0klMMkDEgR
ZApPPpIJ48syrjVAUEoyFcf1TkCFH9zpOHA/BCRy143kGVPubv5/WVBDqaxPvc0YT7rTKjceKoS0
y05km16BCOsMlr1Q+wJKnQ7P1gEC3FswRkrQS3F+ssgB6m0A6WN4tMOQ0p/Lgpj0lrEISeTRViw9
9r4+NItSzYH4gvEx6RhOWnhKUWr+prUNG9Ok2+c+o/JeN5l4G+r6ta/qu6FF7l5+4KB9UpZtHd9s
T2jnQik2ozn8VtxxPznvhm2/eAGpo0X6mLXhDULPe20MZ2UODkqnu6AqtsYQ7Io6/6WP6hWX68mq
mLDAvXUs9EeaPT4Qe/JojZm+VXztlaz3EwipXSTaPQ6ttBnXLVMcJvRrJzd1ykvjspj5ILD6zS7Z
BZeiYnCdvAIxPc4HpaJLrmR7VmTJ0id0lfltQWuowGZgwr/yqquipdfa40wpNKaHasHiwQbOVg/u
JT2YzCltmt4LVnpHgzrZktan2SsL5dbNATqpdsXKdrAEgHguEbDQT/SV1oVA+1D6tzoFhk1K+kPq
jI/OlN7ZdXiw4nYTNdrGbM0zAKoDsaoXtRwvOBJSbILKrnHKc2mXCxoTyC/ClaWYd5QGXjoU7KAZ
F0FvEjpv6IhhwpmdfR9ltDhFusLBQB/ZuFlK+1rH3ZGL0LLr6i9VN454B0+uhY1pGs68U4jzpDPM
cUUifR9t/ayMztk0yq94eISceS1VjN61dvCnp0bF2d4z0ZtAGjvOZ+GXWJ7F1bX8J5QA+9COVm7q
HvKWMw3eIHO3TZR6fAKMqShOrtXg7HzdWPngjIg1Ht+6IJKXzCwxNnVSv9EvuVlO8KE2K8tLd5HZ
/s79cK1a+kOa18exz3+pOoYtDGlVVz862jaIk4vr+BsIQgujZrmVpnvHCO+JqJ8XjABN6j/C9O6t
1ntXyQ5xhne7KZ8xHuyJ0AX0ZD1WifXZzHourHBPXWo8qaL+dBvll9+Mh4yaae6poNfcu0jkK6v/
7WvpVo2gw88ni29Gb3lUfDRQhvvAOKcNuPA0eMUGlWF9W+hqta06Y48u5ERP4Fh0vbIEDghuxuRn
P6Z0ePFoLMT4R+v5ydml+pIN1Kdic54BY32wxWvTOE8paRS14p4HJhNZYb72lFy5pi39oju3sb4u
krdWiT4yvhPPjR/aPFhHrno3Gjm2DzcjWgePncoa3WwfuGDg7oEfrxTDGgTwQbGGq0WqDijxba2X
O5VmRsTCQo9QfLsenN5gHxlU8bXxBOn3FFjD2myvg5stsok/cVrYuABrjcjvBD0VkLQgLqkhKPUR
mJt9ptB4AXutLSmOkX8S9kBqw+ewJOGkSIDnxG3wWWn+huCVSxgD3GTBuzKTAVMZs6US5LfAmYsA
KL6VXF3TtCZU3dWQfg2faRI9F0EVbQkXE4s4Qunl9fdjVnF1i5XHimFz4aXFiQDtQwmrMReAYQvO
arim2yxUNyig97mwzo17X0DSglNOm7bI3mqQKjb5FLE1XSeDiDMM4/2o3nqXohOk9dCqXtwhR7df
lRS+QP2nWAL0pCoWxgiTSen7na/sqMhNrIi5cFCdQPyICb3om63S1O8EPt8LUNqZOGdhcsE7urcU
dSua/pJ1yiWFNz4K9EAxSyMUX2b8RBjVE92r42h3d60ORE4AHKqzV3ecHskUekAJTer9eIIaS8nd
02CdlrDe04glUW5CCGpX6TzRK71pm7MMNKxdw8XEijzcg/mWcg4xdUsSG+/KtHkN9O0wVKzBjJup
99fKzl4DtGJhdowMRlxWf6qLVquPd5WLokp/FUnLNNmAURwzNbAQoHmHKKheCZ18LEBpgsbjGtEN
9onS45lmND/7vH5umJ5XYY0lyScNKGamhc+upqXTWfdm5TXr+bWI/L0LqFJkmC7hvin3mgX2J/8k
VXod6fLEn7luTJz4VhKMNKbxpbKi9b32Tz3Hp9VzBHkOknx8iUV/3/HuWgYKkR0HuMA0yr782MJv
qwm8xtMLqLTTQLMymTymON3VsmY4qIINihzEJZrKpU2Myfx9leSvdlb37GrNe1onZ2T6W9qV2zZf
o427acXM1FapqVljdcrGz8Tw/wCDBWNFkBOMhcVUAcRz9fbmxSyFjYk4edRpOKnowolIXwXIexcj
qyjLaJnR697FV+yHrPfuhdZA7oqwNwDtYYaVPzTVA3Q1gKNw7hSFgbTNcDXC2UeIshMhGQJ8JhDl
owXG1WmTFZQnq6TkFKC6OZUbCirhsjTbkyd6FRplb65YoD9Exntt9hdWrkyYIAk79nifTHvbxcRa
E1UXd9Nr1elwUPNii21gjWn0oioQOLDrL4amW416+hnXI/3RL7/M5gv4c9JZBuReReOUTbYwBflt
COqmZQtIQcGzUnnUFbByiwVOY6xFvrsyLI1AqH4BxyW/5nV3yjmXkUawQI9B6tph5xwMEw9jGqon
qs7M6oAN9yWGq4nqdp4zx4qYHxG9/CchZQV+lLar3albEz6m3k1cPy0i9xYmUHNDD5BmGyp1O5dL
HfYpmL8s4Tdx4dM2Nz2MK2Pmc1Ub96wAFnTM8H2xcm4gyNc1oG+tWveOH6zN2t+1FiFEdeA/siLA
aQJSvayjao+M4Bb5ib60K9CGOtADQqqQm4nSeCTh6+oJ/Ky9oV+t3rjUFRI0V1eeSxc1SO37j1ip
riRJPHsmcAhUkfVKH1rcyk1p7KIiHrZJkgNl0ATz5oxkvihCdeASqCfIHor7+rklN2qljvaLhs9p
E2bouxi3KsN6RQfM9IelXshcjohDH7ZXeTMVtUVNRrKM1kJN81MQL75KSE/NesrRMnC6BZlvneNu
S8AtlDJH0nOG5rzwCttduUG5r7xOf8qT3zQZPqr+bJBHACTmqSroJ4IIIN+BrzD11qqmKEuDKxox
1DCbrTsX+Rw/P3o4YAl57GxUwZm/tAO/3/t59BFAomRQbfcmLgTmb4WxjxOcoxG+MT2BieIrxHR4
+XgXja3NtwE2161hUxKk8W4inl34YREulboytwFmZfC8PQZs0n1yqzOYQ9GYNdG2aZ2VHs08fkAR
+hV1065I3HrjWvx5BJIxqFnXoBr+pI7DcPeS5jkrgBzhn04is/GcBxqqAVN5qOczuapoizTof9Ez
4HOHmqGtW6chBsCiuIHPH6jEJog52aoJeYzH8JS2wYqVaoDArk+qK4qCx0Hkz8G49o1rhaeQgJFL
QXgQtnLEsh20bsztb6NwPidjaznpzsKxs8gVD8+xsZ/y5AvdwSpBI9YKAitG088X8ZA9F73pLxRc
q61mHLHb/mKIO6mEOy3JkyaDo+rrOeUUG73GFPy32LqacZ2c4hf5W9iClXJFYZnTwgfC5tU31tdQ
FZrkGaghpUPyHBdu4BItpX8mBf2wRCc4plD0dcgkgShGBxRQaq/UQIEmoeMlhrbJDxiq3Yy1p3iM
LxJzeWd0bx7cgxmLOxXx3rDMveWLJw8N6kJTxJ4h20TmEp57pxULGoY7DfUrKNJPllW0rlCaW3GG
pBobFjZqDF9x9ibcbu9M/apXxa2Pwk8VJ6k/lg8ER//SqvEUeTFzrWz4rRJ1FTv9sx6yKMFzSnXo
Se0ZfdzqN3hivTOCvcfIWzcWjHJ+yZSkCYqkYLfhbAS4TF0W2ZPD6qKMo4PJqBh5uoVlTflFKtuh
joqbWWVLiiCQZ4YzTa4Xi2rhYrKGryCo7gEmJ71zo4eyIg5soyqzNmaCizMkj1raXoQH8CcK7vM2
OZoNUIa+UfdUmDtWiWHJIJ5ma80H86kQQZkDkIytak9x+tNqQAkBzGeVtLJDPFUuUPHc0k5ll3z4
zO8JsTHv+7jfDl258dWeFxP7weq/Eit+M73mFQLZpVGqdh2kyYMfEjYRfY7Zlx9R0MiYNxrkB+Lx
OdqpOCku0GldWeg62A3EDOeKEGveyLhLquFDGOqA8h1TiQhJHyUfGsWr81CTq2LYxQcRd1wZ1Yl5
TMJJNw3zyXny+26EA1QfXVUM27QovpSwOsCw2VTT7OIN7sPGfnM798mzku1kEtGEl75YqD2TEeLo
cMVcHQXAB2KTZ7+kpRhhS37y0+ESzZEabhXsrAlpUjvkX0lW7sWQXbtsXIeioSs7e0AbmEhUFXW6
FASAGVYdrDzVRqoyb9w5N/bnUJkP/3bb3w7/9jT5jO8XwBYejzqtpxTqIKa9MMrFRp34CKuys+fM
uOzgzpJUOLJkruvTLcM8sJAiY20WTsq9n83/xW0DzRNAQpRF7D6MZzN4fiBcxVohC0DdNmvWpNha
buSha0NctaenCrt0c5Ta60RqnR2EoCtzhsWq+PowM81eDPJv+bOG1JnhCuwWqY3oSO5Ojbh4hjPn
i4VclN10SA9yo8w63e+9Guab5Vkko7rNVi1Kkr1mkZv8M793pSVCHhcYRijYeQu7qCA0l9iMfsTP
UgEtb/tRRX8LouWx3NSzXtomZ2nJeIG5wnBylZolNxbZszF0DR1NlGx00BAvGxoDm9qjMJgl7VK+
Lvd+NvI26A7K3m1/4em/ekr/mSCI21tVviJqI4a7QznO1sNfE+2bs27HIxOAoJnBSNnK2MXuyFKU
4luCu7pziLpytP4rbpyeVSobh3VPUuflsRDjuHJdEDkTl0kSt7xVOkBFjWPh7X0nA0hXjKiyxx2i
PC6uY3dGBl6sbdMeiDCy3wazWEG33BWsllH0mi8qCM0DSWCnaDLzsw17aqnV3bieyJcEXk/ecPxH
na0Ng4N2b04Zdobp5kR9fNAMrzkGOeElY/mrwtGwg08Qs7bGFt1nZwgJ7bkxSpcrqnWkywCshdCl
HIGbXXbecqgF/40GJkCJ+TJzGPEbn84lc1L8sr6j1Od8TEkZqCHYJpoKU1+913tRnzuzOglg0Ki/
rX2hTTkBzeHiCYN5clJ9MuYA5Jw7TdfPY+Pz69cH3BvWZdKLP3Yah2ueAgzHjMmqN05VGFpbTuxr
2AzO3ha6dxdDtfAKHf7+8A6anjZfoX3VWgM+OWf+PtF8ARbU2PwbOYNHtWDkU41hgnUB9JzerT/6
oYJho+fZRamn7DKFf/IWyk9XwVRwqC5GnRqvG4tvxaw9prhA3tZxnGbnADzqWVUe6S4NJxMH+wo4
HS0Vym3ZJIZNJ6qeWEbNPiVUpE/USPd+mN00v7QpZZXjHQFljvpHp0SAEbleWKVLHrg2+SsqeQ0i
b0yRFB0nWEEsJagDpGsB2nYM0vEsCFEYM3e8C+e/hN6TQneO6Y1QCaP2bKfdDpbPt9IOINgLFL6g
kJJz3GmvjHfqjjLdIxOQNbTnCEJSgtKEhkpKT45HYQ4i57y09LW87ftueY+Z2sFqaMnPdo5TuMsK
AEVpn74QC/zZWhNJLCVz1yh/MGYKilGdvcA6RIr3BL6yVoYPeD5fahs9jql/itMRRUUJIFc8hg1G
+cYQz7keAzl0i3dScyjfTFRly+nWT117TInaNhT1zmyYKQq8zjkNmB08p7Ikz0UPidZhnheVmzaY
OW46iSS2j+dS7cxlbncvRq6Ro9jUpPVp+Po8wtGCAEO7xzzVVtxb6ScD0LDAWGYOKElDdI8uY5Uy
OPdwxegn9eMV7ldBQevA8hbIFRBIpzGfe68/OWP8BriSaSoLT9Wqr+SvXlVRHZIdrW2mJYOLxroE
iR+hdDX14pLap4Y2KlnNnavRS4nDB+IxVklL2aqzy4YoWQgCFL9/9yWTMDtV39uC1EhyhdZ9rs84
s6PjxHzZk/6H+NVpUQoDlK0/3LyQoWMccip9fr20mDsI6wqtxF66ZrhRtHw49vFERmravbaWfjOm
2xRw2gSVf20VLbmLXDQbCRhyDbBG0eVHUv0GZpBnNW0GLoSEE0zgO8tOefHIM6Z9l9HbjfNdZU4f
nsfPKe4q4qGMdR/dTJOss+rRbSBNQoF/Gqt0pYz6XVmKdN2a1j1xkfuiIcFFXPsuGCmS07PIneY9
Q/ER5xB5R1SczAW+MnCA+4oOyVUZAhKPWlpqqqYdwT3qll/sJt+LVybrPDQg0WVCvbxKez6GZNwO
pnanRswoa23f0ggbMgH+rXEXfQ6VRUCDWOgscvQQ47ueT0gz1Nli2p9y/2gzi8PgrWYzO7hcU6DQ
SM8uv2zf+GXbnrlo6VWqrU5NMnIfRkz1u8DUUoh/ZA6V/kcXCO2lRbGtmzXeIdvfh+2gr8ZYecGp
CVWVPi4KFKMqP+EAcJnuDnkR/BGC676t5kwQk6vL5KzTCDcZfbRiSigW5CoA7GEBTX7VkgwWZrH1
dJinkrWuHkeTlp1mh/naqoBzVAOViHCsPyKnoVJfZJw3Jssylw65/+nUVna0M1KFbRY/C9/S88tA
OWGhEUJPGl25Y7Wb3aq6eEIx9aszoq/of9g7jya3kTBN/5WNvWMCSAAJ4LAXeldeRUl1QVClIrz3
+PXzJNW7o1Zr1Tv3PYhBUaoCmEjzmdd0300LbbleTD4qIsGOfdd6zBiszKaolwvgemT89APGV7eM
UAvzJqQs/bbdXHQ77zYV5WUQvDiNVl6xbNvxwQgR0a4kzccK0clVkpj2yb6EmjlvbDJKHvdDGRj2
V982PnBpfJBRJvY5Zr/reGzgcWcdbCdolvOgs7ZbaoVSEDZT9AjREKGj2eG73PoWpmYlFvEh1oCD
34yrbGZ2yaB6Skk915qoOX59+jO1M609rXkXyD8GWjp/0uZ4z44UAujN723sNrfwrl5Cm5gZpPu4
BNvTL52u2oWtRfyW5h84J2NrFU+kw+xslHQxlcKrFu2Tk+5a91ZQgnzzUipjTW3ROwP7hVPy2hH1
WzfpaNeV9RNlWTQwXVzcaErVdviMRUm0MOlUrD09eKZnvaMy5N4HeOUwo0t9jwcHuhpI0sN2IHBx
bXyE0RrIlg0IYtPsrrKazxlm6vxuebClOHU+1iZp9xBazfdg7D9VYA8I1FAjGnR/XaP01MX+I1UW
d4NAP9Xndlqy21jbnth4gYvat1obkQoyVLZQyY+CCjBiTbjRj6LdjLr3XW/BZPYdVIYk0d+xG+Ar
OOXOyi0XiTswjtjeHEh74AfISt9UOXZFBEt169XryTV8rOM+8AsHXufC16IxJo4R5+4mGek3IUnj
3oWu7uJcqaFcAt9Vn30L6ZQogfnrTLSKTW2nOw3OjS5CqkgaDQcnp1ZT8hCd5k4ATDrEQX9P9SXd
2h04HX2o/XVVJd/SrtMOFrbGC4S8m1UPgxXbKomzg9Ny94kW4XhQBNlhKD6Pmh0df3yiPoY3kB9E
+Anx6XmZ6yjr+IDDjrKuOKqCshk3XV19/vFXMCfb2jKG3YT76YYkm+aiCv6mgI5FEh5v7yRF5F1v
x+vJDv1DlCq3jNvbuabgnCGkiS2Xcc5n5A5un99eHATKN3HefeFv7U4fQjAaenpsAqARoXqHrtgK
x3dzP1FPZQnme72c82PZNMUq0mpvkftojEGGlzDMHFmuRTdZC8emL+yM89uUhTnbVoV8XJ0dw9yJ
1zygU8m3P9bqpdJ8/Att7fPtoyR0cXzL0nxZtbaV7Ad4tfsK3zfZYErlBlh1O6I53l76AcnZsbTR
l/W6nZCNtnJqHEf9PIbkkWJZk1IGWaWjoFTVI2I32duAJw4eUAOGlfMf4jgbVu0clMe079DPCQgx
OrZA5nX2Da0xjaMr2XWRe48UJc3FDGVKq4qtFaKqzRG4I1JsNVCBDGGdla2DxIuCMTqaQRFxj/E7
aSvzARQpxjRoquUjjYu4dhepAdeQ+jbtKWsqj9QWymOrdyA6SrE1UDUmlPCS6tiXCP1TXfCoPOJ7
J8bBxR0qOLUx0VGXBfUR/0KxxDRY7S4BjZDbh06cr5hSFMEjLydzd+q1myMa40zhMXEtaju3C0ZU
3Coki0cT6yc1CMFIwwAaxF0VeN2+jpA1U/eOYtR4vL1rI87WLiaIaqb6Ifez6KnuWWlG/S4Cfd57
9HxTge9W0WMZXqDAo1cDRjaWt6hK4hlt7h7ajBuIsJETtOBXlVufIFS5CH72aPp2/VslqYA1lZ2A
SCGcm4S8MNCbeejSO9ra5cp1NwU4oUCzQUq5VJPkGKArEDSIUA0jUIlhFdV6tLGerGd/INabvGob
hfLN7JtznAGE1rBzyEogl/2cM2sbCuZw8a//nw7x/0KHELptoRvzf6dD3F2a5vIeds1H2zY/K9j8
9ZN/kSKkpxTzXRgPliM5aeAg/MWJQJrf1qU0HdsxhZLgh77wvxVsxH+4CMs4rnRxcTFvTIq/OBKW
8R9CCeLojmtKj+LVf0uBHz+BvzEkAG07uueA4bQt19A98QtDwpyklnDW7HTq6YWlr/yaXS8szY3m
FoizuXgC/jRIf3kA/I+8yx4x2Gqb//U/f3dFxTQxdZgggmr636+Y5hyI82iUO9SmcO5dUPR9FRJw
K5azgw+278+Xk7/5glzIM3ULYxzL/YUCErSg9uoyKcFubay0QBTSmc5YlpOozef/9qVc0xUWx63k
2wlldfAT26R3UsMrKKKjaptcEyoVvhZdEZFzk+Dbn6+kbvpnXgtPjSvZiMM5zIF/PLVWhrjS2GOJ
IATePp4LfroJQbol0Mf+ZfwM5vw/rgXdzkLmyHZAB6sB/ulbBXS8KXfyrUjixbLHQMutagzsAWTq
qLARygA4d/cGScuiwNnE6Z17bESppeR3f/7W3u/uRAhP8DQNCb/o73fi9Jmrtd5Q7ig5bRBauZPd
9DwF49nQpvNYjs8NPBvcY/9tBH4zhVxIS5xjrpBIQP0yAoidFShJ4YJmaMk+1ts9YgJE/UDC2vG5
7ojz8uAU5/M5disqR1p0qa0anCHIncgCb47jFQ255NOfR+M28L9OAgnSDWUgKFPy16VLNa+DXol8
W6tMIAIcZCV4xEVLD3yhu+33Tr8j9OKD2E+XumyXeIc9TQmKqxxPL65Nvj93m0EGML7+zy74mwX+
28dkQ8YC267rbC9/f0wz2n9ThF4QDlQVENxeFKsalvEEPQihHlYE6q+OaL+WGGT8y95iIAf2z8n6
07XVv/80WV3Xs3qtS0uASebDoNOz7IKEYulIQ7sez4TpDEU87gYpv0XRaw5G4F9my28ny0938Mv2
NiQZyW3OHZBGqfR0PMsxvsyYFWNDklz/PNQCct0/vrHngpliXmLxIohM//6NC+TP3awoM0T8yo1T
OUdZJNdBn+n76z3O5KDgq3zVpxG0KvL4KYQmk7oDfSFz13q9klGcji4/M6XT0fOZO6aGFubgbcpG
P5d0Xrykvw/07tkCZ0DvbLTJAdjgvCi+SAOuW9OP5zndeHlxKoNtJ7MMbQx+j/r/ndI/wTdDDHiR
TOYLUg24eQiUB9wTIr1HWPDY5yX8J7uli2V29/kMopf+LnOFopaPlr5aUGM/PFuW3PdCLkMj3KWq
PRmaeMjqXn6HKVmG2C8oq2q6DM34GFUWBr74uhTjvqCFgtKyXM5J/ojRx7DQQ9QtM5wKFzJM6L8H
5CPAXOL53FYQRprvSRdfALEfExPfvN7bRBZ1qnLogYDE18xOr4WIr2o+CUVrM3K+Q5Q/Ufp4d9VW
rEYGC1cMh0WzKQeMW0fxrpGhLPQ+vMqb16JzB6fNXwx8L2OUu4GMNG27tW0r+5LxfNs8WjkeQ1ho
eJyUYL+m7ILC0dmqGSDQnWewYPyCaXo2cCeZ9O4yqATVnbuViCE2gjelSso8GFo8BgpjpEPl8FhU
mw5SzaHz2cDU8Pt2fB0SBGwK7ZNNlRJxyexaZ3Sl6/DaOsGdMB2kErGgALyiH/2+fPfCdmGNfFVt
YOuxZ/2MIsp97H2MLi4jNi3NcOCcEDOsHY99sfQOVWgo80ga5hZ34rvz02i6TNj57Ln9s4dBBMLd
xzDp+Xmv8dZPiQpnZRlcPJshyP0Kd7XvFawJC/SLugQKa5BE1ESLOjx19DO+e29NjH6Mll7MWT8C
vazooDn3YynvnUQ/a6CUNEu7JkVyMeLs0jsk4+Z4rlCLWfSwFIvgySwEava18RyjqWvpIPurAKtE
VFWfkgxAhGdi6D55zE/y5WydFqc+1yl+uOERfXz6uoQXM3e0zMN2U5URMp1VfInJ35ecjg8y6D9c
CIwLYfKwaon+Z5XcFx+Y4xmPtoO6TZtL0KANcrtqISR8v9Hon9W5G1foXEcXAfhtrqrLkLFGJuvk
teANaGLmS0uYCGrqZzWVB3U4A3+611BEAM4KKNJQDjBEFlurgt/j92ezjssNyJBmn8TTq4HD0Mka
ubcuDTteELFKrtJHhZnm8Mj8ABkRmPHDbTpWdnCN1cKdEdmlXJd+MUXwhCWdWPoOl75tJW6UXgc5
nr2UtVKgAo7WSUO/O+ScMjT24soHWqHN0yYosMCVXnhpe+IIKylYnLR8pukFlYJuedu2enXUhwCZ
hpEpVAbWEoIi3e52OhvqQS2LgLrLvOgj50mfR3qrTvcMLza8gi3CmBavw2WLWbADstupk4sG0qWK
2jcUafqJNdAz4EaQXFytbBe6Pm5lx5HlDYTAIxppC+gI5vb2H7wO0xHKkJ3Tn7E8ApGlcVuj5NZN
k0sZXIXkPF1Bsrpv0D6Gi3gcp/ZE1aqgeV07lrWZ6/Go1xH6qJ5/p3eMjYfaFwQT1MWwm68dscrN
aNwMKfu2hr71xq7HO9qPxWoaxVmmanXJouQXgcJqO5p4JSt9VEKUtYGERNka3hpS6QqkU7ry72Y7
sE+JxsCUwEvWLea/hTUgzdbkyPSqulm1p+tcrJpSHZPFCEJc57KSBhBrK9rGUgNCq0EUbJu7atIa
+JI52IbSegl7wIHaWHrrFJOAMYB+Z+ekqJ4CRaSGvo411lUaMlZymM46sIPVbULeghfZxVd1HKDM
dLUDudN0hoYtrm3Ja6dW/0659CWGFNHrxtPge8epizfp0KN2jJ768scjmtrPuHNtxyw43CZ/R2F8
5aIsoGHeFDGh0FK+GLhKrI0UMFQzJZupGnIUjQFEjz2GrlP30cGGRQBcvlR0nva4sOwNz8yxvJwR
ap9KuRjRf0O1rH6tOkYkQMYYztmp9TRnVVfGN9kBP/RxsF4YHtSophUVxsZAWqm1ob0baNtKFhEP
ENFvG3sv18FFJipnAYlShovaDA7OwPKxNdYhHc0V2AxMSeKZ4jDMJgE9Fx8u8KB6M63Qe2gXaEzt
oxznEpBbVHqdEC8iFmENFRXna7qFPWG7O31Ubkvpj31r4sxE0P1D4mO4zioGqU9QrQZCA2IO52UK
eXzEZl5RnaH00q/thGbN7dkVKWuon9trbp2buoPXwXRps9qBSyYuCPC6lJTg0fZztRI1fpphymN3
HOPCD94LC+pe7gw7C4sX5bCBe7EY373YJknyYm81aRJFaxNAiUIUFXYYUCwmvwgHGmNZC29AxbI+
QqPL7gP6y7jEc7VAL5xOXPGct/KcjyyB0O9e5nx4Emovt+X9rNtYhDQs0WAwvzi4ri1uW5DdZdEi
pkcT4tvQOQJXhvK9bOzz6Lgf6ciyNV391RkcfTXnMR1u4L/0z7x+SYGLHn1M4b11x1NFerCxSoSx
Sp45GtNimaDP2nbdKXCFvWqD/BMqm9Ha8dG6lzG9SotzcTUjJE5H59Q4AnCRR2AA+ZxzrhrtU5eD
68pfYKf0LznqxpYoqOHO7vuExL/huMO3GFoQSuiHIJjkWwCrAemeVhs+xYV1oukG0cowo1U8RF/c
BtfpzIuHk+baxyRK/a2JTLWogKT4ZXQXVKO+AtqP+rwA4QFHEj51WLyjTo3HPPZxyGWv9cg44/e2
gBuC1PWYvkYcpSvqU5RHq/1U1RyCerrVK0haTOiIhmAebcGUFIuq1vSVjGBNT2JaF4nc16F5pzcC
KKqEGfF2y8kBaaNNRh+6c7YoYBsbqo6Yu5qnHE8A2gLi0R5raGhF8ZBIOhO25tJ5LFcot2C6kiLc
H03u2YgmjO6SclUl6DkGWfeoGz3/GTYE0LLgaGXVEa9veqiSSr5sp34NwTGgq9p+1waJPw7sOlXS
j8zI244laD3PqlgUybOHDJ+dnWHHZvh+sD7BMhC96qj7lD4NiLCQ68xHStwgzLOdd9zCCTYxJtlA
L+ogZjwg1nPyHURmqDgXQIKgThJv9aP1BUQaYO+AnVwL8N6N0fxaViZm0p1k/U+eteszYOQ4AW0d
qO7YWtho/Jd2h/4CR0AvsLUYIhfaGO7P8bS2aewyv3BmcyYFSwL5FKDAteraYiDns2ndxbq9C8d6
MyCedAqN5lBMQceJRMV+gnfhevVDMsD/sGGQYvJj4YCYOOvGmWzi2P5rE7HS5hmgbNqjHYeF9Cp3
owQgX75T5cyV46CpOiA/2Og4KjfYMnpBHW0HOHbgB32YMgVetaE/oeOnWwtNgykfEPkZmv+tbwAJ
egzq0lJXly1sMLuK1rYMr2btHFiD6fZ20uVmQZKJ4R8YOWPpjwGoxHoGLEKdgO0M77McPEJlie2c
hYfIDcxd54GM5lTYjloARl2E0Fo6rL4DTMaB1k198y2lnL/BQClcZSJ5u5H9zPQLbQMNSfeeQnFD
UNRGwdaiI+XCBUF4J9qQvUnaGj2Eo+bVc3HBmbIefnsUFiv8mVZ05VlPnbuDO02AmBOmG3DzcoNJ
MKuQ0jWw4Oo772iTPiCaQZtDJP7CnQjTNcJkfLbZv0tAhxyYP6pL7Qz8Go9u4p+4YPqw1i38VKD6
CCB5tN2lCgoSB109A5lq/LU43wVxlgSd3NMT1gdQ2HjHIxWvwtYkNNeBwjQZzee0nThhyWbivi03
dTZA3ACJqDveVjNG7tTkAQ3aIiHGW97GZDbdT0VePLInfS7c4P4W6rawiAD4Qh/EcfqMEQDtrKB9
BptdiA/w5iwkCLxw4FSkXPjinKeKylpicZnrPTV2+FiR9tVm72AT9BejEl2YTXun/twYoEkdX+ca
Owp4QTnS+f6Dlobuwsv5qBywK8mqbiMI7eB9XgOFtTEqJOa0lenW9Yl2pEViuimjeon1DDQ9q+P3
E124YFgWmY/qQpixcPEl1YxqnWJNsYBmT6Csai2dGoXQrWFJR84rFONvc6Gf7bjWloGZXITF+A/w
frNMuUhKdEYqnlgb41iWkpEgF8zgFumjA0JzdmyYXvLeo3IIkIttCbtJyFyFr5aYDR+Sc5qOXgWt
HWbq1FUvCrGzHsbkUwlTd4dOV7ox3GZeyaY4mn1+0hwwE0Hljms/yr9O1r0tyC8dcKMJUB+18wYu
qampRlbD32/xI6Rq8ycH+kGZk3xNlT4tysZfejMHqkpLZeu9AYbVrIhnahk/ZmgAqw+k53xEoW7l
lv64qJHNud1258oSDmMAE5FsoUezSZj6gwSShO8h6YuMJgzipPNCv2+XlJzUBk7UZubRcQ3xDTCH
Z3OYjvRDdjYC0bfIngRtk0XRVfNQXIi7/jmpiHtoEB4CONOywNsdn/Aj/iXn2zPoIpDhZj7vbnoT
vdpXc8Uln1R+rIfTZwBqly4D2F3WAHJd3wOBYMK1umXJZjrvUOe5p7NPaqJTrKZJejH6lMmlboLu
y8pTqW0uszsVTDFOBOIqWcWH4djZr04MeUsroIYJzPYq1kRjT0+Vlp8cZ8IOpH0QlCEmYz5o4J+W
UHTJ2PnVqv5hB/03GDwWXM2yU3IwzJHcDB89SnqmQEejc9/KHhB5aYwnYybYnZwIaCuDPYAL0P3P
t/Lb7eYNdeaUFvNVZBQqYg4pIxLXVuaroeAntSSjzkvjjMqzyneBRjdM+CSS935GLcUYj25mPI0G
QhShOd6ZMSemZj9oON8w8oCn40uXl18QjEx0dhtnNKQCKzFJGR5NCV7iu3oi0CAIJtfrYK+Z1cut
mkzrHRMe+01zJcUzQXqZWNNRncuihVY55x91z5pWSX1fELJ3Bt0Kp/BOlmVzAkCxVRh9xERc7OPR
zWjJhJnB/ERgRuss2Br6CN+IVUufziCvTb+XbYtbiEojXJqR5Y+FtnFH0K7NG1D2Cp1tFuPnPOq/
g4d9VluJeqrh3O0QX7qMaXiJjfcYA8GgkeBU0pxtBsdTU9zpHhoXuO6Rw1OC6BtWTzCOz7bzKenC
9wptt5yqSi1FwKm+9zu2jFmNSe8/jfP4RX1NiTTFQm2KZSvvbZABILl49qpw2TWwC4haOUheBauD
jiM7jWUleBFyct16A2ZbOQu/xeze91FT0Yz5DMX6OpbpM6AUupEjxAqW/0igDgEVlniFSLVqYMTG
BGYLAmesU/Tq8y+TjNGcT8k7VMHHDsLrZFHVkAN3HTbanlbP1iBIBE5JH1K9RLUqTkHcLToIwxFw
5gnUcyrhIjIFcV7juhFeQ8P46Mh0Wt8KC+Gn1J5QQhCYOlUDEw+lRVVGytBsYYIb06YQ4KZVJNB1
hkFkRp09oeqRpfWPiofpZZe87u77VABQ7J/RPSG3ZlaKMds2mtxGDcW58VY+i7eRBwCSdv3dgNLT
BH4EadD0ORZ8Tb4iKJFvFA/XVT2sU+Xo0hkEfpmRfWl7fIvUegBvwyOsyewjEqpJGSZm8rsN5AZU
48SVk3YT0M+13c+mFDu3nZXPlFp+jfPJ9HtyQ5Vq+wDqRzM9GNQY+4KcbRpTUDdMaJXec96juHTF
QdBe2Om87gbSIukm+3rontNh3E6lMNcaxX9FBsElpwfNpiJqmyrsLdMKVKksHdkZcvQI2zZzkYhh
LdFwWdxqpJnGqRtRdMvtHzo5cchuIAOit9yDwgJ1admGPBA7ZUpWs2AjpXKXgWcLo3JHeqqBFcc/
liMUahtqGrUH+qyaopcG3Oc23g9w+Dd1ogAsJMi6WTyFkmgyb3tt4Tf3AnFfG1fARR+/IqGAOmnD
FpPa6fe87o37W+6Zz3IdIRqzShuGqHWy17qdTkMMgWDyO22ZthlWm7ZzcYyMiOEe1vA9OPDrrUqj
aXzpOo1WlWJESN1FAQkZTxvn6SV6Tj8OO0LFBFAM09YmNfZs4a2Vzpo2Od+d0EXWR5XkMt9SEvru
h5uQ8tYZpMkSpOWtkl2WVKNrk7EDg0vZiRgZwtFjEaOtqraSSeW9pUcPCYzlZ/SJrh1IVw+JNErd
zioyw2tcPqJ2BnIZv1Dy5C/N3D6UGqm3XyQkUanNhsrxZga4QJLkHW85c24yq29nG2xEtj5HflSN
hlIyxepZlaYEjk2L3Ewg0BQPVBkWNKuzhQTyUQfeRmuUhaodc2Z12aVGBN2dNqCOurvbWm7wMcZG
a364RXO3L0rohYKPbbE3k+RRmc089dDNll8KNqIPRPQUGNVzA63Ho8G4Tas7Y9JBtxFug3qmqJq+
OTDpV2Zo+pQccCZXYyMtouuh2hd5gJYDs36EvZuAA9XclFVZYeWUT181n1ildKL72XsanMDgAQAA
h0WrQDwCpfO7hrOUrbQWuyjPoLXHGZSAve6WJAX19N03nc+alZcb0vMtfi1sbt7UYUyYfSmr9hAg
CpXWfC2XqYU6ACJlPYZM7yWSqQB9Hvy+2Gt6+XVW/nCTQ66LTPOpAfC2zxMHQwEZ9ysb46JBRCjd
6H33MukZdOweiqE97sD726XmIe85PpdeqIGKxyI80nFx66bSXnaFVp8bTLVHoC0+ZsvFbFYnw0zj
BywEjhm1h24U3Ubvq3sk6iEupgrCInp3IzsXXneARTrAYfTPDMKGuBsfmsjEVg9gJOqD8wbjHIpK
KLfsgnj4VHem3IP/waGSJDvsLvkA4d53X4EvYX7ZLJym1N7awlM10iDezaWLOI+efM6qxFJJXXIy
/EFsLTt/zAc3QKjEhpNfYcD1X7YbNxcOtPGqfQyQKRCjc7i9+Abvuq9F3hsH5oL86wUjPqQ3JsJ/
3YNhFOSms+mn8gmNXXm4vci0A97HyhmCoNg3SjPXTvOHNMJ5EGn0mzvHKjQG6gch9WIZstMYVYAE
lc5u5yce3NoCFE2Tpu+NrolDl+lfccHrNmkcGWtAX1ihDJjD3F5gmH/1lBWYMMEbjW7488vts7gk
8ghB1EVgWqe0mPaMpoVf+mAdbu9++asZdrizQhmJFLTMsrpxLb2SSqrCfv3XSzmAfTW8Mkakz6eE
U40RcsB5TWCA0JHWdztTS9BBC6uhAkjNLgBYPAkQPxgw1Rg8pDfMESBxGJ0QwBCH20sXJuahbtS6
ouC//q9/iH0ulCZUNAzNNA63F8r94se7DtQqOprqX5xB1SZ1YbFao+rR09C8LEr9uUkM/bmo4mCT
5JQGQ1/uQ6C3MBmiV1PW1clq25rEMcp2GkrIylvlGTjYElha+aLL+sQ/j/fSwLTLTNJ474FqoxCZ
Y1XgohGFspn5ZBuaeIpCHVmzOIzW0GxxazFsuLdEBGw6k4eWGGxIJpT6K4X26nHgGre/jQPOYVT4
tdXg5e6267idYJjK59nMyufJshxK49Qpbp85StDD6+SjpT3AIC2e5uqeoti0ceboq6UX6UO0GkkN
JUwBTJjmBcYlFgcR49x0mqT8rd7aefjdGANUjJzGJAUwzMPtXa+ewk+f6bLZ9IH1xR1QZ8YisFsN
wvmq6aAdRwWls3Ls0zIbERiMTnr1cns39uELhbMZAQKFAmv08RDI9BrTaIfLiTHK7aPbi66AoLd3
Zd0COkzLdM2ml6J0ZuO6MrGgwjdu8CnpmeWiaLHLTa376clr/Z5uEy/uNL1zHCFa5cz+yyS2xVC/
2FoL17eYdgjDroVaxY5anS2+MNvOihEGaPCzb/21q+Xthor7yUaF4JQJbPxYT9Brx3unq5OjbVIO
N5UyQMRWswqh58DVWU+tEfwQw26iGvfjtrSWQwT0H9WOTNn99Il09WWGNOQhVcLZhV9so6TztiZY
R2MZJH64QrhELnDtMrbgKe9DN17TShQ7VOxKJ0Gn2mwQ1DLwNZY9Os/qV0kdDHicuQ9d3AI7TDGT
iOaxoAqu6QQR+XtVce1pexPb7i08iQp1M4FIiDFub8FBI6AKhhNWg6uQ15F1cEDuH27vbi++Vf/1
18guxSbzXE7Obj855bSFHdgfQhj8CCagjX17d/vMDl6HwIdLL/D77P2R8ngYzdDNS8hNwnfbtdBA
qjdG8zYZDGvkcERP/WMZRl9g8TZLE42GsERg2wjaV5E4PHmsK6cJ2U4mM4WHIcDl3T2IzkSUUvE/
sTqmSCeDvUXKk6cxMvil/s13rW2MziGe4WExvnlVecYI5DMEUH9poL2D8jxpJXHIYRKE8MFkvtrx
QH8ugkcxa+GDDgQTkRKNuof1pouaOkHffK8IytsaZQhsT8r11cSlJzJs1ix6J/twEnJtgK8eDLQO
gaCuisSvQWQ3X2I7+9ZI9xuJycJWboeQ976NlX+ZrHo5Os1zHiBbU8w2/ZBxE2iQbPkCuhi2xGUu
S2JE4WFGHgzXCILbzoUxC/LiUxsOgFCh0/bBJmJDruORva1Cc8t07tOQ3a6Wb1FqfsUgPIZzHV7d
kWNu6CKU3ik1Gnb2OcCjVgHgPwkv+GY67TewzNS9nlDRHRdpQASH2jc6dFn9ZUDAbzYPcyVoxgn6
vRLGvD3nJLNTK07QTb+wC90legjnFvmg1KnKrei6R1GVqIaNHRpdabtA6NFamz3kqyHigJsLFHw0
aBb105jbw5potj7Nkgo4rahrLPrxR5XHQionL/Sj+hqhSgTS+FPv1NA+6Snjz3zr1/ke0ixxscv8
+snQMd5ySJ9uFb3YC66qFDTeEiqdCoub5ctW+PgOYeMd28O59nRYAYhKxMAt9NYngTSX4NKvQiNv
sWIMshunfkSja23K5AIW/sUkWKR2SM7sZu0ygtDj9tQFEJMmagRK0NHwTaP0IipXW+wg+x3+jLex
FMTsb5grTycrANbk0RU0DesXfFGDLJfVNZSvzMLe5WhMUXDRwzWGoFi/E8KV2TciPZ80BoW6DPLP
rdyFyvqqgy2DBTlaPETdFCgifKtVZnAbyoAyI7LpqQnCW5DOEvKosnBzP8aIAnQ2yWXnk2+XNoiR
6SpNJkEXExPqzi4q7HIBHftSxNLYNNVX6YrLiEHYUhtU6SDdzGzXhPzxKuu0kwTG8udBMRSg6x+D
AobUcCxb4R9/xeUFIpjQBU93dWacO+BEdULKqm4J7807wznO6Nl49WrE4WD152uL31zb0KXgogYA
KE9XCuA/Ab4aq7czSv1w0FTHO/OpGHEhIzzblBk0Yd8XYnqWoEWgbp9dR+y9Ad40WRht0Wffg/RW
QwwkjqCl3N7VqbcfLUo+f75L+Q9QGCxx3bE919U906Rp+Pe7zOsxT3ApZNq43GXYkiC6TTMs2IZJ
JidVXsvR8yllB1fJA1cFZKwakqsCc0QRTzHL6Y50KYhxMmKwBhdT5XJuCvrTKfJLXGeXlFIhc2Jj
CYKyIA7figbhL4ikCoIYQGJGf4JyIPIe99WXeHLQDwxICm84DdKEK41guXKAxIueRF4gLbmNOXCD
eTzikc3FzFAsm55W3Find2NsYctgp8vM7p8hR3xE+fDw1ZPps0rYqPNcZD08p3XTL63xM2bNg2K9
7O2c+Da8oBcDE8ScXlK03P481oaSj/91Ohq2IUxbOo4u/wFYLceo0FxKH7tIJhg26BYu6vQ6hMKb
1GonsxqFispKVMDBQCQ5tN44RR3G6PH3HfWC44CKsqt0CzRoragoR8Ou6bVtqk5uVIswo4PLkx3C
gPpJ7fXPFmo8m9IoTnPj4WSsz9ds1hDwAJWykdW0uRWbg5CKhRmEyyy8BI0GEM6gXh3x6FRDMY8o
ksUDe39NjqKDUYGtR9QlKIiasdih9D0vKTMUNeU2yRG6jtvHIUReEk0ihJqK9IszkxHT075kApXF
aO6WSL8CvvSdtxSlpMXt3/Evps5P1b/stI80RqKTmoNmtOU6ztv3zLuV67NMECkgtz7ArdDzSyco
N2amvnXDlpaXDhUy6PVlbDqqNRLhXJfrrwR61Kuo+FiU5hJRn5A/cMEw8K1tr32+1dpLrbi3nGQf
ltpHIZg+SJ8a6KTZX42ecM+3ZhojCQmWDq4M63eALJhy582wRShPLqq4Kje0S9DIist9eRFmPB0G
YFNLFEPPNv9Ih+AQFMM3awhrgrONb2FWXjr7UoEEZMQ5UWOhbtbaW5CxztWtVgjAhB/aMD53SdE/
wElGhAeZ9ajvxrPp24A1qpIeVwvVtWhe/2W6/uZEMWwhDR0mgO3ZigPw8waGir0fW1qT7Ez1ldVp
gO8ljLrS+661R3hGJK24YIDIQWW1UM071TBTCuILS8Goqjb9F/zuPxHfnulxSOAFxipib/3lltpJ
DrKMjGiX2sHXMosfCZ/3qvSdDhNYxGnvK8RZMfRnBb1CCPni69Vn07X/ZWx+s7mb6CMxOqZjCUAi
v2Bbu6jrfZlDgW7DsQR5w6rCviFu0CcvwTODFH+vSdX62X5Hc6NYBUDOG1XfkAo/Bp5i2eAcs8p8
95PeRZ/Q64TiTxy7jMrxX5C43j9g8p6ls+eAkPcMbMR/xeESYFu0wYdwNyZooml00UFWrPQexWHX
F6qZTVo/pxKlSR7bMdePocBn7z/ZO7PltrEuS79KvwAyMA8dHR3RJEhw0EBJlmX7BiFPmOcZT9/f
OXImnforq+q/rwsjQBAEaREEztl7rW85qolxnRdSoL5ZsmTa4dIqdugnnC2U7W2TkPbkGmbiU2c1
ACIizKsG7yNYHgQP6lQweSwrBQuz1x2nbH4GmQCMGJTyrV5AUwoz0/cUy/voMRfS1Ue9fVKyvBUs
cLR4SsLdp10POoZDKn3ebpworOUvNTyoQw5sa1cPSYxDmWQflJXPdqHv7cK7s0FU3nrjukkAPx4V
Y/Ijs8YG3/KzMZq63Oqatu4TT3lp6y73E+S7nMHqpyVHrKsYJBQMvpSKltTUXE/5AIbvp8o9Auvp
ZbS5IK9l+eTFaKMio1j8woBmoVoXACQ/rUodAts4SCp71bkUtKs53TfApUmpbG4ar64f84XkGzvj
alUs/XyAqvCjn8iTlz/e/4n1/q+SYjyTm+5fngD/tX/9Xz+kp+rutSAP/P+1ycqo43dPFAYSXvJX
qrdHqreqmQzMxa9GjBj/TPXWzD9wzTOpdjTdJdQb/fwvT5Th/MHgW2UOj5NKsx0PZ9GfuTHaH4Yu
BleEgWuWp7n/Tm6MZr8fQqieiyVLY7iG4J7kGOPdhadonK6bMwAMrpEPu6Tp15Nc0MBcTzRL15Mu
SgCliLyi6kUca0NEZaiShPS2Jh4ma/6CJI2bY08jALgCk3cZMyXXmIGCEomJoyTTaRABV3JNLmSq
ldzmyEhCuVFpsgFxTXxU5xQ0SbV8wGgQrVtPRlCiIYGWqK83etyHe2DbBGb9tdC6joA3+biQWW+j
WbyY+gqj45oVBYAAbaZMdrQQumwiCmy+zFCTC73piYGVQWqEcP65Ckr+W5Lp3S7qSmJS5dPjuE6/
9kyLcgFehrrYT0eYITYtHvXtL+YueQNbMNrRyh6xVIu/4tvTlDDPpM3MKpRwOEDWQgprbxMBeH1I
DiEtwFKJhZZik1VEfpVrZtFwFqvRtOqIl8WqXIAOAXY4N6a6DUuuUMRrEr4j/ufXhWaL/34kA7Qy
8W1YtPc3WlHjE9XI+ItFXKAzprW6I0WN/EBkqlp5kJvlDte9plb/aE2GArSG4vfSUIsUuZyGSOiU
a9pfawlEBRWk/t+eVpM51HYGOX97BXBI6JIFnPUi6VfuKB/ro/hD/vbU9ei/HbM0xJ926Rn250uh
YcHhja7vXr89/ddGeYy3d5Kr1z3lC4s6qBdQUJmS6Sd0D9rbmmL2OjXWvABUJVbl03LRrPkX5oXh
7rpJrhXiAHLNapQFzmn6tsd1+/UFVieK70BBFI1UdARmCHdRkeVMt8W63HxdOOJceXtebvwPH/92
KLmaNFO6zyzjw/Ulcu3tOO8P8dv7/stq6n03EB0f37/Db0fK7cXeaKPubH979W/P/ycf/rcX/LZ6
/dC/vfQ/fF7u+f6jvd8zsVMauLmxx/lebXVXRCiK8/+6+Mdtb7+L909TDysP7zYqFT8m+dNZKBHD
cPz7O9Rd1ao7haQT0uTAegQ6l7Tra657vzusfMJeH+hGWwD4OBVkXvKVIXZ9+G5bZTKaIBeGl/zL
qtz1Gn99Pe6VUiaPSxuGK6B8upCHk6vWhNDrDWj2j+8ud5QL+TaWGX9Qhinfy006lKLxk1wd03hE
SN+tWqBOZMeIkEvbcusThFdGiTIXXW6UCzfXmU29PSX3kluZysJpcNYGVHGTkqDVK+lI15RDrWpq
r09yVbUQ8tz/dhgdGQAaFkqtRRYhnn87lmKYmxT8QRLuM8pQNKa1W08wBGt7/pq05mfCDSlA4j8p
4bPhTBi+ZrmZgrygGTXm35eJcn0V03tShKmGeAT03Mm5zqt6l6MeFmzZoTgZTvTNWAnpLrnvbKZM
K7ZoIpzdb5/y7b+xmJB6lqSNdzLmehTXcTQEv1Kv/3FbJ2/Bfy3kK+Rr314hDvDu4Vug9rtD/zcO
wxxpCDApH+SRPXmzlYd+W5Vb5WFced//zz9JoSanGPBK8PunIWp8X1PyquWdjNbFL6SdXCM5h7Tq
v7a93+f69HWf67a6sW2MLn8/xLvD6mNLnUFuvB7i33sbCeC7vsv1MHKbl2af0UGXJ5pKcPbEreua
fC23yYfcwS9aqi57uYfcPsYinPK3VflUKu+r8jXvjigfFvIOKZ9+21O+CFn1r/d+e/76+O2YMbr4
RbFyf0UxDddYQXJZW2dN/RLPCvAQKP6VkO9oBQqreUC806kQ/SDie0JZDBgKofYaGkjGTQJnYd18
zai7+e4Ctpb7c7+zYweykUUmUVsUN53nVYexh6FaqyMaFPcLFgRQPMkp677YCt7srC6Ok0tYL0Iy
Qb18pHJNSVhV4o3SNd/SdTT9kRHGLjHuYGmvl6gJgw4k+Clrc3jQSfNBdRQziKvuU54o31JyA4JF
Y8IouijRpJJ/hp4jsl46r/QCL/G8nTU5WyuL6YuRTZgj4RrzEskS+QtdE3/LQsRfy0QpRuS2WeG0
E1zjop673Tjn0750zEOdNcALk58ZwGrKWZW6IYUHqpCKsXHyYNVk2euSI89AFleeRVNONIJOwPle
CiOb74qkvlGXblcxdgc15zyNU5UerWbvMQPfNlXj7QqPtCxQP6QcTMmjjULatyNYnq9jWRWoIKqY
bxL4vUkj7yaZ1k9Vnrw6KLh22vRZ7Z6ArFwapIdRc6gKymK1I65zVhysrYHGZaFImyUqxC4Clijh
4yFxVmIEH7AKHhooeiddF0XBHi7B4FZfqon+idtH2FNhKmPWNR50CLejR1JDGI/POVVbF5fNY9Hb
2CKaz5aFrHxw6QYsDxHGp1SvzynFjbrQgGAKqaVVN9hKJzKPtJ7KH9aOFbJMnBz7hWczCRbPTlPP
RRXIfbk3yXorBq/buYU+bJ3G+0Z6AUXhTndvIHFjE2nAbXpVcowdnRyGh7BtkZMmSMcbIWqr6z7Q
QhXsruXsYM/lJWN/gqD3Q8J/y16nI/CXzyUJwvfjUK8Pwyf3SUUIGjjCFWl1yg8lPoQNshxR/K68
tQpa+no52sRttxoXI8fMWu4jq6aA7aGY6a3Z3GrjgEAtBgtbwrsFUklB3TT2xDF3x0ZwXhIU7gLS
ghqhASyXJATwhNFusormYHj95ygbfoIfmn2j6YdNkd2Pal/slqWz7iGcxbR7cend1UZvn126mpQ6
E5g93xU7CtFX5PscROymoTSx7Qft5HX1z7IxL5YINyT9JVh3kOc6wt2SOvCySwPNf2u1NPbsDkK7
FedAF4vao1RFWgfA/ZU/HDMb0y7QVkdUT0haeqzXifwMzeY4YSKKxZ/7dX6we7vdkX/GrVIfTvIV
Sx3HfqwuACK7SxlG9WfXyg+Jtp57x9kX/D66rGh9oWHr0vRhYLS/oU7jnm2NFmfoFphahuICkvkE
A10762mKQK5hskaAybfZavMdACf0S9FSX+bSPi6ztxxonqg+mafClTk81AKgheR65G5fiYy3pLgs
Cd+EaSAmJArtGesI9/BWjZA00393jEgLGsv8QFOWKk7aP7VG7B7W9VSsCQK8pa0hclUWEzKG0E0W
dbeqeyri2AqQTV6QdKh8SSb+osp6jpUBpSEA4HHKKlo66MAG7CF9BO6QFu9+TcdXsmy6zTyVUHr4
4W+RW8HYS+GnwV63lDAYAA3u9YxyIifqszJ0DiZ1cjfDZky33vLFYDBCqAq2WzLGt+BSuLq1HCAZ
W4voH1r++IY0F1IRWjbZwrOgIIi+jdWCCo+H/KVSMVpNQnHOJ8M4hqty8ihcjYjuVZksUoJhhEBM
ksdYkBUxHWq+XFo08Y91DH9QU79NgIjb6fwUlg0pNLUVuD1JREpD0pUGRrtXACPPVf+h0hVOirBq
iVbP46A3jKeRDifyZO8IO70EBDcvF+CNBYhA1HtoTzZxnGf7HsLApq5MymsOYrkQzVlVrEGUk8/e
zHcApz/hLSMEVCRskRFLcXr97C+l/tg49Ud+fTTU24EeJf1eP+dR74X7ajKZj2ZJuY1IMkr1BjcP
cmZ1oSCIg/M54WcaDMarhnGdAgrAaK2BFUjh6WkmpsR3xthFuR8fx7R30CnZyJ20D9oQMkTxxhvV
+uLlYRkg9zh4vTmQ1Suq+m3xZIQFjpk2i7ZKmTVb0GCB7fXWU05K0ujq5+HebhrlTPggBM7OCEjB
WHDiwOBcanCKhXfWFxGq5RCXHtkPIygbNBD8JgHtdZuyUSCMWxd36O+ameCyxuHcw/1FBGyXHbP+
pWUUBT2bLDoud32ffWGCgE8IzgFiWW9fhUKza9eZb5KEFvRtmuwYSR9bEW2vL90lc5Pdkprpg4j8
5GqHgGJZzHNC5icNVjSBkaNup8adtmaS3hqkday9tx3oZWwHxwyWMfy42sS/mLP3cdHVdWfmNNqh
0W/7JXxtB+s8UkH34VhQ38rsH0WLXNeZl2TLL6U8hMwEwLrh3JvpYIPpa3e5c9btWADFQm/Tzx52
NxRwu1RD0AzC73MDOh3edQFIzWVTW6vuYXGQOc5l9ZmKWnFcR0ZEg53sFct+nsdlb2vFc7miiu3d
8pBHfMNOR4k89tabxjV7Zusd8VDQtYkQ00mojO8yt5p242Jlm0ZLQvASJSb5KdoZZXrfPqq9Dv2c
ZpyTouip+G04Gbg2LiS934+vxJHvIrgEfmKHF8PJiT2IdIsTWj3hIoSiRr0ClxSRdYOZBV2afAyL
ND+tqYJgyfxqjvM+1lbIw8THcmbQAdPVdo+S6q7CGB+YCdpwe7kJxV+61sa7qnSYLNVc+aaewLZ+
2pXYh7DQJd9rLSGi0GSg0CWIh3vVpIFX1aRbKR5d2bEGU1h+cCkQDVyPTzbC3RiA9G2ZJsT1WPqw
M4EdDzGS9cgg/HBRq6eOkUNDfdzv+/7iGQ38WpAcea/X95aNOaZVz1UITHfQuZ5ljFixFvnQOFB2
Pg2ZdsNOfG3Gw2xpOcqU6CbRx6/1xFupqUu8CvhoFNendgzRp+rxI02skXO0J345/p4BQIHOvOjz
z3xSlm3jKDq8HO3YldNM1itq5NQshl1hE3k8/xQZmhu1IShEJyjT9WIHGnF8h6sSk4FLE7xxxmWD
48EjzllBWJOV4bFhCK224Ecg+u1s1ewONCxyB1EyzYYjsFyaJhnJWeWEvYK0zkQjT9hsDPXYOPN+
rUzjwDVuV2gY8YFzPqLX+kbQACcAgRYJHIg+zpN9SggmI5/h3MS2TZ3XPjf1ocyX5Ah8yo+AKFiT
du69FX2y2mzzFAW+jpfTq2ojYPqw1c0vxN0a950mLp15mQX2PCPKGL/BauRiQme4yUIfQfEHmOQ1
07qg6upgiUybiUvxiDIBWEJZ30YGjZypGHxDLZ+sYfgedfg0VRBytRN/ylOv3rhzrNOAbbDt6sMh
Lubd2sA9reI0PqNUAJMMzH4l8NjUPrWY/4hsa+xdmtU33AcZbtl4i9E9oUIGAw//BDNBXG+BQ5qE
c6B4sjrCYIR3PFK/jP3yRbHGfWSQyKQZ1SPytSRAiR/6pUV8Sb4uPqKummve6iD6StedOur3qd1e
8oibcUx3Z8ic9LZOxzsr+d66+l076faLAa41T061wnh7zqh1r+mPZSV+ux9pbZmeFUP+XDlHx4qW
tknFJDc3DNGUzeSG8TautMFvJo0fX7IZ6XUxMiH4Zqq2aajfKSJspOoRF0dhBUVCsYXxINz1Wk6l
YUqRYavZOekHvDntupui5TYkwnCPKP0lHtYoKLGZbgahIqNe8dxXZ1OHGszPi9EBQZJ+PlHumPvV
77L4FSTSBzVCYVGG00+9124cb9SOJDJj6XimHJ/tp275ORWz8dGKG2yYSi0GlrOxmzRUnWnVDbe2
n2rQIyMTVChSyrof1503qFHgKrc45b562HZuqRztE8swT9rc3RKw02zbNQLKPRgHavSvVtUtEGFW
4N/q0Y5JcwI6+aN2Mdnm4Y40+G+Ep2J5w2mGaSHBlzANxzjvv7dF6O2bGe8Xjo2k0ROfyM5kWzve
N5sw7SodaA17t5bTBWZrc8dEetaF0YPbZh8rktAnzX02O0SVI5PkjeEsH9qw4VsdnjVQk3APRzg5
anY3qt0NV2mihPrq5BLlnOvVx8rUX+MK+zrA86Uac0Jcy02dJesdfgERJwsSaNTx+LYeX5miPUiC
MjDk8FKvTX5pQtLrPET5ctM0j8d2zrPbt22kEoOprKbijbssd4l0tKJFO8f7WrCY5eHG1XjtV2f2
G0KJjHh96pqnLjeny6SRXem0ZC+W0OanNRs3k52mfJDoWUEsiLmFUWzaDM5uHHHBQta0TH5VlAju
RjTBD71YLHn40BLdVBbVmbBK6yIXlCPXbbqsjEQr59e20l6aYEW+DaPjz23D6iJSNBM9ENK3yrXC
+0IsBk7G2mku/Ch0Lvk9zOKClOZVLCjN1gd3cRYYLjzs+ti4pK2T3E9D97bpur2zzZeE4e9JbiKf
Rb/k9bwCn+6qndwmF4Ye6sjwIV/KXX57wqCLzfDlusXSiXTBrF8e5RvLJ8IYkYbXGz6T09qXm+ST
SaaWZ8tenuQmq6iTO8dBCBrF6QO1wooEg0uvacnD1Mw/ZwRTx0kDMLCk+c08W+ZFLtyV3xW5fdb+
ui2HHUD6sAE6T1VS2uiUXW4MZThlVmZdErGQO5M1SzsnzCDT94CYSzfmS80joi+t2g3eHrciBYuY
JXNLgA7Px7WlMzKaLwj17lePawhUDGRQzWBePC9T7uHoRuKBwfTmbcHU6jMByetpgcGgMApZO3/G
17O77jdno3fIV7V5OxDwbPscFcmlqIvhrsZu+HZGrTUcvBlMk5cX3X3F6OvBVNzoQYdcX4fRfJa7
yYXdVDpAJkBy8qHcl9S8HqcNQV7yVXKbvujgk8inzAdY93hDvUteGt6F6IlVMJe/RGHrXeR23SlG
3L0iOt1V+X+I3cJhOdaOMNuLVzILvKiJZlC24fyrlgQzceTZl6aunEtdxs1Oi92VSKrVucgntD7t
QPYCbJIP5RNRpiJmy5utkWY9BHoP5FJXoCIdk4WR22jdXPeNG4yQXtY5Qa436d5d0shflTB+qEvL
9WdzIejZCcnkcrCLEldP9a3DBfYwiIXZd/2RmhLOmRl07v+oCP5bgFXGjaho/llGcPlRlt2Sj69l
8jctgf72wl9iAsf8w/Z02wSDpxkqibxXMYGr/mEJOQ5P6zaKXe0qJjD1P9iElgD5AQQfw4Kr96eY
wPvDEZIsR3MJ7bUFZ/L//p9v8/+OflSXN9lr9+7x77hTTVf/hXgKzckAAYMRxkGOyPH+JvGiM9qt
Ra0uhzmvn7AqrjumD08gBypY2du6s719pGj3UA/Wva7aVAB1E7AvXoauhOroNU7+WANn7khpXfvJ
DLy1R8GTUI8p7GgAL6fSKsnH+aZyuofJox1fKH3tzzH6fpe0h/imGG13AwyaXJeBfwY5e5ExP84T
7QJPe6FGlAJ6YDxYkUDJsbJ47xoKI5uYdFl+YtxIq68ppsBjixiIMp3J7MqLD0kc2cwgGbpmpZn6
XQN4xWS2GyyCctJl0YtniAKyYg2nQUjYWu6M56Hrn9P4MUlJ8108AuvxFB4ibC6Ae9qAOiU+3Ojn
1NlkimqMShZG00uNybvSyF3QZ8Jz8/yUr2BqHBuJYjHiNW+oxey7mbkWbgLhGqablKeIe0Msu/4K
KWerKnOGW6L9aizJT5JwoCgYyrPtEDu6phTkGaQxPsldgoJjk8mgfuuEOQbe1E2PCcWZzLidZiaj
yBaOZYxD0ii9Ce/4Sg3WdNzjnFFdZzzVHFedET2DkeQOB0G4ST3Cbe3xNonM/qzZX7u4y26M0bw1
FMO5tR3Kf3PaDbu2rrMAMRh3dhtm1Dg72d7oRNqmwO4vTU+TDDaG11OBGlXI7GZpKYGRJqg5LI+L
00JxNMJGm9QxfYS1YMLjdB/stT6P7bQCy3cPMZJXl3kyNLRvoVa9tjOWjHm17wfPKe4tuBv8URc0
oSqIKq57t6RUKUfSEe6tqnIOThLrdyBaqSmZnx2t6O+pL94A/qrPAgAAplID32Xk/rS6UIaU5QO4
JuYKc7pNswly12o5FETaI0N/sqUGglO8qdjaFflnnYmmbUG+TKevVAERMBzQ7RWJWNR0fmab46Fw
9ZkZBTE9rjNZQUP8a84MOQnrDSkCY6A5BISUyg9MiR043JXsO0Z3BbG9j70LJVBxjnQ7/FZPh5sS
ganIcqv3qp1rN7yk2Xo950mY84dzFMFqMqPLgMoGdoE+HNd6bBGyOF/6OIa6P9fLJq9xGnZky27X
Xv2EFYsyEopKyivNreo036cy5CVz9+TZYEiiLvxSKNNNwbxtjTXOuDK5Nd3IRI7sMAUjWFjVVRWA
kPHJa3PYd2rno65f/aFrj22o8F9FkQxK076tXhMKOQynZ5yG+tOSqMUhAnrlKS4gmuYwoOxELArz
IE/CD9GkwB0kSiObqY0bBPNpqR44zPAXm5tt0avY67XyZ4GHfu0Q1MaMhDhfSOCAK+WiLrqx3B6/
RavhTEB8uF3K7syHNR74K39N0ulEIoK2LbkgMWR3vlKtC6rCa+6ReJIH3d50rWn4JLaRGu8V/bnP
nj2cJ7DvA7NmWtjba/GQfQEr8z2bUPGv8yCaNkxDscRu6F80O67fpG1A3dqsBNx/ChvyGXHVb6tt
XK40GEoiuUcdsbxtnkOXOWHRz9qGZIHJXxrzqwEx76Q18b4kcy6YHBFtFvb53tK9D6WNl0tzEmtf
ZpqzV02EmHNF1QDpTNJocJMSiD0rM0O1sh6gtI139RwXB93iYqSZTjCRFURfC29TMG90r3zO9c47
EhYU1N45G5qAVMeNonJ9sLzAdHX90Oqrn4RpsSvc5hMmtM7HTdkEVdltaMS8VOQaYqUZkv0wQk2Y
DCabQLzbwzBngrYZ+lOXhEicU+peHfwt5spzb3XAJ7nQTf2HnvHyNsWJe9BWLhfQj85jo4Vb2yju
F918cEZ9P1UT6ecRrZQKACTUEoan6MAeP625gdEmHNbd6h6XkTZm4VjAVim8zsS8LgZQAFc9GWmu
3hAOCkn9BF4gvVsX/A3DEFW3mZ3Yfm99a8Tl2iODlVAxsmoL55viWQdaqmGg6AXnb6vqu643IQpk
Srm1p5NiUwNxrO9moT0iEyTJIEyVXetovm2vsD0qcst6o6SQUL70uz7REYM7pa9G8LQMjWINMI9j
eHAG9as6Js2uN+JAWc2O1hQkmcplThsORyWmq2SlOHB0kG2R8RPN28fM4oKxtIBfjDbZ0r5NKeCH
OC8staP6mN9C9nvU4QTya9c9VAjGk6Ent5ZJdw+h13BQSJ0EuaAFo2oTolBGft2RtrwOy95atqpo
oFUNhsq6yLYVQFxE/Hc9tA86dXuzgBVoeJxEtR1Unva5iRHqzt0S76N4QPKuj8denZZTrGs9JCyb
xEl6Z5WGNN8hW9bqSerGfXRc0TXuEb1zK84pfYeweJx6m5T8jSOympuMgYfN1LzV1mOpxzsqOw8z
mbwghTToEJSC4zD5MtJ6v43ImUyHjP+KRTZ7mzv5RpSRIs+4K7zygG593RrooYl5YHbt0XijYDB9
c8cGlYcb6Gn4Gi3OsweIDI9nu4usYj6pKxmhzfItY0Li90aU8PVMAQpSQHnZt8lzjkCE7W1jvQB0
+0a0n+YPWOFdMjuz/qKZ00s0UlICh3qvpBSOSXEimfbc2zjj+YCkMJGRN9wqJgViqjq3DfHMxyTn
JuuM/a7kWrDFTYWUgV50H6LtZ7QR5HV4TEb6NA0WHIAzII26r/PGLcDwKZkdn8AZ3mh1w3DEjPaD
ngovq3FfjePHDMrXRlidop6Ti8bKbRXGUZDOpQlsWsdeUL20A8KIlqvb1qmcINHggwn+iLFk3/W5
cfezYpC7Oj6vKfyCVMuomFu9P82Ofo7IVOfk3rkxlYSmhkFJ6XVNm9wnK/oRTOBz2TTfldHek5MG
ziUUgTuILXP3AyWylIRDJwjVBdEAEzIj5uwzs3Yv0q4YW9UiRKywaHINNkKlMB2pYpfPEdx/JNa4
FXdX+/vUWzSx86IiGw4z6GaC1jiETX4Mo2k+tXX5+0Jus2ck7vIJTgCGnDbNLylTot/QnOTCFQKm
FtXvUYn2S0fRJ0V5dkocmqJ8MTzmx5kfR5LtCxzEeLcQfqwYanYDXU6oKXjs0/qpyAYQJcIXLGkD
kgQgFxI5INfkE1Y92b78jyi9juLzGm4Zk2l5WnrKEabWBXI70NfyJNfkQu7RDc03K2WIfd0k12RA
5tsx5arcWatD7pL1ktXHtPm6prZxqkbSTFXvaDt6FtRKdhdHpWXQn8JaJHdw1kUNEjc8OhSJfmVW
ukA+sWqJJEuZYRnCWAc3S3iyzKFsRXxmKyMu5arceF282yaP8G5bmHQ+LJv28G779aELPWybpnDM
qooLeRzDK4RQ1pxasZDxk7U9OetWPjYd62NeQ0qYxDd4/Vp/y+2UX3M+ty0iNbGTPU8fi4wiJOky
bFOdqDp0JkzQv84JufbugG1G8K8NAJxOD2Lh60J1UAzrYiG3JZ1V+K2TLxv5EeShMnmOyQO+rUah
/aITx7abhXJMqrHkWrYu9BUpaIubyfBdyrK8PNb8dQJ3k9qls2wXIauyq/wYaZ2QeaRGghhQfG0R
Yhrsc3Jd/u1TaD7ATQHzquXMWf4WI6qjspRrcDj5a4jF1N+i3FGPOkSBfKPOLf8juRoBkT2RChQg
oM34b/Uv8mckF46T8i3U4hdVkubuuwmTGg3jNohBfjpS2Sv1vPKhXFOFoMmUkmL52BvTjJlovwtL
B4VOXX1WPHc4V8mIXoktS9a1FzZvO4roHyztVLZcSnTaAB26IcRX8yMAa3Nps0c3sQKsJp/QcOQn
R5mSHc0afZ/1DQkJTpjCJz5NpVl/KCvD2mdu8VAagP+sqExRG2EEqQYjE9dLJnNA4tAbiZGHjpzd
tJCAS9xN4+bpoVvtb7hO0sM42D5drALcoWOcrFS9a4Zc873EIN229QD6zowigGwe3Q5ndmd32Xka
gO1oY0g6pF5xh7RJooV8joIH5/EJpPdmtqL6XrVm37ZUmsTz+Jk2Kdk8dd77sVAVpLlugApfspM9
lT/5hX9AJl8fW495maIk8WFQVRgyw0ChffJjolMufSeUTDZu+kVZzFuPyCjsUO0mjsbkTjcYEWpo
KzdTTPj1IdPRBKwpU81aSPCKCV30JM65RWru5Op147t95LOeyLe97ld19ue2detta3i38rlcKvzk
6jq6dPln/UJrpDqtQgasiYV8+LZgWrL1kPZv28GsTynTGZT+awPqQyXUDeQZNyGPpC1+gcroXWZ1
HXEic4xu4jyWa22G7DRr1/lIlfT6HMTOxh9Frpzc1ogpvrrYZ/nCQbz6eojrw7Ij0UJfksLvEp1b
GbSH/LAguslERHGdi8BhuXpd5G7aBZM9HdOcVCnINYYvFXyc7Ej1YSyIKaj2tu36hFyTC7v10BS2
ZURXluj56xNRtrzq4BC4kPwpFaw7cBWaUGTV4u8l/y4p+KIgDQlIT1SGB6Zt3uSKBhVfJhGLhS0z
iuX3iiLXI5JafO+6tHwY1guO+RmOKrZ+uViGyiCLLQaf0BJ+OXpO6A8F/7VW0FtoaekHl4ETaqzq
xLi8Osk1T1gb3m0TaUVbfdIJkaUDQc46/41S3H69Sf6Xs/bcOHaS7sL1gQi6hNBve1MnDCKn5Rb9
ABeqkf+lXBuLAoiFggfc0BsESiAtrFE/MHGNdi0/jQ2THJTe8hOs8oJYic8mP2A7mTDuSjUGisy7
z/Zi7Wmn3mHgbE5prnRHd/yypNNwmoYlqGtVD0Jxl9TtpN2brvsAMQBHgLw/pkBHz/LxnBNsuu1C
LyVXMUrybktLgSjVdSHKup2PbvbjasZJe88sDtKNoxYKieCR1Nyq+UnadOSi6zOADwRl+po42X4z
8eDD584h7x8k9XIfGDKgWbHwnv62l7jdXN9Rvpc87j9uc7tYKF2EZvm6o3zdddv14fUw14933ZYi
VCHgkJpZ56Qfw+uR5c5vDqS3z359TZy78WHV9N1109suiu5QNbEgbA+1MZ7WZRhPtMDsPeHY97qQ
mVeQKXcDt943t5Aizj6KV3F1kD4jaSGq1vl56vt4b6apfUDHgWJdaPPJo/NNIMpQlcUpI89ceZ5c
F7Pj3rVhoqP+SjHrTA+pkbYnABEj8F9u/9PqVLgLCxLe8E0iRhL34Tp1uJlo4gYrP4Tajk80oMu9
6y67KDGKg604HXGK2IFctyaQrtASMDm4sTEZGUWDGtJsQS8rghgvCTTJol3o86PY5Za96bUMkow4
BnfxNedTWH3QaqT65jGE257ADUQz/9NYeHMZ/lf2RH7YVPr/ubFwLL8nr+/8iW+v+dVTcM0/SNPB
zat7xFObtnBl/zIouu4fKtlrJvZF17LenvplUCSZDcYDcBDHsTQu1qLQ/2dPwfkDGIHqeSSRuZ6O
Ouzf6SmgiBQ9g78xNzRDczmc4JDg1X7v0R70DtQPcvLjEu5WE0QOHmrqIElxHy4xPj5P3RLi4dx1
tNJ3yAPbjbm4G4BLxQMODJ3GmhmYeclIRE2ijSJCR7CcBAWzQEZJr31XAOjP9K9I/hZkZnTUbdSg
Y5a8Nk4c76cJczVRkP0ZJ3rkE0xLZY54lO2EEuymUxK6pVRzmrLrjj3qRYGHU7M1qAdjPC9TxG9R
b32yqKjWOSXw7aK6ISQ23sfLeDMuXkadbRJTWPXW8mzdV3TwqoCWvi4Mg/CZkYbbwcwsw67Z1v3w
qHBfbT0TSl1C/CKZSNp2QGbAXNzdIliEUIk8brGcLxWxynvhhYtqkkEb8qzZhapbNAVKRATJMGrV
rdbt2rY61alZfrds63MqSgcFqLFsrX+OL/jm95bZ5eehSl0fcYzn67G18wA8BouS4thHec0V1eRP
TKgDzGPrMLXaLvcmg4hsCpPkNR3V8TUevB8ZuTON7twUeRaMpXavRjk9fButizk1IA3IvayJ7sz7
+BZKXn9nUrhukfNtkyS+FK2Zw8Q2v0Zm3N/Hps3EI7PRokfqk/IE5QpQUUcjBm3xpu3L4eTG2m7R
S+/OC2f1oRl+pv299//ZO68d15UkXT8RG/TmllZeqlL5G6Isneg9n/58rN09a3djBgdzP8BCLXlK
yWRkZMRvZDl6HiezpJmfZa5iyJ90M4zdqPegWXARoqq9nMBoBfkCcyBZUWW5qp/r21227nQG6m5o
m4xeuxjRpUVqYotVw72AshEg++xLr2naDgCvKGlY+IYKYxQkRn6Pfm+EBKaEIHOSKnaKP7yL391d
ayYlyX4qQkm4fYalddulRhXo9MdsaRwpahtCu0lM4TEpQs9axeDAqQLxGvLZT+ao2A84aSDcu3jt
UzmV+la+zfedMkiuUo7tNjTgWMh6dSDee1YbIsqt1L09Ydwha/O4n8UxOhUW3il4BvdeJ+pXQMTV
M5IaAGxc8xZhVH0rMbAVWdvRasP3tmMbsACQWgxMX0x1Vm0EGjadkDxlFQC8pSpcpOnHrdy2vnAz
WkcWNX2D+w9C11lR+xSZRE1FBWTFHsQ5UCZQACddezNGdXqgA0HNksLQEslUOxDmw+hZdGdZCNpo
pHpf1mcD0BqcQvSRyPgaBzmFg1Si3NjeNEfM2XKMYh4fErFd2wbPfTuLLFbp2q16k9PhnM4KsswJ
hmkQTO4pzGmHW31njKl5ytIYsDnmZbY2gEIdjO8sShBzzQeMTgY0f1UD9YAu+gBW7GeUKwNryT+F
jNKGIswB2/mNzPn25B47D0GY6T40WAiYVCRhR2QVNjSShNWGlK4bbxXl8nEu91qvX2YSv02ploCV
wG34IxjUzljNjzoEbOp92pOE3PBE6s0FMTIMfpNeP0ZpBe5sqpAQjbq7Xuu/MwAHjiB3iPLh0m1o
wrRaFOV2pxoA3Qz1vj4qDJfaQUkZCipni4LPRXeQ5fYUUfsvovnU1UPkFpnmi/myyYzQdONyyTyj
IgCpGqKPkrnAwUmPgkKNX9Gr2EO0cIfsh0qdDUllIRdxZhgPErNjOxXTJo1WncdIH920qO/itYYw
mDcKbMCle005qjdCO+LE4BrSGFSHci9WxqtGx8yO8nw/Cs83me5A3meomMoq+XM8OPM4FxidqXeC
BX2gU+boJevwVJkqxJe7ghihlw+xaL3E46R5hTSAspEHnBCa+j2q5dOQxLQTsvLJnCsDzRvU1uKs
2DRj8o0QC80lq4A/tJgP+YBBgip05rVMELVO8pFmX3QJl/5+wiyHQrNYelLTjewYGlvq2dFlEyj+
fgGSYv5EgHR3pdw/Vtjo3mnJt9lNXaDjaFWNWo1Z0KQFqdq/LHSs2dm/IH15LMXbvTCJ951Yf6ko
8wO0z6ENjCbAWpa8BAEnMI1nCTlPUyLRjKoJmysAWJ5pQtaP8WyieOCn7NMr8UT3pDr3kvFYsHE9
mhKwuKWKaabWrwXtn30qCQclw2gyK5f3qU6rYJHib2Upp0Nq/ID21beIRRXCXEM6UrZzJXlFKvV3
hnIrnXo5K2G6oAtEDMXBwesnwLUSxhybhjqQXbcJchyjdk4t0HSaMWPocwPgvDRm67XIoaMyBljR
uCJAuZUFEal8+irKRA0ru/WVK/TAp2NxqQ+tubyHapHusip70g1xPFmQX9GuTWD+TNV9PiUbGGGA
kFWigY7TtJlE2rGpi7sRKUQnh3pm9xZ6QQVQZaw6qu/KKsQDkGeif0I3TdZ7tJz0ZjdrSJnkcnqs
Q3iZoSn3AdhTjJIBzaQdrki6psDQCC18B8TxY1G0k5jWwhOKn16vWh+DEU1eV5taYKRyhaasipd1
WVwAfe/oL1LztZavbOg/0rlXg1ZNaYR1BaL/aYpvucI6TgurMLXrnFqTK4Qi/Y2epaJfJBp8HRQ1
tJjR1tUxLFIwuZYSVDJjAyOiYnmoq0zw+u52qXLWQmFudQB14rqzfYgrCww5NXy3q6b02KAJleqC
vp2atc6ZAjKoslYFe9rlKIv9yOwSArPSj0YnbqLe0N2Z/ke8UFfPchboemMt0rzJlGh0kKkh+1JE
I0h7FtIozmJAeOa5EIoFZcSXtsHNvINWmSZRdtRaMIfkT/vZEC8oPCWocQ4q/aHbvKVb9460BHYe
Rm8co4HKkdoKUqAZmeWIavclRRpGRPmYuFDxY7S+0mP6AMWtgjPTfE1GX/qlVD7qav3WsTPbZC3L
SIT0hddZGIV0t2vSNYpLNDQlvLkqIX+Ok1rFzhX3mPlW+fGApMokslfMqklAWpKubwsxSkqLU1Nq
+tqwkBwpUZ+At8q+jJuGffMHq3mqLmIoBKWZo1rdgUuQKkn1TaD9dgrlsEfC0hbL5ZP2hIxKl1zY
t7KHEpLRPDNyInzFJhcuYFDNyHjli/Qq9F1LEtesZlERcJkb2vWzHDlWMq8ylTUy5MQ1qdbtUqic
sh/EM25O/q2kqckS0W9xShgxF5GJtCLdLFTxN+WSPmEAIJ7T/BgL1jUBUbZVEqCeujR7ak2hZ2n3
eWouu25OBncBRZDD9LMt/P4I9NhikihhrmOi0jZIWF0UQsoutEwF3yzJAo2p3nZNLW+78Bhjj3rK
VAiha3liJsu3NRi/uI9Q49yHsQYdRhB3mYEBlKGU/l8sfQUm1e5Xj8CSAXt7VVW0SP3HX7+kfh3l
awd3socE/ngSToNNZXBwbxF6icC8m9KDh4XHIdSxnb7+weWs2/m0U/55//dBcmxpmzW4bayU8kal
OVOvVTrem3rRumsXykRZHA2Qv2eOU0TblqeLpBN9rRfP4BmrHatIvfu99d/d/e8em1ZFBOAyiDmt
7701N4wucsiv/+On/L4OCAC0U32iZUlGNPzt1Rq9MHqVv6W29Q8sfPic5m2x//bM327++VKRriw2
TEE83f/r3YIgC9TxUViGfcq4/Hn1n9f8x4/+8xIpwopm7Ts5XAJvc61L3p8n//oFv+/F9oTpjfvq
Xwf+faxsCh0Xz4zSNfSqnaWxp+pKZaP9TgVwCMhhrE+UqzzG7632VmPDEbKc/XmiaQg3xjrLbnSq
HQkeiAPljQpKbGWUSpu13vb7J0yLfUkyH0hrqWYNdX/78/uYpUyxGxUZeLQiXYKux8plrXn9dkuy
29TZXZxgfGfIN5o4BXCLW357ROGqceKcGfoXjTuH4EB/+Z/k9P94bCXIi+jFACIjb8GmTCsC1Sp2
6gzpctSgAf7pk8h403Gcht1vXMDZiaEtDZBRbblctXnW4/z589uj+e1n/nmsBH13Mxbtr47fb38m
WgbBx9XxkKwKOr/dvd/Hh2GyfDyVDr+9vd4ANoEqnYZfKhVHK9bv0fMHTvfbtvur6fP7jEJFTIEZ
v/nt6VTrWP9p8fy5K89z7y/qnhl90MAR7dZvcGsxOhNWNaFMpoz1e8tcO6C/d+MKJpoZp+g8tjOd
OBa7v9pxv3f/emztd4a9HWTby+wvO1zbbUDeTLRuJ6j+M1aAwW0kyYrvMWjxs0NhG8dnzE9suhJ+
7bauFgxQto3N2Dup5l+W3fPoB52HXIY9zR4iOXN6sEIkULfhFdbgLj/cTCcIr5Ao75D49Q+6PTi9
C5ZstoNl17q63Xiv68EOBGeK0xdocs+p6RzwkNo+F4b7bAq+fp4/eaB3OSBt6atGmaP8wqpPyK5c
2EF+eA6vHeA8Eh2ox5ABkWjakgXf8d2AX3DwgM9mbv+0bmHXrrRbnNHt7GF069gtcTC3rvmSOTFj
MSsOv258SeqjWpwZlgWfkOVSap8Mz5yJ3rJsLe2FguP0Ns1nQH/eAmA5lnd1C4IA40hfFPwWCjKG
l/O5Xi66QVPcm5atKOskOSeOHR5vXQQ0CqzXZfQ5JbTMRmjo6eGWbQaMBn4KGI0WetyuFDui5Jrj
M98jO4Cm5Guovd0AN6N06OssClu0O0CDNnarOL0FR9jjBnct1a+W7TKD/aZCYMNhVs9xEYjjfm0e
YI0wUzV1dOtosmH+VBD8FiC7sB3eSG8D0tw9kcqpIAFHbpNdR3pOteKo7S65+UZxIvlfDzadJMze
ULd+WVR/bbWAlVZQVPIE3U22euTOVHRurnheWNeOfeRZyZZpYQOhKsAh1MSnDj6kZ17Nc701zfMt
vLBiefynPpeeHBDv5Dtanhp+usgodEH2NM9O8qSckcCrHKQzU1u9R+JOcoZjvIPObe9AQ44P7DCl
GhGRD/FT7DeIX49mEH+IF8goDNjwXcdO8cbo5PNTeE9UtC0Z5eZ38BR+/DC4UITmj037IPoeLqnt
odwmzbETPCv/rkpXFrbQtO+x+Pko8mM66n6ePUmN30QTeJajeN/blovmn239hJ8ki/SjiIGn6hjL
++4EJKw6CNsf6L12Pb4O2+l218kbAzLtVqNNXIUOCC5m9BBDMQk7DyC7S4qj3XbKD8Q4vrldHjCm
5qLSBF80tqq0uKnXX4dT/gWhuHmS0q2J4h0GYbPHeUqf9OrOajk/1YOUB1F91xavvL2DACiv46Ge
W8AuYISZjOyxc2+a3gRgJfOZ+cgp653nZSd+BjzZv1AreVvbq87A5h3gQesxkTDFKn5oEk3O0t5L
lZMXZ46dwpilKPjD6a9QcVkL9agZ36nVkckVwUKmis5E48ya12I5xhgCO3wkF0TMiTXae4A5tbrO
6ExxZsFn4i/LsVAhWPcwLtiq+O0Io8cnGMzyD7hTu+vfmcmAJGVavcIhjo6r4yK2pJWjqT4P9nPD
l9mb7Q5DAUapyLAdeKyrB6v67JWvuHYCK8fmZ1s2WxFMNYWtxucj0X0Qmo82ZPUBL2ZeFUzH5MNA
cj/APEK8WxrRT+/flfAyYJXFJZ/XdxmIZWJFXbyKInbr5UWujuZ1kXZ1h4kKZ2SE4Mj1LRXgEdLt
wF4cRXo+Ii6/nguAHk8tkmoNiZjLtUctUAM47YaZb4LG3PYQHBz10wSsheT4tl8u1pt55gzLzYZx
HZx3vFvOnX1K4nstmD+5gnXJJjxxmRAWxmaDKI+xya3zqHrvyp0SAIFC+pyJclhyoie3OB1GMOwG
b43dxNhXphLHCKRd/0lcndgUzUB1ibrFD8i2yuOrHIon6kyzj6wByGR+aWS9V7EjX4XvhkLdG5dK
S7fvU/QrD0Rws0Hx41aeZl+96mfjiNQ68yTpA4WCQe4pOyYh32TazS+dHZ8YA+puVDGCRX3pAQNi
sXye/RHbqgciZ3LgxEHVZ7SM/pGvoPJizXDwOWbympM/+3R/5k+iD6EUDQ5+V2ayLIYbLC6CdeVQ
I3fwEqdao2bxRLCEPbhO1FU7D9cAfoMRmMlBP5sZKymzXnhUmUg/whsWlFgjDztOFmUc+axL7grO
30Ib5/15+vaqXoXj9xR64idDR4esZtfociVxOa4fnz5TSSHsasl2CbnyHZ4lVP8eXskDwXDKAxi+
d+PNY/SFR+Ous8cXHA7fjDuWP86jETBA8fv4yY0APc5mXUVwdsxufmeD7vJZ2EVO9LoSqi7RQdoJ
jwP2wDZzQykuFRql5jk1XBaz5Q4AicfU4rtivejkBzb2TAdYyJwOheEilcy26092xM93Zh7LBWha
u9vVB9Yv88xZsu44mwsrcesvDuzbu5zPYz0Ino03tmGHig9GbYKXExSUQDwLR+FR2nGS+PecPk3O
J4OgXyeH88IwaUdGnJv8fn4Wk58ldNit16m2r/B/5UdKdywvmu5q5dPtSb5yGssDy3N4NY6dx4xW
iFGBlRKyGCvjyOqn3XGV5Qc+Nn2Pi73M+XPkyEOVjiMuAUsZ0gczX3q0mDNMFvakvJNQSZ3VJ4q2
L6+8mRwF7ReQdntCJdyAZZMcOPEEn9sTYVDaceXRLznwy4gBLyzu2vGVX6G88Wsi7Dep6AIxsTuv
FWB94oj72rSHhAX1jT9UPGcg8G70wLTPtzMO5nc9TtxcRpyXwlZUP34vtH3LOrntPNUlSjJZ6fnw
BYyAEUbsQ7kj/vOuaZ2kOqzn0Lv98LVY/DkEW/Fl02OkGl7aTy7r0Ag4K8WyZcmesWLtULJ3rePg
CcmWLEo48M5Z30zmdZ2lqneTcB6wmSdiEGLuY54mkgVsYS63H2rxJtledA/CYQnABl2pH8QUXvtH
1s2OmFq/0c23NQ17UY0lLrmks4PiM/SDfAtZIfKKPYDdtabPrO8sV0Uxp7UhJ+dGA3jgKNyjDJFs
JoYYLBK86QPFj4FaSdwiyVA1+PUN+v4WJxiGsoXfdkhjYJ6NWU17aRoH99aK9sFNNtEscLTju3ll
k26jtU9omNYgh/OVhen8KTIeL3P9UuQBwnTJG86Ki0g1wIkEvL6E0kk05Jm6rREuh3XwpeI3RfOT
8fp8y6ks+qRNlceyag57+SpLBx3CheEgamqPn9NOAlCDt3KqVoDe01eW05GPGREEUFP8GljVptpD
OsM6VuWTdtStXcVJpCEiBWHoF8UJ1XJ1WKeBWR7xsKQ27DxGLa5a5ilu/Hm+kJmLYyCXR3gWFRmx
ulddUfFKgj+ZK+fnPjpqpacgUpV/o6UmPLG0Go8pO0omMGoKXKeRS+uHnGadYIjt2hz8Cmh3Xc7J
s5m7+Way3PHSqH77OswOzJUOs1ExuGl+/TL3W3Eb+pzovt+kqj+pPmtgUexj89Rx924yTxI6nije
WK6ueEEQEOS65l54bBqfmVa+EK+YARO+bdS0MSu2jjnpUIQKxxGZZPTQgxLaC1GAsDI7CwUweUtT
kB3GauHpiF+Q0xX0BcWHcdjzhdlxMLdAm0FfYt+67cndbBkK/UOROtQdSdJZMdp+I53wAyM3WInS
JMIjC5SjHKd5I0cuKlyfU/uDx4Uu3NHdKzQGs8M+50F6Q4TFgyIA5BjPr7jZdxBwSI0JyOpOQR4k
pMp+E6dLTUUaM8GN8WE1Ehv++LXG4yR9R0pGZSuTWNdbutO6pyzgjRFbVGzp75dmz1BAWXqrELox
dqrmpo0X97gMOLmT3PZLdk7usKZwJk9jckFCY//FBOxwlM2Tg0hCohzbV/QJmNcspGSt3b2ORTM9
OAdHPUQFTqbdfnLJIdTJRZzCo0S3D8wM7rT2astJIme5RbGl8jXZ1jP1ppl6PF5LVIc+ux+WKWNv
FV7HWnckmHByYzXosiOWFJGwuUlOfhyPFB9pdrZ3IsD7/I3mbr2j00L3JPZFCoikLth+LJEtDtCh
PPgnUOBoiY2UaxEgEmwE0QUHw3AjP5nKRXytcaG33IlLOUfA5wspCftSC0Gs+rlAOfbLjC+diO3f
00inW9ulwkvGtEGDQjkK9Z5HZnbeTyWaVKcZHXkM6In8LTjvl0mTHblzWlfsvdb61nWi0GuvoeQR
pHDWeYbuEdIJhS9iNtDfdfHZEt9pqPNT9CSoik1E9ozZQunpog+c8eHeclo/Pv0mJjK7Njt6s9C8
cIx7Swvy7+hxvrDgWQsdur0q7lMqu0hyZNFmoBDAqpuDouqLQ6qQhgTYd35FFOnve9XN9gXLoF08
C72PsEb4EG7YdE+938dY75b6bSemMCyEbjU4uNPuWwrDKsj6IO+4kjoRjYc3JOgpGg/wTzogfxiL
kt4LyNU0jnYf3uFvhUIZAOan8E1d9eRwFjft9Bodqe9q91Yf2dWHWdFY21awbmhGXnHlUwaXMCa9
hQfrvqslaNkm8Hhv2KTpyKrIaVaHbRKY8iHsiC+YWSU2UwH1M1JVCMXKpjYOWndqaLQ3+3m4S7RL
ND4stxd18Mp4DuL4VeELUNGFv2PnKpwnHdDBQcJS4Hz7XBS3vytex7f6xlbeZQUmSu4nm/3rAYNF
OH+79sCqLBfO0NnNB//H59tZfuwuNGJaywFfSjFaH84Wci6RE6quOsLhczB5QoxBdhMUPqi0ATx4
J2Jg9ZGKNszOmhIt/HEYL452qLZ6MO8Yu7HGOett8aeDhhG7rXrdIcJg1xxw4LGjdzM4RpvlIcOr
h71ljME1IzJsW8ON9DfQC25de4mx26QVuTL7PWeJ31vBvIgG11S1VZ3yzfIln5jJYu7VTxHOn0f9
kSKLhykNEAsVbDChiln73A0+kmWQ7yQKd/RRLV9MYavYVDugwmC97eqC3dyOCag2P9tHJPTWWdjv
53xLG0O/i/Z1ED0iOVKnbhZkqQvbLz4TTdXX7DjtNdFGawWq9UZx83vwyHZ8wNEeb3n4LXvtLLlU
vIkKmF9soLNicxO9K3YiMn2c5qXYFjR/3PC1DsSaCkBQ4qazqwL10G8lqrKXa3jS3PhgnAVKCrZx
Lr1yj3X1dE1Q3PRislB8k34mtnfnenKnh8S7+fqIBNWL/hq99Y+d6IrxLnXrR5UR3/CNWyddDiJ4
hM6pJ5tl9Vm6R92gPM4Z1jL7Ep/h9sqJbh0UlxYbZ6MCKw9wa7AjNk0JEoNkKyiPkO7WmFg6FjH/
hCqqvDU8rKqeiaLiKx2yKJAYZWWbpMTvfamCw7Drwevrtyp50BOXq1i6R1IOa1zJsBd1a0o/ZF1m
syFHEJttmjgFWXeeQ9hrFNF+ZevE8keGIAzrJgb06MlqJkegJbz+D/6cEb9xNR9Mr9gt3urIu22c
JiNm7mPMqKir8F2ibY4wCvZQi+5gOXwYXwwgCOS05nN+gHoL/65P5qB5BqNQIhCHY6doR14l7Glm
sauipUOrzQQYBJvD7u+wOQIhajkRjRnMpDBjK7yp2xb9RsYvHCIdvkhq+ki6yQ59fslkd5k9Uv3K
M6zLIt1R6he3xbpnB0niIerHPo31n2qGcJz9d2YBfDDS3jygbTOnb9ihIW3lxSc4dF+0/tg1QYI0
6JvY0SN8PvVqeN2zhbukjSTHU2/4qFypx9IOX9foHT12tIZsxZ9esp/kGUUXqjCU313pU6N64lqb
bLZDqGA4PbaHDAT8zw0lQAXEBHHcOqJYlNcO18WP3iLdaIMuIOM4SLVLW5wGlNweKAfIlFFiD5Xu
LW0m8EGUD0AAkSEQ5UF0VIKbvlRXBD+AK9PB2JhbkvzrUu/QarxPmBkpbhPv5V0T27C+dLze6MQt
rnWKzyru3mhoPZusVaiLYIiDH/RXWkhets3N/tAqsE8YxgJHhl3y2rsClSJl3b3ET4MU9DJuz056
LwBjYvts1a/VEyXVzy69I9MSgly9wNOM1JNV7qSWknBFm2nZEDqynYUilQBReTuepGfztRfsoA7Y
3iPKyYAO1+5Zf42JorTE/TLC8dTv8UWN0kvWg17TAqAC/TcjwC7wB2R++a3BVO7Ug3I/kU88ooUp
D8fsXWbfG3kLU6S0JR+aELw8jyZBSXv5ufqoPspPdGl2DTt76hpn4AKgBZT6euOCRhVtsCePVOU7
xXwVsH1ysU7KntmRbDTqGIF2nqq7iPrCrtuJ0k946D6Sx+q58tas7Bw+FOjqdOcIf+3VGT1z9fC7
Xtnx+CTleEo+IBxVyI9m0tnfna3Aw9xEe0oDhicbnuCpBDebDIAAvEmC4aOzUSrk8uFTY5pW+2nT
bSawCM46jhsiSXRHenu0TvBSHyq/PGXGy0IZDcYqoFZ0Z7zhem+dojf6VTG6QeKreKXG9vROA0hf
o+1T/EwKlXKWOSxI2PrRvNyQnSMHiGzC/vBsnLTSpS5+hoxKHLYoftqpL7OPD/Kj9jx9oa1fvmHY
+Rhue9zXn5Pd9MBM/K7Ty1DUFLSfECYz7h9U7Prsz9pJHiXbOIWgG1pHOGU74dSzIjMVwsvNRR6p
DuBBl070lgNZtM/ZKuWDAdDLstcdfUdyRnUjk++6Mdxk47azHlDUPXRCdInW5mmUT+z9f2+OytoL
amZySNFAU2EsFUfsUMb6iyfRY3Qkr/KLf2gSVo3aNDie4JcTgDRqQWt0RXXJaE8S+ccZYyGaW7/P
5OutP3fVaAD3ID50YpE73dqE+33Vn5d26or9njMtBm1ZEwf+/f2Z3EjbaNwlIo2dTtDrv/5E693f
x8JqJEWPTe0d6QvK5myHjX41jPjXS//jnb9PaCW9oj8vKZuw9G9Ze9U0E/Afytg0apFXpVv0+yeq
12P83tRo2Eve703TyFrJM8QCJbMp3v95+fBfx/7zGNLV9T8/4vfB39fgxZ5sWGr8P6/7ffzP3b9u
xXmMauf6qX+eydQYW6OWpenPE6bScZDf++VIXiZViKX+vuVvh//92SBCsa0XZi4rWJ2mzDWNsCp6
dCMrZ73WcJMCQ64K/eCmzvEhrjeaZsQ+nX0xkJX6GOX0vJKU2tWiPEgZBtrKeG0la9NXbP8yRd0K
Q6e5PfCJRtecrmNp12PzPomEDzPrjq0qv1lGF8wFOMoOK81GsMDVKs+xgryTQsvCEiwAIyr1n1lA
MQwsb+GIVophTmoGQy5JVIyxIhsGaSM2wAqy0LA2igZMNs6eb2M6oRqrrfq9YPDEh+oX65MNOHeq
06NiSUTBMr2O47LPQ9IzsfaKAbastJFTy5tUcss6u6T5SxSt/CUcBdm8aaa1FVqEdEv8v+Px1vgW
zCOMQs9xm/uqZBC7lOiyvOPNsjN63NEhNuzUvHmsEuFdRHS/0DI/jD5GlAVbBVVPMALItpyXpigd
MComXVJN9vS+Oxo9smz6QlEHY7IJuKgzmcUFqFnklE2F6W4GOpIdAN1XVhHNeo0iwHqVSkEHzynh
GN9OY2h84+sju1klf4EkOYqR8RKhAenK/RJM2ack4QJy+yzGJrfHYiEJiFvwq/1PXJgftJGLfS8q
Q1CKSxzESeJXwmbBi4IiFNvpTgam2xXPxpzSK5d2TT2jG4A7dk6fZQkPUyLft81wmWfZTsYGdBR6
5BkdIbTkYrHz8y5z0DkhFyPchw2oRlV+xIZ2MB90FZ3e0pC9XlsCpGL2ETXPTntjmD5aQH+SdTtL
cvqhkm3dJmuyFynyZHxuK6oeOWOmpNJ3lfYfbSRiirsgbyKyxjeAXBgxNK4PnSHBem60GJ1x0w47
CeVcoLO2VSu6W013dVSpnwsc/ibU7vNufsmrhjqo1VNNhWdrDMW3FKEHHPeIoOKpNallsclqI0A3
TMJdjj2VuvapSSzTVJi3cZ1+lXjGywYaiPn4WJmsrnOnVXYxtNN2yNLDBB7IbeHOtUKDFod4q05J
K74uqCO6tWwK7qCwn8zlp6mXMPHOl7dMXwgpsgRWpm1cYADIcufjK3t9uk+RI91AXuId61uK+s1M
8iSpewpH8x3rsnNIVxqOBx6q4vQ4TcN+uCVeo9cgd4ccE1bxOBvR1Yjh0ElKR8WK8ocyyvfTU5NT
0LlZg7xFbs+r5E52okR9VHpzsmtNfq8/RcX6qbN82GYlwzXVA4vsvJc1Ca2+mg+3ZhSH5SHcdxpy
nEI9ofus7aRYOC1i6IPwDU+AX/dW2n1L6PS4IZsHFEQeQZM3ADFB3851dFwG7V3HYM+ZSvJoOmIL
Ohqe0Ih0LebyK50RSUEd/pyJpelkywnw81mqM/KPZrZ8NQp/QmVMD2P/gjoSzUZx2uGGiVuuQnc7
niUTNDo22jdIJ0bodNbIKg5VqgnxKhuQGy6GHywSr6CdE0AvbAvDMJmweU33ut4+oySINKg8dsgU
YdA9WzQ7EGHPvOrpJuVa0GnLqRKEp5hrk9HVXhIczX1JoCKTiFszmulV6onT9+nbPErPAxqELLdd
FIgCO+Yk1iAnzArloTl2wnbcKq1+1Exprydyy45GPOXxjUx1jC7l99BUX2FHn0ejAYlRRLyIbq1i
nRYbUIbk0Ol1o/VklOfpEshrSkjHJZyTHQy/txKzRlsTKHsKxB7kq1ePwym5xLf6Tavax7oYT4z5
aWnkTU1CO/UpXVNBfEazEtMh6yEc6wseroFQVbhswiDF11qDjbugOZQnP+p0VcpJxcFMhxxRxhdZ
VdCH1G9U5CGxppak2zIIUwftzB0SViIyGlnniMPtUyjNGHB196PqlLdQONtGavaREbwd1Cw+TLhN
W6DB094I2fITv+EvIiKNxyigcHs2uivU1h+kMeaL1DH7ca3FCdFCXG9dBYE9lMhLoV+U3HoocG39
kk3V6LRdcUZgnUqIgPtklH/jRCw7X7pKu6COX2/dh453gYOj14hiG0bIUr54APV3cn4nhM0pmur2
BLp6RZVSUJfKmZ1N2GzCEQmosMufhLj/0GSlcg15bXWttTq1cYf8dnPGskDcYB4fEx3NO4HeJLBP
ZOkAzlX0PasZALvsYce5EybDCMRSpQ2cIQxTUjGvOoogJtjeqSovSkHvCyhugfXk+CyiTI5+qblt
UO9zignifmJpz2KDgF4oFszavqMQ0mQP4iJ/YgzlobQJmMeZIoq1lUb2dANcYsDfstNZ1w6wyfy5
Y/cZUxHzyhzx5iG8DdtCLSVnxFNb2Qn9wVBC2k0ibYYoxPm2mm4bKdNCFCKwv8oBfRrK/Gmh94Kj
HyWjPKdEO1DQz8xT3pehGw+9xbelT1IU00ymI60c7uK+b2vs4VUR5fGWEoAp79BUJSAmCMkmIabo
jYS8LeAwr+2rTynT/3JX/T/Hu/8PpYxNsA4F63+mlD0lDYpi/65T9883/UunTvuHrAKBxt555ZqZ
qxjdvzhlyj/wqlUN1TLIwzVLgW72L9M76x8qNDN4AqKi67Ik/k2nTv8Hn4aZsKEbMMBkXf/fcMrk
36P8O6eM40N04DP5GiKZHJyzv3kpm4NeokkTSZtuqe90S8KONCso+VNoTVqKv2nhWH2BaFQd3BZj
341OplIi0HNNpZWghMDv05WJi+X7VjZOJYwJSZ5Gmmj/j6TzWo4b16LoF7GKObx2jmqppZZkvbAk
j00wgBlg+Pq76PuiKs+MPe0mCBycs/fayAgrDKAHndtbzHX6JGvj0bWQzLXxmC2aIijJYYcxFnQK
VF8mJnkfe4k13gOy7BMVnhqze/Xtxxx2gPXLBSZeXQvLV9tAPOV/57n9qOPxMw5qE3gjzcApGb+G
7jl9bz0mYO1wnlNtrAK7/so60uBT1ZAdsLSh/Htq+xfimK1FyL/VWOr+phzHRHzGO5C5yJCCQE+H
IKRBkNv4ouD4rokaJVyz9G+wvO1TtyCkQ3R+vOM+s0GMeVChwuPs0uDyQaaBTMd4HQHyMsryL14y
D6kMc7Q2Unj1Fv26ar6zf+qfPLu35ntBlJgXvTmpvmZp9BghFXLojv2p6FDt8vjuaazb3T9Ldbr4
qqVHGwwbFYwCuW3lAm5RAAzc3gCQJWZjZZslnh974WUYJv3qMTr5biA2iEPdz8WURShCuu/n2EU2
wOe3HbThLcv+EYvmk3QnhV8QaXr3d4yC+sIhfi6ahZytlAGWgjlJ5abPNqAy4lzK6kxBzxkgdLIr
o+SAEyW9SbP/rx4QdooxmzcijUHQu5P1Ps3WsWbYbzfI2u1BWocJHy1uOzZKN/etQ5i9OHmA5DQa
dg1Ew5smvORIABz7bUvIXh49/wtVVAZTqtmZ0X6Ujxq6+ylKaOH6wuKjuMlZpyP3r4aDsB1D69iO
Br9PF9CWNmTDophOrC8VYy2J23w4yc5+57bI0MZsUMCNLeHg/iEFTLIOCwaOEgAHiNk/3hC9Deh3
hqT6bw6NH9BpFbqUfNgC+Qe76AKHWFzoNcw0z2HGVl5aa2ix8SMXTQUXc5sI8hn/mVwyWXSZ3yuY
Srs80YR9SznA+V4Gty4Dvkmc8xafI1mzTE18+VrPZH5X1vQzjvawzRaVaKT0ZUHt7IPlVfNGF6mg
zajOWRoQ/360clTQT8OOAQdefSOZ7E3ScHPUi0+5X364tOvkkIGfXGADY/ErbaNfrikvcethSUKQ
KPvfeRjukz5vVlx90Py6YYDUYEQW1RIsQLzzX5lm6v9LNoVYzfaCfxuNE+HZH62kJI6LbaIQUY4N
oKKsCszjEHurf0bpfz9iozimE3QobxG4dovAlXJtpjkzyrjaBAY38EwYxirX4QiuDsHX8sUYsrlm
XE7zrD9koJ7XJokB24wQpVNcZuYplkm1HUpaH1WadOfK7F5a5ef7OfPJP8r8XZ97tNhgK/qLzKfO
noMGnWjniQ4LGk3IhMbNgJvwBHJ5W/RwD/oq2vWJ2R8nX91EhtGxtl17pRetw8Q9nUF9y6zAqA6B
Mlpu8MAGtYv2PtOhs2uxKDQNfKbUTywETETg/PucqfeaJmLYae539PcZAzuVRmKBAUMM4jvkVoum
ynu1FtANfpXpMKTNev7PzKPxRHE5nuKZ7v1wz7HTI3KlpQ0uDGtkR6pa+FQnAV+tX5KbmUkEidzd
xwA527JQGgO1Ah2EiUl9vbi44KCD7g+M8nuQjtwpDO7JkIJJZytYt2X3MwU2N+kqmDadoimrreaF
m5G7MQKeUpPmwSlwllBBO5vuRRhefDWLjScNVOTHKoEG79oh+VM4MgoU2WcrI6UYfUA4tsFprpO3
VozlvoCCBLRxCNgRwk02TAhqMNr6xHuBEYCmhbt4C1Ol3HiLjbDvihQIiYmxOIf8wkE0tu6Vmqve
4BQdwEOjJ87jGAh0/pITrv40WmZ1b6Non0BfeZ/ain2r6X79+1UiumwXOClg4v5jKG0LBWrnIk2j
lm0KI9lXkLsO8O9wfwDAuufUr5skMo2NnVsuXX/7T6/FCR18+5KHl8F1U0x//fxtiwqJRk5tTsr6
ii+7o+aLnA++WryeU48ptR4vpezXo02PSYnU2ZUzkps2qhk3FA44Lz+2ECS5Q9askygiLczGp5Rp
F49lz6ob0S6VrjHszMKID50DYW2uiMti4Xe7qGPM1804+BLxA3LcO1cNJlQo3NZWjOq5neeQLb9J
WXYTbRLeqWs1Jj81gGdYl/lwyK3w6HlVcLIjwz/5Ir20IHtB55MRUI75R9e75sWLK29n+KVzqUC+
YgZc/LQhqg2jMtwtrFVCvZKeG1uHdnUihyNzunEzYHo8caY3ZGAX4QlC3ofvyfKSKAOZTopUNkfl
fhgnyuGeSfJq1FH/6k0bNy66W1zWNxFV1VEFpr/Pe5uINDFbeITQ2Mviv9LhFIHTQCM6D8l9cZkl
yugtHSzzMFCRsU+o6jyTO3woDGYzFgEAoD1NMGLLv+ArLLdBrfZsStDf0/xZpPZzNiv9Wjqlv6+6
5K4M9M5p1k9PflSWSHP4Fc3be6HMFBdx9JYkztEwnPe4z+OvzrMHwufz+ooKRINiIqcHcGXgakJs
Z7WxRos42yDtv1u4KuZgnMTcoZfsihjPZEhrRxZqP05grM02O/faRR2ga3+8D053DALjORuq6MUd
iM7uddOeu3OE4ZWMGDpsY+CQnjHxVDFsU8bR9xzC/q0KldxqIGssq+LbUNHdMRAv5X67Vp5uLrBc
p0tZX1RkMdHwYvukghGHHLobgS+f8Y57g0RLNEF+U6OTHHErQ3/R/EezT11Wx8MvNYcJ19VyX9ok
s3l9iH2OJRtrh1BKVLDCv1Cd9ndjquedbxmfOpVyY0WlfMjEvRZZxrwiay/4JsSaU2g+m+2rmFuC
Q+yheHJjgWVaWhUqP/fVM306jLI1buRkiavhs7WGX1OZJM8UEQiQ8hjOrCv2WYbcoSb0kikcwlLt
pnKtWnQeVpeqhwpzjz1zoNs0N6SP8bZNYdU8pPU5K6s9JAOPp3JXUrTBlfAqb2WEE4/DDkibKRzg
JhkBFn2aWpc+T/N9b1b2BxD/0FH+Oepn7tjBiFKgT89GZHP4ql5eoLBd41Ibp7oD1qtJxdmpOefc
b/gIjiHI6XVT5zJo4R3iMbqYI9Mhx+udR8P6gjHlTVvhJ98tlxGu2QPRT0vfNUsqIhucodxzqa6O
hSvDl1G3tyibiDmK2rdZ2OO2CRx1zQMjOYldhmX0XGcT4yEIKo/Wsb/Y+lAdpv0jHfudk0zApgUr
jipMbueRMZkUaXEJGvk7y5AYOQbjzTlT3idW9ZyxVV7qm6BE3E7AsdbwDXqkATq8Tcq5Q5H0tmz4
DM6qLtvUnvB3UIP6PXVzuze6gBk7nY5TMno9jIi+PVgJOYhz7qDX6Sbrtar543LotS8EYn30uBdX
NI7rhwmCcSW1K/7zNApkXYePdg78FZBOug3tg25CS2sIOzEnZ/2ry2qG/JaRnKVX2GsYaXTydPUT
yFaf8G0iSKpKSLJd84BaEdaW+MmGFnyy3KQTG71b2XhyIDlvrJSkBUVoIadHPa/GnotO5qt3IXNU
ck6JNtarq0M+g9Rit2ObImUiNrv5mqo/nfTJjh4YZTeC47zPKYi1z+pY3OaGiHalpEiO248pBr/r
JvQZKD30jimKc/Tk5B4M8HA20uZzG8053duy4IIXhJ9Cxue08L2XaSJ1zAnbS151iHqwBO7zgMyv
Ksq++VPic9lA6A2CyvvWUWLfHKGX/gqAB+592zkerc+eu2EzJ/dkTKCE6rI8VFKAXTbN7mhZfO9Z
4m7rPkCcWJZIuIAyr6NZyI2JS5UMwACPa9H/HZ1KvOZ0wNZOMHyULTYerHLF0VyEWbz+R6Y1uLgJ
AJCNyzL2IuaGKZp8UjWU8DzeHONvWTsZquWjQiqXZKRXljJvD/AF5x0LTa/TnpAMmQwuqRg1WtjO
uNrGdMk4Pjs2+1uQQb3MQjGhy2Hli1QiGOQbTU3fuFJ93cAgcjOyUa1h5D5ySDQ0g4hKLD3vRwyz
tesyP1iZEYNolXRwQDVMA0PJ6joWPkLu/m2IoH3ACQq3IzMqbsHkvDR1uOkB0/Enz7wSSQTsjj85
aJy/HiCDfWOb7SbCBH5ju6HeqK3u3mYjSikBEkACsNqySyLVi7P4VDooBIKEXD6DCoNxdfI0ogN4
Qu5gYgXPI3T5xJqibB5pkZXSdZg0ITInpvMAajogOyqlm+rXMFYJPL7YxXX2mAdxMqFqUpU4xiL4
nGDuSnCLjzJG2O0SqCOFvIi5UTyffL9MQUTEU8tqCCokOCIHG8pm6+VQrYLWtIGNVWcjISDQAHJL
8nt+iWZXnFU+8yXHGO+yXL0YAQszs7Zpadpbp+7/zMptyC9DE9eV/neb5BJpvG42QdmbJ2PGnDiE
Q3S04CEnWVyu2s5X8KvrX5agO1yQmUHV5+DUr9xib2QJ4/RJi4MsvFWWo66bYs+BpqvHg2eGKf1K
+Qx1IdzWVWXvGOf0p3oOf/cTFnhvMhQSQPsce2ib+iYfLkE83Nyy30LJRBxfZOqqq/zNkHfPUeLV
D5P02rjWs2kkM8ys6k4gIWarKEFW0RrudZT6IjMKPeEGl0r40Q2fML59jbKvIY61d92zEfxnVj0j
CVhnMCgbniWgVTLAiHRxTjlJTecYfbvyC3Q9RpEeQzqxdmMn5y4xfPirTvzmLtqPIKqwr9VfvURi
klnPZRsIkIeoqfNmR7bUU6fjke+pLRFmmBm9zlZifcSwEi4nbhBbdIFHiX5hWtRTiXoZg47VO2SY
5hHgdq7frYUfYPMFjUtYp33WFTihLHU2ZP5RIIbd2xRNepv0BpjrIkJuqcUiDPDSbZnLetc7xaEL
olXWe9kXR7VNgFc5nXw1IOJKSC3qUDJyCzzCanoQH6ogU1a0SO0SEqgJM89/FChGx4rKpSmK3Rjh
3yEgBCd7Lt79tqCsKXifbL7vHUcAOsYhT1Aoz55cE0f9HzTfN1HBKshy7+AMjbedUvdPY0Z/vGK0
99KSvz0fFwVsgB0AC//KZRiJtA9stwGn9M4oWVhR9LCj8pu0RbIuI0Z2o1Unu1DRUvGba19ihnFl
x7zSKhFR0tX9Flb3yjfx6XZyOFbpmVJQvGA5YPJPhWibxaeAQmCX00eczN6Rd85Z+OfyLp3wGFXJ
dDSC7KK1erfofWwtN+I4ENXN4xU/G8YAMr+1yu3cMxOqUHR2EQhjr+t/82Mz1/k6b+rgVWTAAtBP
GQOCxCBoWfGa9ndri81IuXRL087euHpKdwltJ9/o9jlJg5dpoG0Y++0vP5AMGUlS2AqHGUkALYM8
N3SNlJ5Tu8Rvfk4dsRAZ8n3gSfWGf5ZtabQhIiEcFr8lPNBhl+QMyJMeQV3fpzPu0OogbM0gh+YK
HCiME+UMzoDHRMSCT8NPW9/NDML42Q7GDz1U7DckGRwMhXlKzeaaRz49qSF0n9n6vecCnMQKjtuE
qaJ+ibsqPPtmANTDCKnImGk2bZ3+soU+cqEqvkh0RuqN6EuljSCUy0mp1Dt0W2NDQkCDsKFt6cR0
o+oAldB/CflrIT+P/wN6jHCz9ZmvtBOdVEPiC8v6lzKcnefOcHCKhuRsjQ5tDzNCjQ7erl/5KRyg
0ZtIRyjJwGpZcs2S8BngfHTqPzLh1m8leH7cTm8aGqzPbqKGPQP+ntMf3LsZpRhrfAt53UQ+VR/a
38UcIY1IrkVZjORFdsyq2ZXDMuPVkdUTOJNLWpjVOQuRhzhKvnkkNDgm8Y1Kua/pQOxe09vnNlVb
HXkwKOZ4I08j6Wt+I+56+SH88qsJevniSRYotz4/Ie93GHucERFnY2fdIlIn1anLcsagTQywFfWb
npKrTYixnJCQ976FPLlCawCkEwNrJNdtW2OUQsy8rur0x9DDGuDUh6VcELDTN2P7rzZRxAljHBjb
8tYODo4ycrXnCIhroZ0H3zIj4EHdPLv+NSLFz0d63QxnZs5B6hzMjGXoXD0AsrQyftC2cnY+Wi96
Zuz95tuDs0IMSPc58bu/LmPOVVWJbWgSQVFQ8azKyb6Nvr3ObW+vBnWmbY2nipWI9Krf8B4/AL5c
y6J5iAJbUZUaj5L0Z8pOJq02vpnVDHzNGNQvRqS41bxrkFI0geDBZemQbKUjhLljJj8Gm8I6qasP
j96IQb3hDUiugKupEhqBNfK7ED79shl3CiqFuvhkTX650iRCoXSSXe1jCRBuuret+D2Ks9/5mLv7
3DChWUO24ozH0UzSgbv4GaGGzTbMKztDHDvROKVHsfIBOkOrIbpzWbyuoL2CUcdqmNYOTnCm+fae
TD6+BlHWdAhctWmlvXfJeVklYfZwqw5uFxZLGtpcMitj3rh8kRuLwG7VGc26omeJXmQGopyhvqdP
xfgzpsR01v3AX7aX89/CCMmFnTd47inYx21YX3xQTTk6wsqt1YFU0XZF//KHEf8PkaS0jWkf5DVb
7TSZh1YaxLZb285KUOv3yL4busnt2PzxU/TafjdvWnIJN1XxpLIw2Caje6ZmsIGlBlFzsFzvbLuI
QNwZF3diA9CaSpwTVvBc5XRpNIkYW430PhzQiM1V9xXn4QujRr0yZ27vVtSdJ8YhVpDDxjw1g2bg
SJuFy3S6jjIkDl16buv6dxJQyM3IWNpGl1cLceQw/5iFNDZ0UxYFtzp7Q/qTuNDPSCNe0797zsyJ
/MEmRGWM5NhV7FFh4OBIYgLsW8kmFqjn8rr7EzfegIyHYGQr+T3Yrv6kUsnYYsqrl6LXjYf3gJp7
7RqJoOG96Fscvtq2xuMz1OiX85hxJeK7/NZPtBwaA7liyN+NuAC8I8ChkZXyBvDg9MauMQnO5JF5
GZL9ISFN2nTtpyQPcJcy7zAc9R421snXx6BR8st00ChL4y+oFQKGZlZcsXQXPMdBfw0XwezlxEY1
xruZYHAm42SueFo9RDSO+wb/VxQENG3s4tI7RniyC61XlaYyIyovxNjmNG8eJe1oGZwcJbfZit/j
aka9ebcw+AS3z9JtPriStb8yv+beOmrjEHsYDDyDKPUxRqguaXmtqBrJh8hn4idkfw0d7xKV2LPx
Z63VszHHQASNoSHAhi5MB6sN7UQ4oSxrjh1AXzJLcNTV090feyYDJEVM3D03Zee++APCqEoywEbs
tERvcobhVRFDuFB66LA3lfHsVE8WjAdhI5JVqrrNQ3Gfzb7eZjD/1tmTbCUWPNtxN8IPxbnLBJpW
GFednr9i2/xRNgKBduSSxD3mh+3G6uNqb5hAq5zuJxksUD9LFjVKLZHraRckHnjwbqi3BYK8bRPj
m458Eew71l9WJMWlNAv0/NQHwJZRrQwfBCXx+LpkqxXyBmcgXbIvW5Y7ula7RdSSzn+n3HVfPJNx
TpSNL7niJpnmHApL18ol1hj+I3uAOZfuxmuNt6D5IpkIq9KcfAqEQz6ppWNDCOgUEidj20i3Eu8s
U+O5zDtAlVV2KkyrB3jJ/C5uHIKO6h9WhLSYuMQ1BjNjXhwTVn4tIyoKBkuoZuf+MWhgKpOa+4tT
1McBk+LQk1hLx5SIxKp9zyI8VU3lr8OGoZxEzM8kiArdL75LwrZWdObfpwrN8Dg3eNXTyd7pdvLx
/MIV7INH15hL2nLV4xiqukOb2jC2sj1nXbl3jOgnquTwWZhfldB659APOBAIo3bNZFgkqKNqoAET
H5qjwu1Q1AOx5sGH08i3gJ7zNo668WMABjjOjDjjdE/KIkm1sbeuZ/GwNIkkmWXkhzYIul2a2glO
7nDrj1LeApkcGEuueBDo+ltxKNNPTVl5zSJijA16sLNfnOnBI8qmjTADs68tKryonlYSDdO2AXjI
pYyILMu+G+yR3A+ttyyOOY/gPkHkP02isZjpjgDj8a41Lv+nmuTmdT1Wf0oPMVrl/zfUSPtl7UL2
wIhJi3QxMcmbavjGcKg64K/TJRxLMks6qApWlIcZxtTzyMeoDaY36t7b5tfEh9vFOmCGG2AX8AXM
FWlOL34fvOiOfauBI+W2qNs8H6IbQPv2qbBweU9nU9jqZbIrWlXtKc7471os0oxeD8T2HmmpL2BD
e58we1sPiZyOXlfvSLyVJ2tQH1Gb4Zm38f0js+/H4E3P1cPu1aufBdu07lBF+gf0dfKYaDN/rsGj
kytpALg3o9ek1uYZWd41Fz4JumyrleMbN2Zffn2VqEEuuueQNYP0GAistsT/iDN6hPITEBl4Qjbv
vAufR9k8U2pjTRDOMTQS68nITeD7NWeVhGTpObhn6Jq0Xmw+8w5TAINSmTloMCvWVBcVlhN/XC70
OKhAFLGdE1I8mPTKPUyE5XAbZm7dHKxTDfO9aF70EiQ0us2n+p1KUx/K2f/yIi/dl6YkL0cV8B08
vjccQC73dLwsOtwo2pAgtbim+4yxZ2xRaAUaguRO4SxL7PbmOvYm+6W1CG0uU2R5GqCIK/U+NHg8
3cGPo7fcHRWO8mQlW2Xuhhi7ENFapzA3iNZGy5VmkTiBvQnCrNkUNeORRriPBJ4zhxp7Ru6cs4DS
y5wuM/qxVYNmkLYu+St1UOx7i61OeMulg5QrjCmSbf2l75e9PRXz3iQebI5A4FoQQL2ZKQDjA2p4
Fqbof8jhsTYoFHfViONrttihK6sbngYgejXcFFDbb37FQkmcAaMsl0o3t/8UE2VsPjOeFIb/7mV/
Veb8Geb2Uge+C88krbdhQiJRUdPUC9OWS2yGsHGwgpcgCbCVI+KY6dBGzTv9NXnqnf49qC19Gj3v
lnIrZdYinVuE6MsZ4v/ywO7/5c8dGwMA6Djk30rm1bbx7sQwMPQd4kc4h/cxBt8xJaZ9qcPxaPuD
y81Y0/tsq9+zyrg6zIuRMQgJD7P7fT04PA3K3S4yUaur8VtbPoFotYQG9z0G+Cy74juCsDeGmHeH
RZEWVOa40cppsCLNuDQVGWWOk3obAN9PWop1ZHcz04ZbaMYvfINwEONnT9g4D/L+oFW8aYcZC15i
Yd8dw3xTTD2po8vkygsRiwMyUFFuMw4bjtbsPJHciK0+VH+M/KMhraIMwnrX+s7TnENbVnNFzhm6
c+280Pv9BEjTxQGXy87ZhmNqbKLC5//qPZdhLz7HuR3Q9tcKG23LoJpb/T4siYaX3rjr0/opG+f/
jApbmTkN//EXgr7iKHys7b0yy3v0Ms/J8GDgtfP8sL76vffkMULEdkBsnsuF1ovjey4DTF7cepfR
3kpkDU0fgHosn6vftDemtYB2enG3UmybDWJcyxlxT3vBqRcoYWSWbe00Ko4q7T7iMNwy5xj2qeIB
zdQkTFqjfa9pYIuS+byYibsnWFr6AY2MQkPICxIu/iMh25LdtSq6reU3IXF//JOAYErCQIaDgbMJ
RXVz05X4ZOTnb9P0q0IficwmwM7nvQB7uxAteFcNtH06dFcvQcZg2fSClEzeovG3lAkuH1CA+wn9
HUHeUP5MTb5X5MNRtnjfSo4jUuhV79SfuZi886JtonaFx6K6Ae+oBgJtTO1OsSL2rWnC7mogbopg
sPZjCEfIF+STBcGgV72AzSZ0taNpAgfaT3OsRUAdw/5alQN0aalOY4Lrueixl6XWAVHisHLHEQlK
UZEDCcVQpS0GLct9UhK7FKrfBBdptCTadV9KcHkS2G/I3Xq0sX8cFzU0bJldGyLXHsYIGFL5vfzb
dBivbour0YgQ6Y4IJZHuWu8Zn9x3SHpCPa7gFZGItfbE8DL23bvJaHMWxlvV6+FS1PabeehwtSrR
XslwJ0Ujj8qjyjBAdv49SuX4FhcGqbx4OhE/ZbsGtFsSknyVJFWzqRNNf0AndGZ7y0B/yQcMpvo6
KwYBSwlsB/9meemGqzl8IV8wFEu+Gy7XuPSVoJOxKZQX7vpRv44WRVISuaQPmwX+L+IZ90XntbCS
sTDULpImokVxXcsF/tuZ7tYaUmNLU2V+zhN1DQaaonEq0o1tv3rIPrb0xAn7jMtrLDrBvAhpeUrZ
JbG02kg1So1ACsjzjRgOPONc74ekmC92PJ5znsmaeL5dmNDBdsrhe5gYO3suzZgOruxRh9WR3vcm
d0L4CEidXcKxoRmXh64geZC2khHmwQa4KZ6xX3E+fqgY/bqTuQY1UR+tQauCavc55c5JGYLBQfZv
BoIgHd7atRtgONYjLsksi2996X2bHY/BSzFGLZeGqaGZ3ZKKoXGdT6b2jy3xXK168q2LaE15TMP2
e7Ryc8V9vdjmZH+dbTMhGJzObhgXf9xpznauOf4nat5rrmpOpqN9kXBHdmqtXnzjUCOSOlQ2POLM
Kg4ZQxhdtWrdV+U6DYqYsHoiqgPfRHUE76HUwd10vX1KxbURCnyFrmq9MUMLZ7/XQ6q206MdpxTf
4bTp21vp0BfjzX+1naV1I8qD0/dn5YR7ZMT2Vo+C98Su3U1VFsiVKz5ZQAIQKp75NcPvs/ebh5rL
aWNOAUkLIqPR213NbnpE0ntkNu3CKYMuPBUbHdA0KvS0ZF18R5WN1+wH08DnxPQBmTDynSG17oUE
Re1N9EWi1P8RIfFBadpUW1U1fxETjfDnN0U5OpvCo2RvuI0ElXx0I4dsdgUj0oTwrPukMw8qmo8F
2eGog+HT1OXsfecZBgWDQ4L8krLcin6ECJaUV1kKrpe8T7FTlJ9wsYkRz/4rYSS2QxKcHZ+pU0QR
COJz09EH3XInPlaUi+9Tc+3aSX95whtQOpnILI/UYnBhcz2vAZNeGzO/uPTk6TC/llH14ih8p3Zf
nXCnMLVOqnwdJfj9rGjsuCQH4aFSLCfKLjAmU01IrIGLvmrtrcfudTTSaK+cv8Tiumfzd8n9dGMq
wzt6NcJNXwLATpEgsAmg5cpJJkyE115EA1/Esv6mY5wug883y4QyM/jBpyK/IJW+9WwZynqmO2ct
VHVoI4yFGe3N65iR3J7+OmmIA0bsUXufZqp3DD9Mk7jRSZQcUoP3i1CO4VbYL2P0lPal/cE5wd87
Q36fOrhjvFnRUwltOKaoqfK0GrZuj+nWnPZ5xXMFEUyAS6e4LUVsZOjO5lWROe+9/ooZGZ5nsy32
06heWEVyr/t0E3QxiT0txWmwNGsZNHVYAfTsb8MFI9xwv1vlbfoBuskyevloR3nr6ROD3APYwjGz
FYzz1onfb9Mpu/IIsKWG4fMUTwDECmh2srhPfnjVTfkL9HmBp6pd556NYiUfy63fUBLbPuMocl5X
fQ1fqIMaF9cIriTY0E3Q/u6ygun0tKYMP3md57ExLF7e2XjRI97lpI4Ydgtc35VDhCTBt64PZtMm
vmGF56oAlBZRYMlx28VNwJmK14ApD6UQuvt4vs4Suabp4tzsrYaFbbLvTd5hCiQkNBFTrNoezWXF
nqoRHK77oPrRHPgnUipXhREBrsho77p2+ZGzL9Lbjm+oUQB7mGI60DXoWnkoRFMe/CUCJif4r/Gj
kMKeJK8K7UvU38yOd8KZMchNjcdoLZY7lFc/Uuhmn9sY6XH2sC/zdTst7SabizqkfoNEUOELBMRZ
8BRRQIVzB1QDPdVmCmsaLIJXcIrca5nVxyqIvE2i8bqknnHtGvknzjK94yY9mr9aMTOdI5qrbe+e
mvS5Ddr+aBQWBABNfS9xc7G3bVMHHmAShe6hQBgz0cDNNBQOT8ODwqCr/cx7Er1GxEgfjSOVC1yJ
LI9ltypGlqXsiy0jIG5jPZXLzNxsGrN7XUKkdbr4YXff1pKL9E8PXJCYvZpTIBFdygRUuBQrU+0R
PxWAZqgXzV9JblPqFmprYiqbiWclE3yRKv8LQqRP1Uz+cDTq3jvKVhACzoAQATfuy9Zs34rILnak
VdnkT7Fe/g3UNALCZIzzkwldIdckCjGUTXFQNALEIQQFtwbqonS1Nhqac6N4d9PXgAQIJvLx3SET
cvdP4lk2gLPizj544dhwPbTpyS9iS06CmzsjIYvC/OTDVN3T7x5JEEuvtJ5prvT127+sJz311kGY
HfKJ4Rb4FnmOMQ3wVdcP5qmFcDOLODn++zixH9CT5JebHNNkC/WWGY67kcG0ICoX9fe/RKJU93ea
3c3uX16RYWNkM3VMRIWeByJQ6ekhRpjjfEPS+YuK62kPJMaZMpQdTVhh71xeTclT9SeSU3wroiW+
QF4ToLW70GhuLoKAXWWmv+uwOgwDL4dveCmOaJzj0dQ12ygieFA3u0kjGbf8w5ClNCaxbM05C7GT
8q44h6E7LqLSatHdGkH5XZnS3sahWCI43GgzhxqMczz9WpQYjGmCt9lUIapD1Jxrq03cfeBVByWk
JM3D+LLoQDBeKV96K/Y2gyqDLa/tFR16xljU/irJECSHffnRDMAyYS/UourAtFHDRPb8P/bOZDly
5Nq2vyLTHDIH4AAcA02i7xgkg21yAmN26PseX3+Xs/TeLV1dk+zN30C0KmWSFYxwuB8/Z++1sf3I
lMLLURvXugGKBrEl/5HG9BXJVKfRiQdu2i9kM53GNH53CySvpri6HbF8M33tPpxOSWyCjCIuAl/N
OeT/2iJ4vG9U9LJ4n7YKB1QdZCtlvtzbTkISmXSOqWn9Do3B55idkfz5gbmWWcLHrFRCDwyUVI3E
iTIzpZAM0m6LfFCHwCHb7szxFaOuva/Z5HwskRgCTXUK0kCdMHEAlPcM0DIYdelJaS1tNLvfM8vS
EkYc8NHMkuhCd4ISVH1yxX1TkzkRmuLdcQACshH9fCozpvyqBIFVd/UN6fS4jXN4P1wHHG4k+QjL
IyQRMCvoas5zdqbzXCN34ukzuNo8tVP5ukSyxDllvLvtZHH3DdAbZ59fymGP6uMPrTORps1eJr6G
UlI8zZ9Oqs0BHa73Uvb3hu+Hp0Xsij68otaGFLiQsJNQC4fhggU4KKY1g2Z5Kop14JOihex0Jxye
hJ4jmvGWucHOrHFpDiRUO3v6eqrMgG4IAQPYKEV0NmTwYPOzt1/L8kv1/PVlgd/kZsF9OGGD6IxH
r8ZnQkdc4Bapc6ghM5ZCf9hRdLyNngxXHD2ExDpRcDIsFHhBL/Zjm8OkDNDdzeLCto0wWb/apkS9
UuuVIgKRnOUMdlQk9MYnd9Snw/wtMu0WoHLIj3CwvFS4CVZfKWNjUN87RNlAGgzeCWS5I+4gPtjs
Se6Q3zL8CTszXKB2ZJHB7zeEv/xi5JxrEmoMBM6oRvPd4NJUSyzj0NV6dSfylIa8ZCz1YB2iUB4s
uHLCZfgzSigIThjs60WivLShRlJP0ZgDVUYAN8EvoJgOsQ7FbfrpJw1yzn3QICRsCD4Mnr3QZksw
rJFJpkGzOg7lOhz0JmelT3itt0SIZG167U0HTu8Mw5qe2G1IGaj6QxYi/9h5iH1WfgXPBB0k2isv
5Y76JzvUwx/RVH8p+hyANNmVf/+rtjf9k7vIF7ajsN7YdOVMfC94nP7sLgr9sediPjUo1JNfC1bY
TeIARCEwnntL5MhVMrB+LeXIE8ITixYKU7PZ/YSFFu///Wvhm/7lxUjysxwclx5XEcvRL/ZPVidC
1/DyibY8CIF82nNkAx00R3KUijurqp+4kWwICF9AydQVraAIJCmZ45uWmBdNqwhfy/Ip5dG6eHFa
XLQSmlbzrYpIvXHplOF93iRyjug+Af0cI1VsPCsy7iXlZOKltMXj2D51Wd5tMBa0l0B6iCg7Jp0m
MQzrTiXzSRUUTmOak34q01vXYQP3sdZixv3N5P67GIQ6mBZBM0OO1Igjp+eBZx4r8gJXr9HLF8IS
sQSEazTB4tGoYnb3cXCOWcrUwCmp7aVD/RNmHJuhhNo1JuaO5Wh8A6fo2PWx1F2UsTau1sSwMI+m
GPGTiN8I+wZ0khVbpCM4VKLwmLhqgAbSHQNRufcyrt6tZswvYWSU59jmYjMHxc2oGkXKmKt5lIN5
LRTrHEwh26QztdvB1ifmoux7oeeLxQQbLDHCV5ooWcjMnFu3vVNOch09jy5My1QCya29z7IAQRtJ
XEfhQOphTfp7i610S+On2yN+MHelId4zZ8lvhqNuss6Wu5Jm9KarpLUFujewpgkCRZ6le9HN9zQo
wvOE2hePBE5408qMC53DnxwV5imdeZlpQhNxNHN1loFNmNU4XbyCTbAESnCHUtBY59K5F2Ndfp+i
NFypR06J4hOhAeCEKDowtYTqgehxo6zqFfR1ejGYUqJqg+vjBeklkgsHPa3FEgvus2Xgc8qWBBLC
ePCqTG1RtXUoBOXylvtls46r7LddWdZe5Cwm/ChgULu0eYVD8WFm5kjvk1bYOGfiTrpNfiQF4KHX
/5a4w0izQ/9jwYK6s60u26mqxMGssB2zXjzCcWqm/WLqMeSFnjVtvr7z63vYCugYzQUIL/0XhQdi
xR0wwQcuXQnkZ+lJdsQc9XjZgJVblKQOyRMhMrpj5PjTrSXr+SAxt6qppeWjXmWCfqBgEB0pDxpF
6C1oZrOnci7ru9J34XOlieCppJe6UEmhAgHIxDNZPEGERjuUP4jcCw+VCxY9UfPFJ7B0lbmIx6LO
PboEsAJ1bn7VRkTmi9dyApR0MXB7wVoqG3mj3kRVHdxnNUu/7wN0v5Eld2GJuTbnjb0HQwNMYUxh
TjTwIfOOECmHZuEN/TkkKkXAcIB7nmB0XHtDQb5XlVT3qfO7DofxRaGkccwOWntKlw5lpkO8jYC0
hvElVSCTSfFgrOQm9AJn77sKIQsra5CXIOyfWiOs7qbBZY5pTru4ssddVzXYFvuFVl5JYgXvWYPR
e2GUSyPHQFOBlWjZBhNJKRkZ4VFhXxNXjCe7LLcZEINzYjdfPaaOO2LersIykutuGsezB5xtw3C6
2SEYjfeeu3ynxQtoQiTZXszlgZyTeEMqstz8+83Z9P5lb/YcV0ql2OoFttj/cVCkjWkFbivIA4UI
QunbrKVJwJGw8uTijCQShUn6q2Ed45jJkAwQF4f+HfSS74j4Yg0GMAQuSkWBiYRZy2+6if/hJVra
Cfvn9EU8qo7ruxIXr1Q2AYz/fHyoxqXJhwbqMJmJvW3DBuu3YoCH1ss6iwxuQg/841fAVi4JOVx3
GWThzLGNhwFQmSkes4LWe0T7cD0swMiHZvLuXMRqcQkKCl2SSaObeRU9Q0DZFPS0OkvrP5yCJtbh
//FbKGHrEEklhW/7jvvPv0VlIKUX81QiGytIPgidBwx4K5fLx8YxneKuzU9VOVw0DYQeVr2Pp0Iy
0fzi6XYj+vbqRTYxyNXpk3ESqrmyNtDr5njC/v2SkPb/8kqlJUjOND3b/5f3GxuiEZQE4B3SBCCA
VYeYDUk4P1hqJJ2txiHTAtANm8e6U8175wLZZhTvuW2z70AoKhXkZ5cc+M0UDCQR5f5bUXvnvJin
i0LEvW0IoWZgWfsU2BapQEHOhaWonNMg8ZA5DEBXVe7Z+2FsrI2fQ1rnTvEWuNOvYbk3ZjU9VhWE
yimThzD2XdyySP1FR3sn9XQG0oDfZ14OjWCS9/XW/H9D/n8w5Fu2a5p/WkWbz+7zL3+kw14/819/
/+uV6N3oL+vPpoTm8/nXf/zZ8eff//qPb/1vWz4FICl/ynU8TPT6Kfg/tnz5N255rhTijzTXP9vy
3b85Spm2cniE/vDe/9+oV/tvSheXvsUjJUzfsf9fbPm2af1L4WxKi8EBOw7bjbA9/XD8qValFq/z
JmuTQwxAZu9O1QtDyWBPQs62qNAcJLYXPYYJx2ZusjV3ITmXFWMyinUdSbaQ9JRXEJUL91YZOKuW
1ip28WIUF2AgSE8W6TwMAYhHCiEuTLswLJKn0qAezGJqOCTH1Zvd3Pkmyt9YIAfqeZDIQKmvFqqC
c7pwLw8T9HddzCi59hGRzE6QP3m4xdKQ02o2A/umkNPuOsu0zg7IjrM7dDRja0ZpVlQ7u2rKGenN
7fSj8yE80T/nlTOqk8zrDgvP434w5/FdNM0GptX0LVaEuNWds62arNsnuVu+MTtkmh15KHGz8jTl
Yf8yzZi8Ivxid32HSKfF54CAC0ZLRX7byhVm9IKZb4OLB5Hnkp+5U1/n5XEOIslYp/70Pb/YJGm6
N+sp2+Wxoy6JCzGqgaM+jqj+O/PKnPnNr6KJ+Ue0QVk8XPz8Mqh0PrcBtiDerFc2AobumG4Sf3nG
s21vIb40G9eVvxgc6ju0BB4J9iRdag9G9AQnFvRrVCGnWUbaOoO/9ayn0bPW3O1y6KwmKaKyRX9F
IEjb+6/inDwKwqEewh4GwpiPu3zKYJ7lyYiYui8P/j4dQ7pEY0u6BKMpuEjmg5yGG5N+E+QIQgA3
z0ju5FeAhmAoHA9ErsFyJMW3Y4x0mJEGo4eI/VUvG2LCe7WR8UJ6nwI6KfGOHyr5k+eoZo/OYVjP
rriPfdJbgtJ+bumsN1tQPBOO5Xtl5dbac4Lq6FcDWmPHmvYVl5+dw4ez6/xoL8U87Mgwbo7kthl4
NSC9FDnzGyOp+0OXlrB2KhBX5mj8LlvxvTLEfJjD2n4UxikcAvtoWoV/cXq/Ok78ULqJsb3t8Pyd
bEIzwSjXzILsmASRIGF27apizdQL6WNVQKumElozhfloUKdcKv3FW7pzkA7xISr66izSjHUf0dXD
VJEH3Mw9/7ZknnWnAAzc2Tbbf5vJlGzg5CmNK0J4CX1SwAA2o77YySB5iG1jzRDcfZxsDLVmVPCv
bU0jFT0KbdMiA5QRB9uwhh1cyXl6SELcjrlBMK8xCD7+nM5cGXsb2A79pivnV8TFoLR4y9devNT7
BHku0CxApCRR7q0cc4M9u8PO66stNWm/eh6noj9PTfQddEd2bOqlRNWEO1wxMeB2qBCrGfvFo0Kf
l9sYd+ca4f+Dx/0SDav+9WcLPo1NiToZ6Nw6SSXT6cVaBcxGygJ1TmtWKZAPjLXxmL6JSDYPTN2e
3DA9xYFt31mU/BFn+1kbLdoWxjTlbfmelybOYbB4BTvwHc/OG6ImMqVb04OhTzzFZMFb9RwWd5yc
iwCwtm3Y0TYqSixzfeDu+y6tcH8wQe9ReekEQ0WUUMqDJtkmmrLCvotJ42rHhD4luJUgGHxIWdOs
pClHAxvJ/ovhZ9tOxv1dSXt5NTeIEX2ASWgQulOkyJJ1/OW1mDAYezTiPLMU5BZMw0ks/rvyO4R0
hQc808m/mUEAbVsG0CuM8puOO56Ft+tru4I32BX4gqfpVsUmCEyvAmA8L3C7FAh3qVCX0RN10Sjk
/X3nNdajTMW9RTTmvcIFvyypsW5K6G8K5sO19pHHq9r7jvsT4aeOAk1ewzFctiqn+1psULcmx7ll
MtebaXwc0PRt2tzztxAb430ccaeKLSMBJm18d5JyZMJq3Zew+6Ey9neucGHIkzSI/K8qL25jE7nR
v6El9h7NX0ytrfuK1b+NRCyurQ/UoVD0SsMJ6EfoLwDV+qbYxIMMTk1rrWXtfYYaA2IHc3CVDay9
1B43E3bgQ58wZh+TfEKTbKC9EY6/cxlV556YHpZIlR+JM8p7zzZeZmGfSYPsX0qYylYAVNX01MbC
OLoTHRnXsd+Tc4hbPm3L6OIwXgCBssSAqOV8rlX6nsXmUwj05KwCqJNplj43849qCO77yFIviWG8
g948V5WX4CZ1I6DrI2KvqMdX6vDW5rnHSbvUzdWKchyghFYs4/yxiOKDEQrS0TyPdj3lJT6agnFf
OLfrMu7ig8+K33QQoh59wial/ZP7l/9ah7VzWET4EKsM5VGqoqdkTi3u7/FtEuh2iob/FQmgcdpU
OZaQjQni8ixb5tlxXbzrAMk1nSMizFMcgAOyuP20GMkeDWu/c5vEgpdg4SJ0yuc+g2VVtPm0d83S
v1dEgwrT83Ze43VrZ3DExa8xmqA0VXu1uMz5mXQdw0KMG0AskHXwTF9HgzFZWrofFnHJ5gCnZzRL
IG0Yx5Y4D9fc1pybZA1hUNy5JZqyLjChs9GZgysYVhtaLEhma+u3Nc+fRBrDhDHPYigAxGTjjcLo
cykisg/n1t+iVXwJBz8ip0f07WXh0lGl6jOSdA5KY3yvuNSDyyFjp0KCjJ/yjsHN+Y+DxJuTY6SQ
IDOZMbeybtAitpyJfd9Z1ACduUkbZqoRKqwHP8McsFifUGmcR9Dr5jETtX2xUhtZYc1JHUlQo7It
1KHperFqzKh8ppO0bH3FsY6hyIa6PTeHzG7Lc2PhPS3zECFOOkPtytSBx50E+/GHm92yYAnO9RQk
KAdVgv0mNW8pvVmvG/yzXZf65uGfWgdqjGffh70UNASvU1uFZ2nGp2aGb1ClnU1r0jgPU7DszAjg
NBLT9rH1g7PPBnQpEdyuozRP923TupehiE5uTT5Vwt2G2LnsV434+EEaOuVtfIRnSIhu2E63UPRP
XWs4z43ZaS0TqQlmLUhwDQkmKjtMiR+ZLQpSteafDU24bUHPGmGDSYyJSu6mhTjGrm2IoMbiXewx
BAJPVNAK+JxXQxrmHyPt4p0lSB1C8r92U0tc44y1DzSqOETzJHZ80qjnwm9/2CFr5AlbuzPC47gA
R16Uv8E92CMr6ikek/HC/NyEOxcgt2wc2PyqhsMzWNHFdcpffYMfoJzMnRshzmqlLI7tqJoH2zDe
xpKADlk/dZ5RPiX7rzICziKsDPOW5IW5EzUkyTHti/eh3vYTW5uxPJhO+gNzsH2UVguAsPLQ99sx
E9yq2UfYvlae/61wgGhLHKCB/HRkBI10OQhVt0T9Je2jSU7g1HXemTDbHahO8yIY6GviEmqV35DG
IpKMECUU4cKh4MU2UTHofJkPp+cOdxzDn5k8b+K2OgxmDzmlFtyfcIvN+YGaNb/kvItr15uQe8gw
O0Q2V1FhkLk12KG5yzz3NSecnjCqRRzyEua35aXkJw+iO6eAsMk2i5mfleFhVvOLBC+4t63g2TPg
/Ha1iPdOMt5H1G6rolmORdUH66Xjme94Ra5lPDOOtFCAv3t1xU/YVENS31ey2JKS/OhbcX1Mq5PZ
JzTkUyYDyDsRK1inUlfYdcLUnUIGs02D8Z7W4nTLZfUaSX+V9k51hOvJ2VkttxTon4ij+a6Mm9UU
TtNDGRbr3o7NYzthZDYmaNZ0qje2QREOmYSuc5vChsmKnwXSY3DldnxJizlD/IFRIuo84pcVNAJ3
cpc9ty7E/wbQvjoyvB3R2yXiOE6UNh3e8iaRx69iiNdLF3pSWHuqJyARlb4FQMKFeB+Mi3/xUkS7
PWbjfWNVT5rLso7NGEFdlD2msO/v+PNT5iqw59oTaKQWWExnaRC5DTZOWaQhX0XZqNvOSQSZInAt
GhRd4p/FmH8kJU3ZxiiyS90n9XEoBMMHA3GiA+kBmqC79VHmbZWLXMMHE3foJ8CjLuaipCYEIJ4y
56mxISq65exviXCt0EIFWzqZ5Xiz/dm8NrARvv4wHlTEy0JokDPxLgI0eL6T30IfAn/Jdhy5KKrK
ED0jzex+VVNs73qkDpQYdUZV6R8Nm8K3j6mpjcZGlZzTU8tZlbWB9yyyyUeE7lswFUVIjf3UJP1F
zYpJYv8xWFRYDveAFaMc5srTb2S4atNqlkHWpT9oKPFAomGDic9IJkkjY11o23HY2ssGYXS8932F
oDLDY1gbOePj4WiFQH/jtrOuZWUmCFmRBtCut1gC6IVJU07ek5S0zaBFjPO1DfDRbdvsNXEJfW8X
1Ordopojhm9iOEAudOU4HsAySrSI4dUfi+IZkCMRDFTA5eBDCMH8bk3s9cEMaxt16FMu3GFfdkLt
swCYhKRc6SYuLIBzSe3r42ewObQK06bcOZ5bE9+O5t57wrKHL7Va2EXTPucAJ5dmcCFjeIYx7LNk
fvOT2rwGnZetsxavja+XZcPQ2xzt4ZSn6V01V29xRBhC5iKmUYUNHr2Yv7U5OrKvVlhSBu5OtRPa
sIVQBqBO7z16ltXgo99MkTjvBgWu1TKKkzMCla+D0sOom4QnOZFFY8kaz5nz01TNsJ0C5lRwn3Rg
RmYcpjAYOVdbzMrY4vmQiB3kwh2rOV0HXf40zwA5x8H8XVK/bIeEPOooHH7MTsXHnUFyraUCopLA
r24hnuGJV4fejcGfjDxquAtQzM5GiEcOUnEF2BAuEmYCxp32brZQJkWNOrQt6TzMI6JNDDztAMKW
ws5071IzLu8MaZ/QNBM7HwdiZ6LYwBzt/IjtaR0I5IHWGFoIj+GOuHvfhD7O6Mdcdezb9OTrT9eZ
f7SAwrh3HpZ2IsVrgNVTFoVPWI9xrKYUY8+Erbr37OlmWpPLZziP51nPZel1IFBj6FxYS3BHG/OD
myt/IRsClFTdm/JQflaW0z005UMRj3tO8e4+4DzaS1o5m7rifaFphW4PpVTmX5Zx8Nady7PoOMx8
RJOaG8EgnjS45ZdKFnODUSqhFOcSlszqklmG+ewSjs0nsmTMvKoaDxzuL0TzN0alR8Z33X2W4f4d
ujDau8jofZUTKVJcp9KSF2v0YLkV6DXXXgE8HaMbsVLzghicju+qbPN4nwcgCA2ZkaeK5gDFXmFe
RVftDH8iACUKXvG+73tRpbsw8ZF+21Q7ZdESarFcFp9JaVqlV24E3b73yYSvslBsVbxUa5yHMNds
S6zh6eCyaixxCfzkxW266VKZnHNzeljm5mFGWnXOM7JcUJY+u7iUWrtbo8J27rh37JOuUA/dJG5V
Zuh+zmuKHW8lXOUe+xDqn8JvuPUjVHJ+ktZvJXIrkxwnjstlXwdOD10Wn1XcWMOBkeUJzScKq0U9
mnlrPpTqA3UXF9axfKhMVAYt5I5yyZ2NwXFwNLHRNj2RbUthHOZiHjG5Q+ZNK5pUnjQAxI7xcTbv
UB/hxEvxg3VG+1oTWG8MxffOwF0vs/g9wHJ0DoPo4+vEIhZ9FbToekyzxm+ykAlJI2YxXdBJUIId
u7HvkHCKVdR3w55NzjqyrVCyP9oo218jG9vK7G1G2+d3w7hewQ3e5/Fg3Y9CIuZtA6BoLPJuh56v
PrmY15Rvms8LaThcRMTB13GonNVXS/+2E+wlbs0yPvoJChg78mr4f3sPafcWkyF4u4AwORlSztWJ
Ra/JJFhl0fCYzD1gBm1vEyWgNd9yp6++JVjBVJfQO7LRjSggvGki6ecXyW9kSOIOwezWySM4p7R4
j6jz8WZOeFA62ENXl+l2r471hHDLTbBwEIoVjcaxjZf0HE+acZ8iGgR67N0VZWkcatU/lf7I62+g
9wx5c8BPWezhMyF1SJNygx4gvstGxyJgFV1ZOE8E/k1Sfu/JzqnlsXLG9t0ESi1NupordvJ7SbrF
IUsCSnyUfKo0/DtR/lRTt5+mel43bQfbQPjfIoN3S9GfWVPshauQ0+0BYcxNLDplsuc2Q2UzPtQf
WEJgU9pNvWnINpdBUF5yXM63KCIJqBVv0dDZH6HxHgRGz+TegbvmBkcX9T422uzELzPea/QwjVyt
KlLikMXs85zixsYwDJoxOVKDxIlWVewN19Ecjkk20s21VfpU9DUjLQYyrVNN2yFgzZa6WWuP7Q2E
Hs1MNWTUtBEyM2Tb61KipiKG4hU23+TOC60U94dlRygB0bbdSwkfpR+fY+zB93I8hvTQLz7nsmWS
FeK0E740pqgU35KobNcgBy6fgC0zDqLf2NPFKjz+I0mGTSMwiIEaU/KRQiLpYoPauujJr4ANqNbV
MKIaxby1c6qBWFvdsRgWbFf56BHOGgP4YnrYbYfQyHd108CrjkufmTjivJJeuZdHD6Ux30r4SKTq
YfZgmP46+1TKnM/XUaofg1P6T2li+k+VpEMw0ZsAQTG6eFVMkwAJWs4JIj/3aPR4gwwV1E+RTnCi
uLsbw/Stzbj2sl0Cf6PP8Eh/ZF1OZbodlwkFKbUebX1tE57tQ4ErwWBAcJrNOST8D6txXGM6Gq1v
Fl3zVdK72z7r4jfXqw4KFUHt/NAyR93hUJtBiN9u6ie0LGl/YCj7WUSTf/TctNaqrauLWW9P6y57
TKbyycW8uqf6mo7ZLK+UOuExFCS8+FEEAWgoUb5kBkmDJYrmoLbc42CQDdX35slh9E0vuJGrYEjw
UBCAqbyC+oizIrGYRbQQJwf4iPjxDM4caJRTDpZSwadUcCojXGX7GMkVJ85MOcyWbGmsJd5Kwl0b
NBwZ55GLDrYOgWAmoXcF19Se4D9MPZhMIF8df+cGbHRla5Cmqb+In1NMa1CDNi0P5GYHexOXYr/r
guAD3j+JPvA5E3IMVhT3RGA0dFwN/pKhcZ4KruecK7FuNOqzhflJBYLdTSs2vRYgqOpBg7YaEur0
9daFJ0rTHHOMT/dKOxKp/KGL9iFV9RSpnZP4M22jeAsdazyBXhtPE/Y/xdtG7xZgqddED1wrNo1G
mdq5vIrQd+ABuNe2B3c6wnmWgcWFN8O6aWgo6tfrTDUoFUoCd2wkD2th8/775YvXl3eJhE861e4m
GwCuUlKzuZYW2YcxqUGhAMz6o2PTPrma15pociuwjiNguvb09SWkXE815xWlNkXkSBBijuO76oId
0TxviBh+AlOK2YvCS65Rx4VWstqgZD0QqFuQxpCoNWc21cTZCHbDKp2xEUz1D3gDnKIGrar0kgCr
XYL3SEuZrcVDWCdxpGqNKBKV9hRCAoIoAkGCoXB1EpqESwus30i9RL6+0PJFeMv8BXnjTLKzU6b7
ALAuAujmNE+wdsto/N5FPhBmdHYeddCacg/7BIhec4TVK4H2MjvH045unDoAou8I2rfQjF83LhyE
2Uzbe/dEd7DcDaz3E2L6C9Nke0+pa08INsgzTrlkraB+og/VXGGj8L+HdfazlGBTK/S7AIiJLNoJ
jduuFwYZnJIua4VMTLBwph1GOysSr4FmAVsSxeU8zB+Oph3DF6MKzPYtGORW85DnipAmZaFrjXLj
NCP5wRMJ8QIhOMnOxYvQZOVeCEz3ruxPanpg5XIEls5db9RkJ8mEsJg2OJcjBk4zqZb9F2GNPfV1
kIP1Ui5IXJiJg89KIwgOHhnKVQmcocKrk+Fc+JqRLG3ZnO1C/7euFzMm8sFQffpNld0mMag+HK+F
fWg6z5ExoUXFfYqucn61cBhuBQy31YSyhDFGCK8ErLXTh/J9dgETmWglNZDW1hBsOlaAiSrGJ9xl
oNhJnAQsArSxpkZoo/FDF06fXpPCR/1lbqtmx1Xz9se6RATNDgqW25Dui4TT3czec+7/dLrXJo5u
xhwBI4Hq7Wm8d6NB3wXEb6XR30uf/p6wykhfc4UMkrcMXxAGATGctrCxattOG0cQfnYlhO1KI8YN
vjnS0HH877hUi87Th/HajkuKoi9VPt7OYOf23Nt/UKb4sMz9Fqh5bMjLmMkbHcd1hsT+ZEj/E9nZ
BxYaHt7iDGkU3dHT1D4sMNOlxtcYHhh12g3voJbe2h8quuYmqHUjuIgWlevQ60u19dKI9glM+slA
PRXMw61SZMUjEIs4EhALY+qD6i403r3O/ZeU9KnAUC8Rf/XkRYBV7SQ9OFoFP5F1dRgXZHOELNe1
fWS60cNnt3iL3QKCIGA5c99T8S50yODPR2TVTgyZ165G00PS7bgO1ia+LmcuH5WWr1pMkvKNY+Wg
cLW8NU930RKG9O4QviKSvQHRoBtRmP06Rx1LWpm1cITP8VNI+4nyBRmtz7GDSRZWuZbYllpsS0tD
nDz0t+DFEcmjyE20NLc4VFG3UQ06Ekam/PZa26jFvA2q3ghC0D7kQoTlczzYKH97LQE29d6TfcmC
0Qf3WijsaMkwwBz48iRTJn5xGEbO7aqGkc1a+5lrybH1pT7OtRDZo/VFf2BtaIny4vt3MX4qCuIQ
pUt9r7Rjpv9SNk9onMMGsXOsZc9koHxjMsEVQ0uiHS2ONrVMmhkK0jQtnR60iNrXcuoFXfWAvnrS
QmtLS65DuzwtWoQNyi/cTVqY7aLQzrVU21bza6W/LdAybqUF3a3xSIWARw6lt2D/+Truvr5Uem+X
WhiOFPgB+Pt50pJxS4vHG+0VabWeXAvLw0BLzLXYfEB1zl5Xc1exuBciSEe/h21JnmotVY+0aN0u
QD/wKvBAUfTBwb8KwY9A6F6heK+09N3VIvgUNbwCURLGzNG0TP6PU1q/8q9/GrPPQYvqPS2vn9DZ
M8DEy1Hkr9MjcM61i2S80rL8mcK3opyhPYtk3yrafVZDtpPDKkHTz3mFAhOVv6/l/lxKF6gNWACE
NgMsuAJ8bQ8Y8AlYXv7ZhxgHYm0hMLSZINe2Auwi331dnThbX9sO7C8DAk4EQ1sS0i9zgrYpaFOW
1MaFHgeDo60MbOflCl8K/XhtdGi05SGvMD9gM0vWjjZEZNoakWqTRKTtEhm+iVo6R6mNFBMC269z
mwZWT0LYpy2MZ4n3ItIrhYCucxi6h9qUtxYdzt5rCRSqunShW8YUwRvm+76FIhYku0m4DCcrdy/t
+nUeEkz4SXNNu+ls0xE6S7zks40A0wZEw0SCkN3cnfDb5h1CgPEZ8eQ9le0jtzXSa52m2ea+C4Iy
Ln47JhsEd+WNj9R77S1kXfIkYdommHOY70ZZHbq3VPTWcWlnb12MNp9cOKBeFr/aEaT1VGK4YKcL
4HHSzIMF8dRwBSSlu23u6Yg2QcyVpVWHwEIK52fE7I79hPCY/CdPN+Zsrwx36XOdoMMuouiRfYLk
sow2hsNkW9HZrog8g5/UHvtmDBB/onbHzkduZYmgPheCB9jYN3Yd7J20zQ6hSYYRHTu5tgwDQ4Mj
jsDidkVIHpKRq29xptKjMCliPLzUOCbOTazoJqC46bFAdiEiAAqTrOk/g6QABcVU2FXzvHbMHndO
w/x5HOqPwrU+CJbM7M45iwqbgEi+FyYSFnTMqAWUMR4nB30tF3ZCi7lZr4ssWhvDrbQgD2YzpIwS
KqwgRRXP2Zbzsdj4KdkRwewNGyrnV7Kl5oPZ/xSmcWjRdR7tCi1Mna0L33QekoQ3r/PSZm/mXrIK
6+TZY2CLgbA/YB8zT6PzC90fUZYSphN3yXXj4v/0y9+k+WTvPvHAVZsfrTZKP/x9jcSVlKomw1JR
yN1iO7+wNBCg3rbYgmFQBBprG5HL6i6TWg9xdbRbs9zyC4Q74dIgw/wDvrmwNgxA03Xne4A1Joho
gXRfWQRwvGgIRW1FfJsWBoSkG+vJfODn9/GYhQeru4kB6Y7RFOs5jSnwJDwPus6CFGMKVj1O+eH6
WMzRDjPbJsc3DmF4E18EXqin1Sgadwd4ggccG4jjjkyIzIC3cwzpND3BDgyPSLBAlaayhTk2PIQg
eSp4p7lv/qR97zyo3oO1AzlygWM0hJWx/y/2zmM5diTN0u/Se9QADnc4MNYzi9CCZAS12MAur4DW
Gk8/H5hpnVlZZZ0z+9kwyeSlikA43M9/zneGCLmOaPyKkdoF8sZKZY4DGSzYs0DFB7co1Zqj9FvW
HcvU/OHXdNAG9hjvIw/oJsOvcu+rfO8jDLFasUuhPhQLPbBdWHe63+p5Oo8jGUWpKQava6BXREgP
tsQ2JiT5xtoHxu9SaNsq3R6ErX/2t/N2jND/6syndUPKpcuCPjBn3oxbkwHazo/lh6ifbG3Xx27A
oxCNsVzmVzh/cH9szcbBmY/IVYA3wAN+j7nC3ekkrRkoY2HI3EMiDW5HINOg3aw8wr9rpjIc4zuG
ju1EchPcLdk2eR7N5bSGQ6eI9rGGawNj6U2PziZzOvCizkqTsWfLHkNoYYyLZsGiYWBKXgFM+ATW
P5HX5xdToKYITU43IgcdGDUV3ach/YTowZV5NhSBXSiGT2TPrPNUqLVdGZzv+qRZVQYnLG5zgFo2
2MEIpGFzjUFfLu7WB0553KQhIcCTmuF1Uo4TddNRpviAaoo6FR2VYTYQxp+z+wyhYGNH/aeu1ePc
1v0amX9TltjSL45rA0y3GRuhO9J01x3NOty5cqxPRUM542Qmh7bLadZMxS72B6aHCnKhtJvdSEIa
osQAlJbAMv0t+zJRgGWddF359N5Lw9r7Vn5Uo0n5sqDZj6gA6eLG+s7o1147JYyYJgbPM4vxasJl
3YwPnHDqk4roF/ZpjpDu/FFFC4DNr1pEr/HNKW4Dr6mZ38jPdLCrjTtoE2QGr/Os6N8x/0AbazXw
qNQ7Mwg29mmdbV2+ZJe640Odw3gqIlhQzfJdBsckbFfQAkqrGvCCVCMFHWMQ5PdOll/jtPVOzG8c
agOmX4UZjgf4/bcYqOmxJ5zJxrHZ2CIk+ZcUcieC8JIMlIj5rTx02POytMcq7VorG+LwKudqJToE
itYoGDQzt9gEM/dfhJRVOWTbwAjea3Gft/n8XGb7mSuK5oaAzJygwzguynWjuRepzETr1YO5Gk3v
Bt+YDT+jHrfZTNQvd97ydOrWbtNhdBkfgyzmcK+I349NxHQ3W66GhjK8CEq58nHaDe28Nc34qXMo
ZGZ8lMkWfQWbqGsVIa+55xQfIqFmh2M61wcmMru5t0OAcIypCLYAIavAru7waZ9dx3+lV8HfdK3e
xcEYnR2inUmm6C5ZioQaB2NMF1DTzf5/Nug3JK8HunMoWB/CZIsv61qV6cXXY7OzLC4bV9Y+5r7K
2FVZdMrqIbyry+k9vhs7+d2m6YAAc/5cthVT3t77iKQndqG3IOVTQBMzfVUsm+d05miR9y2vCdxg
UFo4vBGRi7dldW4ZxUeC+7LHKIz9fPTiKydm4wF3KQ3QOU3VnoZ8eSWO7KFZ++gWjpYdemV2fXum
qtElfXT8ivF9hQW/3vz2oebg5ExU8KmIth9jqqAwVOlqAEpDPnsRFr7efJWr/PHh/8X/y1AxVi0H
z9lL4fO5CLd+0eenPjaXXA7nTDpnrJ1bu48mR8Kk8CfcRu3+q8QojtsBzAN1RuF/vff14b/7f1//
5I+v+Hf/RMqRw0Kkuk0jrYSVhsxv3NQhHRuxuw2smdhi0eLMmwg7G0ugPpzjbR7Wz3KQP4IuqC9R
HA1b30n0SlbumRgY6ohj5jvYn5gF+Feyx2ba2rRx+1s8RCVUY3qMAti69B+gFg59fMOVt2eJFbtx
Yk/SeeF4GUCbtWEmN7mazBWOUiaVyByKUe1KdtGZomKShviO8bGsu/mA2OZ/fNDY4t1K8lNRP5Ju
YZnrABiAVmj3aqlMFNa3IAYUO/kNsUzSuYYVs0pCFaCmgL5XzzoVvnh3WTqOvgPJ1P4ohX+dAugW
miP8MsQ2uuFTlI519qN2Y7UMQR2NLkQnMQ/PpfZiG83QxvzY4ygi/gBIjB2l4xsvXfbLbLzscbDe
W2v6ibi6ENf856BqHUT1aW83LeVqCUSkbsRXQ8hKrmt3n5QdlY8DJ/thpJUKuAR7F26DZvOCHxpd
emYpmFzApZoVkxPRKgQzuo2s7iHzofAaD7iIbLCu6nmonT2ndLBillnT3hN9bxAoaEOMRpjZfXYQ
tfuUGzBc2mGYNlYXtWvOyxd7zt7dbngcMzYOULvZ8WReiqdHIrYEwdkNO7Jz86xOtl0RtehcdZKF
+wRUgCb45UQHP7xd5KJxoyl32ZEVu0s72sYqDwKz3zmQpNsfFdlZxu18w6KxKdsYY4Ss+wAFFsJw
fS7GC8lYf8Wi2dXblBvNJspA/0yFB3xlzO7nqXsMPZeEWCr6DZUkBKesUZ+cDL6IO5EOaRS5l5hx
SxIhpw4eJQisgvx2aOlZNu09ACCeByXbDb30PEFOb5NsOHzFvEHfJMwPWn8dEFffegWPhRVk4iz1
/MpBcTW3ngVvZAjpG6jJwid4vkc6hJa/36ovtkOrHAUed0zLUTInh5N39qqT5KpGIK503oZQFHxc
QK5ZmtgSEJYRpR+6mP2OQH76+kYevZUOf5MxIDmHjrFr0Qz6sHYO+DamVTqjxXoalmU9uf6pNYCX
j95wqMK+P/STIlRvTgytluxLcU4ixXJ2B4DjVGQdP7dH0weIHEBON5RPL4HBhcN+GI8rp//E27HJ
g5HBWVBqen7doV9PJdu3NKEXNbp1lfXaku5f257/rSktKjadfZvq9zlP38Ya/n5ERkkP/rvthz5T
7Lh77CH0mbMZnkAVcKphZCZtOOw+tChYIG9WBdNP2xQWVtH0DtJjYuKPHtXTyL6lBYEn1gzNx0JV
P4kL7mugVg8dRoaVWTnreEj3QyKjhzxkstXN6Yt2tXdrpOzXOT5sNRMpRtNufMmS+GAaPkTmQoa3
cetQEJdH5t7LUF0GeVOMnnGA8MXEsfaQhCqFxzu8WJ3FceabI1KgtvO3fGk7qfTDiJQTMHEsMXXs
mim8T5dT1KBpdhUzvgWXyQNzx3jDQO3JTdE5aG/V62aZOhSl9xmTPsDN1VGHvMAUxCIxtAqp3mt4
2IN8btaMl8+hgAYdJKhbJjtSKnZ1tPfz5i4MHOZWZfwalyU8iyHON6Qp4HXopXodKMbM6kfzq7Jg
lMcBPuDOYeowjduU8Mp6njxofDGQVRPPDLOd4f0LzmF3I3HD5Y1HVR37G3QDmuZvc6vv99bSt2Zj
CkqrY07A9eS3ghpps7zvLRrOl4HG15uuxKCiTMPEN+i/jAl5RnIHS3AbyLjdjz8yswDC6WF1rrr5
zJYJcBx3kASUqwie8oyNIskJWIkI1ienM5Gdljdz0SMRtkwWuybKT5aIXmYgh8wRqDqIHdGdRb4c
euofgpg34ipfgwOAg9Wypjmm+OW5Lr1qkXyRNZQhLo0DRdvMPPv61sXf9F6SsuPc0Wxzf3ytlwl2
4YLLNofkB3ap8NgTqL6QXgtJakrEwMh4wa+YzX50xWQM68iQQNp1IndD4zTcNcGpUR1VrEs37zbI
ceF5Nn5N6PWcJOTZaSLn4rWMtPPZqn+65ZaeZ9UHazksqDP7begYFBN676Bwu9ElkdUN+jmUH8Qm
9mXdbcZvTzt08eBr9Tk29mMgw/mdlOzZ08P4M7OjW+86qDl8r+m+pUSQOgbsALiT3RjeSlC8iHBa
x7OitC5GwZ+IDEBbAfkqyuhNdN67Paj6x9S86pBiiNy8Bq2kVbEZ1Ebm9i9fY0aNi8CgU9CNt34v
OBvmGLZssigbKwxCNG//JxxlfNTtDGwDG2BQzDm13lhEawvElV4s4OSi3Q9rOLZlc21N9eBUUbdR
dIIcGxeQa1Y9o1ExuKJ0bN9l8w5n3DcVX+UYhU/5QkF1AEhGDPV5ZbCyQc35JtI6OCsfN2Xb2t2O
XXZ5VAGmkgQaAGF5gg+02oRuY3KcrR4GbKMk5PvvNNQP3EqoUCrD8hSzs12p/MGZuvbGt+ZtNVn5
gjjx8Qpg7JpASpKAsQhF8Tw6oS6PgYsGK6afng03OYD7mwzyl4Cq49K3cODw7uyigQfKI2h96VzL
OrIUdnsysvEjmS/OuWSafqrgYFHtfJjZ4W50MHdnwFwkZjrrWius2iPQolE7zo3oiv1UDNVtH9rz
tXO6EIwSwL4Rue3Wdcz7Frs09uUmvyV8yXSVOPy2r02XNb2z3hsB0DRaqlLpXfn9TcaZ8JS8DmFb
3ubE52+zGiyaW6Ku/vYhQv6+aeW0QHNuJzkP14WOGdIkzymNCU9XiofYhUJje1SK+sT2t6lRLTER
GrSTsF37htKsd2OyVSO5WwBQ7bHVzZteOBKBWh7zEuVGJhTxVYnxrDrhbdEB8m0b/rKoKOQWOb0w
DqICHfCX00vc0opxcEcPEE8PLsemTDC5pjNFlMq/oy5tZ6fDKaJa8Oo+Dk6ChUiBSXHpBDkKD6JY
nQOPH7BjEt5gSywkWlJJaKZgMT4YWe5uXRou/4a0ocy/pmUtqcgzCmKDQhMe/Es6uQt9WK9tFB8c
0RDimRtx29N/E4nWu+fhorkxiU6JtKkEQrfZOnJquIsz+Z9zQilspTCzp1OU4miJX6Aes8HNUgDK
SWQcsK9k0GOdLAHubv8ehbJT0vQFdT90D0HXHaP4NLGFxzGQOk8t1S1kPzrrbCf48AtLmAgJ9IOi
J4UHUfrvX2Hoxqvio+jsC1Cx4PaPN26WNwf6Y54Cq2KuJdkn9TjgQP1Brpu7poQwYz102vP/5mGU
/8IIWbLdFvMuqV2bh/IvdchDSCBiFm1waAf9A8yL9U7vGyQhm6A3oRsHhaOP3ua3cmrw/OgUBq41
2g+4HRV2kLSAh5HaD8xfm4sG54BngQCLzIi/IHY/8sIljNPpJ3NqjGPi0UOAJHcdSThveOybbeE4
31OrpnjWisJ7QQwRy0X4ASQWT9E4Zy8WeeyNLCTCqQTQgP3Tv9NWd3THqTpjCb22gpyebKpjy9yZ
/VljvQCJbv4mnG0Tu/3nGDmPkQ2v3hQ0wUut/8JSye3OL0J8AYdO+Jsxz/qt4zdwfClEdWIxsZVU
9APVVXvuTaysYb+LuQb2g91FR+ThOz/3zJuQCYWe0vrwFWCLVVsdVKC8bca8cf1DlVlwgas4ztNz
NkZ3o5mNGz/By2j42bsBie3RGGg/Gv7mGuDn/ts/zuEPdLALW3L5/J/Ct/lEihU6KLZ3J02P2EuR
T3dDYUcfYQmIHHQixFvJE8H0Su7sqgG2akTGp1tZ3LuAPDFyKQ8yVgAJXIatzE97akA687n21LDR
dYbUzWW1lG9iXmFiewlsMuN/vJeo8E4Lu72bOuhMBtUa33uWSMec8len9evdgslkJEEq17qbiybf
BIGp3/0yO2aSaVw+mi9mG79Hoo+e2d10ewrt3YPUnXhIMYKv8CJhxBwmB4u68Yrq4zwSlUjg8kVy
W3PmWBeFB7KWuclhSoFo0NBELO0swmvtCviXgeU+ctM7YS3vwMWk4U0J6v+OwywLgk+WkjIy/9xU
+WvfOP3PnmGXL9uPopvofHawggr10Pb4GBKtoL2qVj6WaPn7MhtzKDgjz7JFkDSrsPPprnfeqrG4
WPWsfrK0HlA//YV5S6A2guLddm4AP16m285Szh0xOxIXRnYgdBlxn0CDDHfct+vdTIUuFINmLpt3
Ym8Yx5sjr13yu4PX3oiYlAv1RWt7qMs3Kv48+EjTM14seYpDlR1au4bx1mLF7GOhcVa19jZlmxH6
hfX+p+D6lTlJUOR/RifZ/7oSKa0tpUEfmKa2/voKY8ATGTaZ3IOHYHqg7wShC3q57l/TXlwjgDFY
Imtni5gozqlFx25IK8IBCz0nfndot/Uyc4xM8ZkpdF7J7G6vTebk5kRNbzaBI/KId4iGpEC3uOrp
flrptsng5aNBNtD+7cJDv/fDd4xtmDZQRwGqQ3xp+Zcp/SWHjFnl3/zZy33qt0djiekjrli4KUi9
ObbUtmV+EaX+9NozFFUhndDhYdbFJUrozhFTBPwkNaK7QHXwG0R2yIP8qRAQFmRvdk+caC7U43DA
rJvu2lDc1fVaMP1RwS1VGM4iVtrYZMgslz3ub3rwcA4uRsh5/GaR/lvRn8nYJI6feRGVG+jTZlI3
d44dnkShDsjRyS6Fw7yqdaU2qcjUrlK0mVFbNjPO+puHgD/43zwGjlSeQ94D9dH6C6ND92ZJIriC
UyvK/jKlgXvb1TbzMvHm6La9nwMnPFVB9J1CUfKrUflK6+Gm1sG4c7SJIJd55XuaXNreekyBgt/q
TNhPIHLAO+Ypum80nlVV969e9E6zt3fth/6zGk3zICq6OWJDmi92DESydXilNTF5lam4tLaPfZ8x
dlikLzmDt8sc1a9G0Eb0RyTxqTHq7tHTJ5/y3acORWhTZWN56LriCkp/uNSMkIFmTR+u2fTYTLNd
U064w5Xz0kyxusC6khfWy7dURiboQIvLtI3aB/xD9g2sgTtRdYqjYUY8ZDBuO1JFa5o/1TYa5vLS
MKrZtJO4/fKWsGYfqcbFImiOLvaQan4olfXgLkTXrqofbLt1b0YMUQ8Zh8HSm3Ec45fcM2s9G0D3
0OvyaO92ijTF7O672Tu3ZsWoYDAjljz3Xlldsjec1gTdT5flYGBIJaYYQJcCtlm6N0I1BqYl7C8j
1rId+scPPXnmljR1siIClq+HLvWpGrMuKA7pPu7Telu6OImbPKi3Ecf3rWnRNTm6GvMdVRy7iKLU
qxl1Byyn2PcizuX+jNitrADKbjjEZzzdDQhJRHMVuv7WAp6+l23CUvDC5or9X4qiZ4QEn5tPZcFn
rucJK9fcv5vabvaQwSkDb3L2fh0BxxJMG+oJ5wZYsb+qVFzxbd5aWLYulAnhmyNh6mLMWVUcu651
SkuEo5W9HScEl2iyaJHoc7yAGrfFFJlP5MyL+xSg2Hpw+MoQuHmrZ/cFp9iKYvJ4i8PUoWxiYsBT
+sbzf7+yWOJf0DcIrHTsOpYrLel4f2UMhZaBMNRrY880lToOZkeXVPuQrL1WUCIrfwDUDx/yMvY3
k9Wk21LL/DSE1kefQ5caR4Q7I4YrUXjeeG0MER5pPh5hRXlPigaeQw2yYNfDjD/YtvPa0vo0llN2
qwrV0IK0NJ5XfbOyw7S983xj7SmXjg5xBRYWXpdx3z0bUrIVlqD8I8f16zOcd00R712gZvTH9Hxd
gJwy6jzlLmQnt06B+aFXA30bRKVvlcwYmxeWxWQYfDN2stB0i9suDEvc/VyPkbL0nUhhPdpO1OzC
gYanySK6nU3tazYIfYXGubVJmy05vV1Ga7nRNd/11BwjD/etZVyF+ES+6A9GwbS8iHczm4g7zQ6X
O8kwHICH4D9x4s3AgrylIafBKQmY2ASDerCd4NrmMZYbjmCM5qYj3AuaPpYcvFpo18h6gN3mQ4Zi
A8Br8F6I0d7CsIROIak7xHPFxts+hQtGLGt1dSA+D9E98OytJIYNHC63L0nO1hxjEtXpw9oySjYb
BL1qwOzYPAp9Bu5u7rCxL6a2xQmBuRq/i3qKSd6gfLnZpvfxYoLDnA9AZ6u7CD/IDLZiKwPCeLgk
4yDOvsPlnlZeTCNJ7YuzgHb8G3Hq/2N+/g7zwxmWLff/+N//+X38n8HP4l8wP5cwKv4J7vPbF/wO
93HNf+D+8UxTAINYUDycXf6A+4BOEHzWUe6ytefYkhcwg/7Xf0jrHyQFaAy0OfbzH2X/x3/Bfdx/
IGaaLBtQvyxtue7/C9znX7hW2vMsVyilIQlZ2Dv/csT0BypuEaHUMcekrV05XfyFwN4rZPIsUJ92
h5Tmfrq99VB60CUA3CYbTuRvdIPlOyVlv26HwN/Wsj9WAabFms97djzvEre/pgWigzWM/qlABDnk
RDqVV9NJQute2bv5yhoAscw+w3qbMUdA8u84x3dFK5L1lGJlVuZ7kmDM0jk44uYpL/bpNIeHzGJc
iqpwgpUutn969v7NXlfw2P7Tpo+HRJg85jwqgJqcv276iNzUvjV48jgbmnSkIOkcpMYdcdmJuitj
7+QAuvDgsAGhicUMkBDm5MNgZ7Uhx77BhDsf2pIVqqO+Yo6DG680CWDF3koAKNgx2UL99pw39IPy
+N//7ha/619+exe2C0w4KFKmdh25EKP+fFz0QwGshO7Pox/4bxmtZ+vSZgo/OvhPWw9VbbYu+fCa
R8AVppL+mkpXw1HW7msRG8MeArNNGCol1DBg99AFpoxhOgAzIYEcW7SlqI0ggLTKKrIPJaBwwUyz
cOFEBuFIrCY9Ux6Afg3xxRLzfWRVzSqHd5hhK4PlC8IljbibFeN56oNXKWbCxrgUw9F9E33wTN0Y
0EXi0uYMGYpEIYUbzPXdaxAWCvmr63Ys/s/zDbHDmUyGOGYGHRQkAhn9EKaW5Gxp6towKFubs/wE
jF6t6KT6PuX4W125zvi69RBeXMOq4eYZYFUdEEBO+0OEtNxha1u54OCPQRo025DtfSqd12oY+XdN
hQOXMadjvJQMP9e9ML63IK/pKm4VqhxtjkLTGdV7DMt9bgDIWDcVforVEGLIUCYVR9J5omNopsgO
IlbLNzGKgKFKJ++5a30nFBevxNDvdbw0oU/Wt2R6GnvMevSOf3PDo+UydsKcciWYimOxlIxbOx9S
VXNOaLYJ0vh9hv0PggeJr5YStgDTtShr6HWe7Z0Z2tlKzWKv8/zbnEyQDvB3MIqtNl1fv5UA6FbF
EJXrqhtH4C2iW0nKtOrwnHmkeuHE4KOKcdxg/7MvaP/V2iLB4Fs3wVR11Gs+uvidlnDLllk8ZU6W
oOtiPGW6/fRrOkuWZp52lrsQYprh0EOWIW1tfDgbu7mY7wMXmWjCcZH1zzUdGeu0yl/KSX7ghvzU
KfRo2b1pl1103+Y/mji6FyFDGCuKLnXC9jfq+legG++zWkN8hgeGoLOejXkb4AsH+HsuZyZnoynf
aEfCdSnopZghSoIjieDDrpIaJ3xpcTYtAeGYuORRHlyy4BLYT1jtyFOvkpZTUN/tQ9HehAV4P+7a
7jgcm6T+rsU94vCp8+jiQDDYBub4zbDUtuq6E6rddjn1Fe7AG8oIxnSJHTLgcyf9EU5ol0bYHVVG
9ScOrLU05aub6KcUqZTSv5u4DE3GxdiWwjgwD+TI112G9zIqHmKn+UZ+6Z0G2T1ohZ3ilbTKw+6j
dXEQNfw47QxwcDBA0hSygMhXJh4tFEsWVudpLji+6/STqcQvfJMfNbO7XNrfjIb+AdGyoGsg7+SF
KZZQbzHPp0U5Y+JH56QCF1JXz+h9p6oPrlqp7zj1ShgB3+Q0EPzGoEHI+sFFb489A+vyUqxA2i+V
9bal1mnFzhngv4/bbM56gOPWz5xX3srFsM2sLH2GVbJjzEUoDywtryHaZQWk0ZU9+qsIRic1KsWD
Jj9MRxnfo01jVg027WVqXwBAIXBSU5P195N2r9GY3MfOdOfZNMpob2OV+DImrFVbUsws12Rdh+Zu
ihKbPpRCru1CHBu/O8Z12FCf+ylUdkOq+dGbkPedaXwuU0dsZp+DmT+Y199+btLOG98pdm0fHNgg
f0uX6h1e31NTgFXhpVRn0dFPffp3zK014UySwXtfFdCy+/FnmtF/VqHbEYsrty1lJKV1v3wi9vRb
QkGVM3qfovUfAiDGzVDbq8gHzeu6H4R2bgIXRthRN94yn+jf5uNk0oNXWViU8BYX6TxuI49TYoUG
Oxg0ypnYoQuBmKCB8uIVVEDVnfDJX4DkcdQdhWDJhFvrsd0OCJwPF9Orj3lrvdpqK2OAr4nWd44u
XgOvXubyb23KEubOkunVNxpaOXdz0J4jFCMYClsY7+swRurSsDtXZUdwHz3kqal7uLy0ggxUAR0H
z2Xaxe1tDagPN7f9QinEIV0owmMuhh2CzSUt6xc/HK+OJkQe5PrFwi4dJ82PMNIUyHX2DxuoTtGi
MOS8g3d2yV729denJq96KCVbco+m79LlOBPaH2IMVnOZgturg03ozXAvJHLuiM+P8xhZ4YScjjP3
v0abSqLIW49B9ulgjDiNdcxZg6mVh9GVbCY9kYVN3YeY1GUZLULByzArd0+jUQwrnAqsL9x7Jou/
ObG+Z4gfq6VUW5PFW2lbvSdMPTc4Er+Vhv9ah92t7WMDBe2R70YCFLak1tk3bzONK1wIZaxo6oRh
MeGT9iZ5WwqCdZP7GFMObrj6LWPwBw4WpMBHXEbfJurzOkfZ3xQbkbgNd7VBj55PGyHuzjbfJrW+
Y7bD+aXjUixb5zoDtCHbHNBLzxSCmqoDnRD1lXppznTMlnTkM10s7ZZ8kMn0CcXn1sGGcGag8GN2
zadqxHTI34DzhAueVtoaVhkhHpMmceWlm8EpfkboTKsUghkIeyJ5U7wPLI8JfLWcNlF7XPUEgS0g
CXLUoAUx7uqrKfE/enL4MUekMyox7cUknkPCnzAHGCdZtNR2Wj8NDnfQwD2Jtke5X0lmoE6hbGgr
/LasW/7cfksdACuKS+J2RyjhlgbA19kFrUyxLbN+QcBHPi4HRN0m7fvy0LU+Z7bl+RiUeguq7sds
8CLOQvMNLgomLZxaDCteAyt7zEAzcqEziiusN12LcqdltAKu86PPe1gQ7LaxzBSr0WNukhpXjqsf
xKTpiGGMPPj5swModo0og6WoKl5cnBBo4XehQ5/q5DxA3r/EJcGfKHli+3kyOqrSQkwySuJ89IGc
wLdu+KrVHKjnr7+O2+MasixEaVSv5cfaDo7SxHt0Y+dnE49c86N+KXV03/MXOrKBAy8Prn/ncBw3
vJpfHMRFCOnPh3zRYg3BieWl167/nHvsnEHSNfu62ZMqs7dOOei1IjkAm0Af2xE0dj9k93bhFCeW
emsS2yovn4d2ep9J5EFotwD6yRHk+CTQ5qeCzAR5hLZG7yrmitAFfDjDYefj4SEtsX1SnYN/tcza
MwH4KyBEsaWyMEJihIdUChsnUxht62yB8/XlTSLTJwuuzi4WnGCYRDIhj63zkI0U+BAZhRn2LAzy
1aMRpVTXuE/AWxwsDQ1PY8eoNzEfiW3leZRvfRXvyerx8mfWz76kO3i59zMKan+bw1Bbc7SfVxB1
optJzLS0NQyCeR0S/iZ5PTKIechzcCZWEEG8Sow9hYMGRV20T/eYZ9dAYFZpcxwDhj1G2oABqG3w
oRCJRsHo3iyptksH81hp45xK1QIvMWZiQHDcUz9DbSWnHULLr+cU10gYnjtAGvtG8fIwKsq+nNnB
BeGH6aGNBMMle4qyTdHQ3tAyeDiB/SKe6hKR++PDr/esySGtRdT665ODkTDjz/Nq8/XJ377Avqb1
PLIzotPmj2/x9d5kzj3ZMeNadRL34GAuPXIm93Z7HwbzEjLXFsSXCGJDWBbx2gCLw16ZC+brDcjt
37/l14flKK750oZULSaasa+RNb/eTUyf84VfrgPXfadFNDvloe2vc4UKqEm6ASyhVqA2UN21/p0v
zYBa0mRFVovbx+OSLeviyX+SquRhWb798m2+3vv6Ecye+Glf/xM7AOMiaY0b4DbVKjCSCmwpjpiV
lZk8X9VwEzUUnSLLbYGb1asS4sMR85559r2OcpHQne/IWHNislW5ByZxcCM5n7lk8GgaVniBXmrt
DPrRWAeafLsY+ddEfuM76oPS7TjQL1kGHnVZ/vw4IH3S/t2KBx3AmK3jjhyuytjNERuCZTFhd3GK
csNASd0rAcRNZCBYAkl5IL4vTPSZZW8jzAJZMRm3BTx+9u2Y/BsA+Jj4DEpDiw/2IwSNaaW9icL6
pc2MkV1iTrMNwEQUY+YzGDgIdu8s5ujbEJPWzrBKtUssfn6jxuCGQoh39IXvcz0nx4zYBLcH/wTg
NmWqeIwyAgDSKOUDtruTN9HqqKirvXEa1oe85FbRZoCy8EOkHzM3JDe2mQeVfX2ulnVWur29reBy
Z1JSO2jVcEaG+lECt7kd5sXDl03NjsiBdXaQOkLquC/WiPlX5OrIGV8eG/o471sPs2vAS4atRv7Z
tzeM371TIbmBNbgozrnFToz0C1zAibqkkE4bIjwGC0XYpxhAgnvQdxoBIB53RdQHT8Oc/7Ir1u+h
oZlt8b14gw8QAdNalYBC1ANtBlwiRM1gHHMYDwLMFD17TO2egTLoM+Vu0C0fAJ4gntDXhwrDca/0
pot0+it2XIi7XfCpinY6lgXxhVGH58QHsjWCed0s9oy7FkzqHdWJWPDpRdl0wjlNczU9kQWDQ5jT
katS8aCAVD0FRpMfjZ4+YbqrV5zqnes4LcCspJx7hPklehi74qZc3vSmvE6DIs8Hs3mr5lY8R9q5
JuQODhTq3jaTUV49z7+j7yM9uHbbnINxeIaHsIBsN/4866u7yfMufqgJnd5EsFXCgMk9R5OHaYKS
EteKcFYp3yIABzyJCU1oynaP4RjA7HQCsc2hdeGmfPPZjTBPg8TVKDLpaU8HbVaXd2VFI5Wk3Y8a
aOKOyr5C3zAPxkI7SLyU/EcD6GF4shqEh1k66NthcBGCoUaQimIPSeIUyTzfhZn/oyXC/GCN5iam
e3I/hXJpGlQ8YNb83tdjcojavUHK59jlydnuTRAwXLkwEHegXJ+h1ZzCkEYK/G3NjtrlV3+2kgeN
v87y6+Y8ECSszAycn+aC6Gek+C4LzgGqjCYah4m1heJ4p2hmOLrOeM+4w9tB0CM3LxN1MGfO8ZYq
AYM1wl4JIzTOvjy3vTvhSKbiI+i6n4RPwks3uu9+Zr/0HjuZca7xUEz1fc2VGwJmO1kBdrtuhm0c
kvnqQ3LLCyaWvYRAh4g+iIL3D/igt0abnOosD+6ZUNz5NoYMejpyDiAgoGbSirlxLt1pwSdl8VbO
LzR4e/+HvfPaclvLsuyv9A8gx4HHeSXoXThGSBEvGFJIgncHHl/fE1Rm3UxVdd0f6AdhkAwjBggc
s/dac20l3pxdnGRHqqWUXlp3pKCAsG5qTxacsxO5QoV6suP8MWZJoxNdaoEMnaA5eZ1Z7aKxECdQ
2w+sp5NtqZbIc+DBaScfUBv2zNWEx4Yuao90No53G6rIDbmLW+lcbQdxlaWKCWVigDLTKV7p6n+l
Zyku6ktN+OQNYsqSfNs9BlG7MkYWjBjpn0VooqAOM4uATX1TQ/ZNXVbnrSoVi+whXecm/e7FKL4G
cPADgvK0m4euPo3ZvHZtRDkVNHBqpdsq9CitOWTmyHwJZ4aOgFfeJ9BT7iu8H74i60elr8pI6LsH
gBUJAjlO0vfa6pQDPjnOWXMygFE/UbNceVj/Fov4YLIrqKVEFM3h/iiOz1XNlKzVMGxWank4qvMd
5IV3dMFXJ/thQlafIDjYBIJakqaA3/mZVnT+hJTWz2lkkBlb/yo0fdo0QjMQFRIAqQsoTDTKsYvo
XWmi2FoextVoUlGoM/zaB3JvRPBgZKiVZm8iR4d1CfXFZDuM6Xy0JBv4Nk/yTWa70xGQGsHHXcIu
dwAesLx0P0BhfRs7Sh1pWw6I22JjPtJm7//5MC3r+CD6xYFki+O0HO6PiPlZFMpLBt/9eTtlMaFc
WY5XdsFuEFRPW5JHBfvwJciOHo8zhib7HdIKly90cbhwbbDkAcKqjrUDgsVIHPyUJbST+2vBfeny
15cd5v5N2KQfDPOOb6eSNMj/+tn7L7gf/njtr6fYpXJMPCoh6DBkD/rXj9Qu61lAuPOfv1D3BD9y
/8bfD3V8e1TfwBH89dP/9k33Fz3NQbXQYI398y+4f/mvN3R/Kj29YgscqYUIVh2jOnBWrTGSNric
kv/pJ/6n1/76pfrInRu3Ai8p1yMDIZwJi7jgoIxNjOgOPCdAl3ioli/XFpZmY5D8kYl6jkNoLk4J
IeR+cAPsVhRPoWPcn3vLV0YwYPAssnKD3YDNm5Pn/drpO2bRSXvJCu/m4CzwjeUK4L76lJR8Njah
P2LDJU7w2XIptKFigx+oEcyakb3Idoa9Pta7hWA0nbIGif1IY4ESAParxBIfYzEfVD/8iPIStyfW
ojC4dEZFToILUaKHy0YAuMGQgdOIqwh/LOt0u3+1UhykKq1e4tj9FZXVgyQePTTlY6mH35wyBZjY
p1cqsb8waDZ9/FiPKCbHDhh75cQHtt1fMRfnK1oFvp6b351GG5eCT7sSSvvWLTYxCA1opKs9yKDP
NM9Nah8j3AxCu3w39Pjf2+kC3O5X4LAAlvpLMVivSTrcohpyZ2d4IP7oIBRBTIU3Gz6RVK/Dkp2R
Y1RflPXTG6nk2l7/kIt+b+SHftEMCTUk6yhqf1ogNyNzPLlResq1cGfo4Yex/M20/KvGBJ/lnVyb
1ndjkwnd3YOynpMOt0+Ha5V4iBdss6dhlHAX8lUKCbmwrQfD7t7w0ZsRxfSsfsM28myXTboqLWvX
xtqPhhQarAgx6PLxxdPn17Tsx71uFdFKyfLcqmZfaURhs3ZLUzJEQQKF+1xOz9XCNe8DAEDIxdIa
ZmJE+Dp2LMwljnmpQzMjfH3RIWWmtXIDXJbWTK4FompPZq8j+ZCrepi33kmx2AKOCS1YLnl3pIcR
QzDOBPWx/Mcd9tzWr1M6Db8MtqY00lLP/Ji0YQuY+aB3wbW2h73s5aUtSDRvzWV5fhVecgMYKVYu
AC+cSsl0qW3oM21/qT0bEs+0lu1HPzQW5U3tc5D1Oe3RQ5Sh9QaavTKSL2OA4zcMcEN5VXKiy55v
5AA7jCICsRmIKj2n+l6aOW8ZXUnPQLIzE9P1J8i226F2bPg5ZEYMRg2bLJATkQuJtrS8/K6iCQH5
n4SGysbPisOH+Et9a5Us5MNlI+OUODjr/IfShtGfDaJZm72ZIamPNBJpSRMDYpNwAquhoP40sRdk
p370ejI+nqUWA9CZvR9ulz1YrtX6BuGvmM9zLsbgyVBBtYJJEPqUFG8e6uoNoQ+vcenuCmxobMoO
7CWcVd7z2ZFQBJGJJBJAAsG6QjLKnT6f8F/+LOMtyJYXct1+oYmpN1iqjhL5ysqcoegF0vhoBDF0
VjMCZ8faZlFR9Q3sDPMCR00EYd0u9XvjS5nhui9zwN8NBuq13TjdSoxIUhlSUlifoBDpP2GC8GDv
1SecN8jnwvQrWp1Dh1SFQhGkW05BVWg2StePjEluayz3WuXkbFqOCIuuy78AcxyMVe6WqTI3acv8
ir37xgXPSOMQtixVCySeDA1yKjEpZVQZ1MzkWBbEg6oRB++C0ooTxy+B1lBiKNcI0MFoz8BBFCDZ
nFYBs5nrskIIz2hFJgcMpJg0Y5OFzNzZUFAofm8o95yaMo22s2diUx/VuC7TRtK+BUnipV8hCswb
M1e40VX9EmQA8ZSVPaTNTLkJ7P3o0qAauK8cl4IdgPcSoXW9nEjo+vS/7PzKboWuVvDSW9NHY8tP
RT2ET0P/8HahwqoPdmGVzOPPlj6kStPnGIOcOxSeHzjh69KQptuFbauNIBg62U4tSI67+c5NYZIM
tYdclBhZ3P7ziOMnT/xpSA6mF8Vr7HcgG9vlz29dwglrVurKBFst3R0JbuyYLfaDo+nwH9romWzx
CAdz2PRO/Yl9otmhTw43tTg0NNJUlnMJGhY9P+tXD2Ajh0tiEyc2LgV7vI2JX3TYlEoiMzu4cwVq
wUhqn0aUnNOs/FRLPd0gXoHuhypPF1Dl+Acgb0DWAI3i7OXYVofAmD5r7iBF2VnT9bceUif6RNR3
468RayaxzBjlSwU6kfauRuk75aITlE6F8yulZLCtKloHVGRIFQOObs8F/CeMmTmbmSVlpJwADwM7
sqjBrrrYfo91usZJioPayDZ2NlMRTCqXwPfhaVbeZ8oYWmn2q5vqp3zmbgDt+KDlPX5J3frWNsSl
cH+TSdnwnjLQbAUoST8AR5WkeQeJCmAlQMo1dztn34EnxBIhqe8fhXWjsQb2WqqcgWriggiE2uZS
e/a4LQHRwIhvF8d/EcjdaErCELAYaD8ViBDqBnR2OlsbmUSRheVj/ZZmDxlC1DVcOWOlQt80K+PS
dfW4Git3k3Zwfop6U3Wg0AmrkALHq5WwSELwKRkSwv294f//VTl/p8ohw/V/D9/6Ofyfd5bc/6HM
+f1D/4rd0v+Br9PwELUgo3A8F+HrP5U5rvyHC4pBOJZEnCccgy/9S5lj/0PotmcL4SySGTR8/6XM
scQ/LCnJkdRN4dnS5Bf+SzT0T9lJ88fzf5dc63+aGjx7UR3byDlogXiO84funwyLuhciLOnhhdlD
L7L2OYCkRBVvNeAWW2AGs084vA/295ftoLaeM3Lz7tfXbynT/yCG0Rf9z78roJd3AQ5XcJo4F4va
6D/kJD1bO5ibVCkLZPlb0ttfUDdc5h4Guz2jmp1ydVGOi5XXoGeqs8O221/TWEU7xoUErK1Sf+P2
MP5MZ+Qt0fum0CJcCzi898eJYQlloGkl7YEwT6awTGvXgvxJP8vcH3mbiEeS6vd12QDvNcPvGJVK
v7PhzaCDYpmoPQcFc1ZXDN3OtEmjTzO60C7Idr8QYCRdgQqmMqmrEiwBYKrC8FW6wFGGZo/Bjdzn
cPw7Megiof7jJCP+4GrzuKAQ7/xxkoGwkM7UqOIg5CxOpjvqGw9pAS7VwDcrSVRzACq+SUdjr1fW
jkFvxSLZKdvqzDr7xnrGeCgM70tgCPk3aiidS/2/vTcudHqK5nKT/Kn8b5s2UYPn5nTihudgcGg8
iexQCmfahUI6q0ZiopzM+t2WXcvmnL6hMdT4GNDnm5RaHnLtgZbn376v/3ZhOjo3Ie/KIoWLD+oP
WXoitLEy2HHtLeCebeH6poD4aGv0Fyu9OLd2u5AWyJojuXNnhMNblQ+QgApG6tme9UveR39zYdrL
x/QfH6OLWcBBTUegJeSPP7V0U4OnLAzGfm8m+gAaNdBOdNU3wvC0i8xi9ZLRjDDM8KkesuRW6DSG
bRZa1BbjLXnEIAqCarwWVknTsSdSqx8z6ziZ4aEoZ4F1N1xR91GXmSBeHA/asvqybsgQ9LPTC4pW
1rbQE3XRx4fEQ9FHt5nCZWWQX4s/e4F6AjyevqOm7n0Pnvm2Kcuz1bi0UqvmYJvle0TEM5Q9k2Dx
BN2w1lzxnmjbEqz2FbAW+K5fcVKDPoqcbj26SLYRJVN8XMRCjlQxJg4gvUMx9Gt49rf/fSgyrLvV
4I8TrCNS1LnvhRSGtVwT/2bHKHJJLnMOnssYupVj5OXVDAmtKaQ8GQmYJgrwMPVrhIdjMF7JCp1P
c1oA1olIievgIzmtlq4LXQtPsmcpmLvTdqo5QVP3Y4hK/vapDqiRk4QTBe5nVUORITZTcn6NNaPS
sHZcrXoP2tTHriN94ruaHegN9zgY1mPqGTc5Rf0halyAoYrD/VEqw/DYOt0jEQVonSPiL5qll3M/
ZJG86oFXHoZSD6gYlie3KZ75GLtr1o7jvmlt/dZbxfQUBQ8sPrtHAo/1nUhnCOakLdxbQzKpaqIF
hEYRspwBa2FYILfDpo62q4RNpLdOlZe9MMtRnECHqkgOljWnl1Yu2UT296kzSCYd9fBiZJHYznOX
HZjg1sLpki03NysqQ9H1nxrr7AzhmuWmTuyOA27iijc/vujsu3MjDJ/y5MtECR32FnXySAfMdc/3
Y1NB+uKEUkQ8erhq1n1FJfuebTNEtQL1V7rHTIzuSif14sDEjn+C/NkV9rzypHvdhA05bs4duouk
nacjQTbjmf7QNss7c88mEYhB/+pVpUdAAp+Rky2LrsjU1+7QtFvTFO82zYgj4FpUV3Tsz0lbHsxc
u4YVmgdXy9wzs+pB1rS8Sfw45W1uniMCyp4CrY+fRIJMCSzl1VQlBR98vy9d4QaMzAsLdbS2uuGE
Z5vi0rX2iok8Kq4WVvKwXDJwXG7iWmwu6ydSKghhMpXYdVX7EbdhcW5GvVhPklZv5wL8TO3xiFgJ
AhtCDXCzIXSU3jL4T7LkTEUsOTekjREtFF3T2Q22Um8jH509wyzEqYR4j6Nm6/HDKKJwyw4JX0on
YlLuVXa4u6nZ4YnHwKlIhE3iQz1130ZVT4/d0rrr2/xNpulp7lpzPy9mUkvUGmw5i/UGz0xL3KCD
cJKXqC46MSuHbIgja3rSB6QLGJqDTZnsAAUdycPydJaF9/sLqc3f0fZEU91fA4Q3AKCrxl1ulPP5
/s0mmYNr2yusjcxjb4la630ioMIntRzIyPQO3CQUbJanU81gqsxovFjK2d1fskSBinPQAXeitxfS
i3agwMKXFKT7Lkwt4hcMS3u+H0Ris02d5qtYviPyRLfPvDZYmdUFI7/zeD+0Bid0sqbP+7Nc0aHl
z1uPLBzh8SJbokedvdwPYx8A4XGL7cSgDQWkRaKmJRCr3BYbY5bnx5m9PqleA0rIUbYvNBM3TLDz
Wauw33emxFErXJjuzfBilv1aL8O3iloheywXDa4ND7p0mm7TdjT9iX7Url2TEtcwGxCtAnSPXt37
sfNjwCj9SuDEieJbQ2aS/abb7Lg9Kg8H3YI83NWWu6ZZ8ZmVnXxcclZd48MDvPCIiy3oprfOoeni
dDs3imDHoQooirAngVNHTiLZy3VgZrIgOYzcFxutsVYEkGcHO7PrxW2OCyq3z50C+BW7Su1QW1AB
d2dCzzwkLLIeQA7m6bwNB9iGfZIi963iXwZD21aCLWHkojCRDYwTykALpu/mEpN6ZBbrnOSspyjL
P1qTdrbF4LvPMaUWbH2vJMRF2HGHVSP6fIcwwvI15EBQUWAmUth+BLfwFIvhFoyasxlC1F+4rgIC
BkDkE+ACHNgLL1kUd7/PZmbN2mEuUP4iFD9UKRyMOPlik9T2KFpnnUBJ+D0+zahhbxPXsmq+egKa
GzPVNTfn4SRjCQ7bG18QYMa7zj5hoLJ3pJ+AZ5Qow5Q5VsdhwDjXYNC2YpCKZLgQfsYg4Xi4e2ea
+Q1tUyqE8x7XbL3XKcv0/IL3MJtfnDC0znezV4E8bJfiChLjQGaSjIEU1aBqkFrJSM9PfH6PXhgP
pzYkQbOikIE2wt3UE+GNXgQPO0NUqekeMkjgtEVQQJ70qOnzp03bmUDH9RgT9KRFIG6RInwXWqFY
r3abKiHwZii68pT0oGHGuI3Oo6mf2sgbzqByTb2Yr3rXnwpqgl/meU9/y1oPMDoQN2Tp3oyr69xh
JmBDlu3cuoDDp0WY26ZtlPZfoEuzXBmDmzCJ5EmF/ZKGcKu7CJ1Yq2tv8LwIoBjLncRnucZlOT96
9dNCkzgGTRxu3Wqs+O9xCYvWY2Lt55M3qvRAptsyEejZg8g95yjhScZJ4qPAHg7INuxj5eWswENm
1qkq5Tla1gG5th1bWx0d6oTHuUF6KIgqLj8xNi1ElSrZm111QftQXoX8GS2hRkFgfmVRYx9SW/0E
q6f5NZKog9ZKKDyme7QncrUKJ7c3iLcHOH4k7zjWrJ8KlCcXw2treIWpuxPtiK2to5sGdc/6VjZe
9R670VufDuCrMMj6YGbjdZflxLgS1HIgHEgdu+CoHFXtvIY4XS/uYbbWUHBBZkKXRhlJm1drsLCm
zqOe5MT5SkCNVXmo6fyhni4RaiaUkzxq2of7myeWonmqOnkpAXseRY2FD3mW8NsuFhdJsN8c5jpM
vBvea4yDeR8fzHapOXpwE+w4ea8jtCQtXgCLv2zSVPtAfYQ6uhXnpxEXALE1Hdl4rFHrrjf30qwf
MtWrPY1xYgmqQ9nj90IPq+yivAyIqdHfql/UgBHKhUzg8CJhdMM3S6D4eYtbOStNk3JtCm6XD88n
Fwn+alhgC6B4ieeaobADjWP0lUk7hj8hjcm5TbVSOxgJV9PyOwhXIIWI0EGAQf3B7KjwyRmGLWyf
dmOiHEc7YG/QHjD3oL/ZDhneQQpBQVBpWBXabD0rO13DQtxwmRjrtl1Kqz8xl86PUbsxYtc9GK30
dmS4gbucPGgjHS4T0gsJOsK70TvENcg+u9EMgXSPrbZSFIjx75eReVOdTvgqqTj0R9AODNW2jeXN
6OhEgOxfd0NdEjUCS55xA6mc4yWv3SR+KTskcW5yUVl0OW9uMr/1iMdIGsyrra61uLi1HrFa21en
LOb/yWxuXSwPTE1tcnUal7UpLfy9Fo3p+v606/rxzMzCKe69U9QyR/U24NgOCSySmU1fD87FA/4J
ydDugXw4wYVlqrF26f981aPgURuS/qfpNgdqDxdPVaNvWJhpkBM4J8OT9kk2XbcRvXEc2cbdX4mH
wTnRkaP6N5uEyAEfUVxxfG91/ykCk1WPqMvK3QjgTzycVUeIVifSygfvPJwclxySOGKbZCmDp1rw
Q+rwz4cBCn1s5x+KDdmpX+Sn90f3gxv10XoQgOBgDuEjqYWlnRAxoEPtreP9W4BgHse61XbjLH+5
LeS3XkxXzU7Mo6M5xu9DAbFmVfd1QCot6DeX7deEZBm0rygzCOrxu6iTidrqVWdL92TVjyNa1UfN
ZvYpg+oZapy9r6ngrLR+qmD+8FpnjwreWw+ZgdovS2lN38xTpJ4pxCMYaOvH+7NAN/Sj48GWvT8N
93YRtmiMW2gSTk4R3LOrDZeM+ZQ6hvkEtaWkDa7of8GsQ4HbJofanOgVOPp4FUN7xr1Yv4T8H0wb
z5jX0NBNaODo5NInBml09mT6qgeDe0Z9efAszB+4WIAfh5H+3Ka6eIZ54lsNbzBopbVFGMgOzCAR
QQdgZHTL7UP2nrHE0BlheQYaU/i2RDpra9qD3oDHn2YhjgPiWSQIy3PQrbTGrAp2a0lwCxukkzZ5
nm8gfUXVjoecMvWzietrN5ujB0UdUljPwq4bxhkpKocy87r8355HJGxwv43zBkEBIy8a3J+wiKaN
o+8dtyYXtrafsqojZICb6MS6vIfXgo4uJ/CCn0hofIZgghsC7GHNbA1088QBczsAdiMcDeh1ARS0
iD0YEmEODSn7qkoHC40ITxqIEiFpFud5fO5LQSj1FD6JIbnKOb4qwM9Oa9xY4e0TvbuOMW910nFY
Ye5miATfhFbp4NkkIiXT+FFnZBHUtAA1Ya30WQBLTeKbA0NlpcyDyRqtpwPsNy10BpXLT3u2vrmz
ux+8/hUrROf38ztpgfMavXfuhze80jECi6TcFaPGDtCjbj40RAg1wz6x2icWJ1+iZYbJrAHC07YR
ZBpW9d7QEyxXB0NFj2nhBDvE1SthNChKipB8sKEsGCtCjLfTYYDF3NRkXDfiW9k9s84PNgG5vKt5
ZFWDwg/2lBnAm6W521tWust6Td9nDvdUrcenGKWGL7zup6UR/uHY6Td0J9UKu8EXA6UAyaGrMWCF
7mGCOyz9hQkZXEJN6eguw+X9QCCaoyJnryfyZzPzdyaonclMxZ/Vio2FntKJ8a+0KvWNEpk/aHcw
SJbYDr1Hv5qY13WVGPvE0Z4JDW+2Zd272JGy76QUsIhfyju559ep9yYMqcFc82L0rETjEUFFzqBC
ClfGwPSZOv24ZztU5vqvgFNdIRZfo0NHKqyzEABl+y19N7ElPlYCqn1Yj/l2qSAX1dz+YOB4YBgC
RGEa5C5rob0qBmzMZl7+GuzR8oPENrY6yp83UveusraXcBBJBdTRUchE8PtkZL46svqqQCIf44ot
sCXJxCCjKzkbdQNypXKfUndZfRXqIy7K6gsfCSTD4E3VPZRsRSoh4h/81fW8g8AW+06fBThRUoF8
wHxm056eLFcfV15GE21yzeiqZXKNVlldWxKUtk2rvfUMP0XMrj2Zem9TVUxfXgDnnSAC5QcqiPYt
8c67WTzL+doRjbVr3Kp6ijEJ2lDziHume+u4Lptyx9j1S/hGGeTnPqtQUnWvQm8FIY4mee5Wizi3
qDmJS2hRDd4Tx+sik1RY4TRAlNJuP2jOQ471mmNpjNgrlM74ZYsHM9Pdx4gCdaE5j15yoF0pvgGj
IFMpdK0TCOlpn5DYXbOW2uEFeRKzc8EcCzXG1u0duHMdNx3xSenQt5vsNlBU3mtx0q+pUtcPaJ5Q
K6dQ7wPvzKfW+4SVladASHfjpZSUkzKHXjM7Jyvl7sdFkdZbvXfb9X3eCDXjVU62eWChcC7TcECp
zrvPrOTJc4bgtUxI56umN1eSj16E8B7ERESUF6nSn0nQWOtD+kRQGOMWrrajjt5IJ38KMEQGxgGy
Qcc1TVhj/UDo1jXV8D9GCV//rRATQcC2qN4PDepjHGMeXM7D0CJt1EoSkMJFQXZXlDm5W24Dd371
bDRANqXr2b8/bPQYrGQT4Ihqqw8PnsVqFLeyQG+MwzRnFAIjVi0YsQj1vF+5FjEA30mS/E7IiXec
WQMWq96wveP9eWH0qzGKo4OziHkqg8amWg73p/eDpc+ogf6fXw4qxOp/fffgymY7DdGLZxQ7vRr8
unfe3bTu/MbKDGfjaNY2n4p035NUs1fLN1CZgg/pJcwmEO4kZqt7sNX90CeTvp1+ROzBTdAOLNbI
MQNnlWmoaJyHrqJb08X9UxFgdsCLieSI0ImsyrH/IK3SzMbjsu80eOMPTU6SJXtdb0MQgoYfNhrI
akvmZ3QUBXKWmZSWIXyCUtoE+Uvs4s0UnrnrFzG8WMTwYyhXoHGN06RDSdxVcnBfOuCMK9l7X8SY
lzcZTOVtdjEGhkAqezIkSic9DmS1XKMpxhXuaoD+S3wjMgP01GfHADzqPmy1ig+uo5Ix4aUGo0RF
u82NlTYCUYCZhlI3tF7I3Srg1h5lOf/gw0aX0mvEh9DhX3lG0q7javpqDK28DhFpIpl0KjaKfhLP
zMaqKdkBTtYS301ZN6Oy0mVh+WAnzcUry+JUdwVZqhUoaQGXvseRhvcw0n1BTIw3p19RkqlTsNDW
gxj0VUO/jGZ8cTX1Ep8w8KOtyxrhkLVh/yQ1iQcHPfTnmEY7d253/YytyAVECQckKPZBFBVv9KJP
RZEg1Aqo3gG6wrQEYfzKFM1GSfabisX4t7CixtMR3+qO1nsfRk9OELs/CYhc97gTDcaYhyW8d6E1
1islpn1tNc73vDCRurSkB7lLzkXWRc8okagMdhR52VC76xKp4sHQBnPt5haI6kDO5GEydEzmItnU
2obS3LwuqyHZiXrcUeJojkThoUeKOofwpBAFb1bqa/w52tnFUbtGrWmt2eyjeG/2bCgheNUm0DgS
FFO9128U244hBQXWKHI62ezgJhRDRKAE3WZ55ta04zoQG9fWMIlKzWdtr6yu3VhTcYvYI0B4Zxcc
4qwEVtCXO4tMeSeYknXHyvxpDC8gfdxLokrmIc35VFC5D/ZHMZJgj7hAH8eFRiKMU2US701clnUY
klHbqqp3L4PKL15SxGc9gx3tihHfNdlqjJmXHhDwk5E732D1+pGFjLSk4vuYiEbzjYhJSh9JCXW6
ZwRVyKFC4QHQmX802G72hLCjoaC4uqJvBdhV0MDFHbrFfRitXKIp4P4Tk5gM0GI10k+HdFLgi6Z3
9HMs0QelX+9lKWmbO9pGzrMuvtUkXmxJAmUKa72vTpVW66iKzGMWzzZVjGrbGQbX2Ej8WxrOb/FU
F3tjGl74tKaDU0j2QGkPh9ToULF5UFGgXBu7NBTzVucCY4ggtwZR15xSHW5Kvj8y1Re5xDn3tJHq
SXSnPsMcMdb2edTf3S5/KIB3PUUzYc4AfNqLlgOWsJjS1NAQNjW9T3K44pcS5xD+ns3pPU4x1KXZ
G06945wSZJFXkma/hIVWPnZ1cHYjbF8mrEvA87RsUqhxkixcP0Wtn85h8zBT2g5dOjbW0MXYyuvo
1Mbd8+ykVNLtH7U5bgrbAAoTaiy2Ewv9somLK6hI26s1Epx7stcG0905jk2K1dB+ioFEvYUzi9YS
EHS/LxWIsrwcu0tU98YC7nc32nxBKQSpGlfEWlRVtLlXDpo8d9bBgv2XYbFXyI4Ofdp3fgyfbz9h
3F9ZlnUlLcR9V68Tg7IdtA+T0RPx16cv4WjEV0T0xiltIdXVltiMEwrTFFPUBWyPLtlFSsNwFtTa
lkg96xhR0Bs6QrJmnGL05qrqC6M9q3ABHwcg9UeLLTiOj51pxSin6DWzSGrwUKhAPBBkyhKXztNj
1DAcmqrVSDLU+KVG+IihY2CcJ3jFCuCDN1261dmEbEK6Er4zc/5Y2DqnqPS6U1fKV/SZ9a5GhOfr
qjBfXWJDGHj4oUXyHmEHRXYjEuM0BsnP3sycbZUl2rHonuPR6772k/jatcywbjEXOwKNyVrKLH2H
zzE6hB2IX2BXWGtpjQFxNnflYlkahOivkPhWVcXCL2mtM6H37kGO5ZuFaf0MfK72pwLualaBxphy
MrJtCFFP2B5NKBIkMxtmEuxEtOvm0O9Hdx+z/z+hDQPgILG8lawZCTAn/rE32h073Ppia0CZASft
CrvUL3HkvInc6vaMVW+0KhAbF2VNfsmytNAXZR1R39SXDK4+wyPzR074b8Z2iDfMDlpL0ySlcBLo
u56pl3AypO2VleLsj6ezzoICSiyH2GBEVmF3CgZWhBUQr1VHW+oYOzSbARHdhjwjgCHR4rVWn6ik
ErlsFrrfDNqvLICTBaW8upn4ox60NN3Z3ruwJ/sGNw0gAEX/dkjfY9G3FxcE6NnuAvjnumCLmARH
zshMnS6+tVNlX0nnop/ntTj9KZwRXW3lpygk669QoeXXpDqfRs1gg5iPF0CZAJOFZa4z2+nGtRHG
Px0ymLZdZFtHR2TeQbZvxIDSOdCTwHfctMlXDhM75VaDh785gmlVbQJKFiunYcDgDY5HMAeoJ2Wj
bzHmUPRzf2dXhUv6L6unoQ7UvuowPgW9PYLxGI2VHTO/zEYQGsyI1XCNAKtsE3gVlFjbV4O44n0x
IKSko02L6c6IDYlLkwzJaeM+qFqB0loO92En4w5Gh5Lu3fGBpiVr9br1CsCZtKmtUW8uNjkAIdkk
+EEjIoYR9UCfTB+i5ZEbaz/Tkk130Q7Ofsh0eqOyX/cq47WgwHvUN2cryXYey1hsl6O9qdCeHqIk
Z6eAqbNQLjtQab4WKmOatIQgHyhImLlD5zK0I46OXFzICj/KhogSSQbhoRZZv2fcQ34JCJFibE5q
XDl/i4gSZYecy5dOjy9Fq8R7YM7FOhqcYiNm/bFrFutP3lVoUAgsbuIav7UqicQU2cegk3OZDvJU
FTa0ECzQbxIXPuv9o4uH/KZa/RTjTTyFdmfAsnC7FSKfTzxTiuj6cthokXHCxa/eRxGuZwfjnWJJ
etUrxPPWiOe6toFfUUDBm+r6ulvq34nB2WLZpXvAIrTwqP4RQqTobRpUdna9aRDMWjfylhRyJyE1
D6xdz2NGPaHPgQjpqn6oRflAiX6Tpkb1bewFrOru0y6Lch/IZrrBZD9RWrjFlRnvh5bi0v16uF8Z
gah2FkuOTdWikjXyPDhkQBF9Lm6u+CZ9tfDY+B7lDHB6lnoq2JlOkRGshDm1SFk9kz7URx8hRdSZ
N1Y04xWMQf1GA1yss4J+Ts/ebUtli20f7U6/i5vnPs2tQ11SqUhGNJq9Ksc3PG8/tWbmpSwTu7vv
jpBouYbKCY5nGYTNkq5S7LGmg1H9SZJEDAcbevAEgWI9FXQ28Zlou05z7cvcuG8RWNFbIaR1iUzj
La2fHPr/L05qxzepoLtERazvokQiE5BCHa0BbShlAR7en5vImn4/wvipjven8NKRWcV4LHOb9FF8
iP+XvfNYbl3Ltuy/VB8Z2PBoVIcEQS9H+Q5C7sB7YMN8fQ3w3Hyn8uYzUf3qMEhIomiAbdaac0yX
CGHXntcphqfD9aYAUSSaNPNGJBjGEtDZ2xWdezVT/3k3pa29H9C6L7uy68019cZdtl3Xe2ofM3uU
HQVwLvlklSyxNQ7QTxwB+UIs/X2/iPFrhY0OM1lTsn0QE9hbDOKvG1B6uHut+ii6RaSr999pB6kq
mSeeAFoFcc6L6fd6D+ypxRhuvQBJIrVHUjQ7/L47Lnd/p/jYjEZRa+YefWVi+Zi0oLwtJqLl4Z8b
08auXi8psbGJ8+T6BNcn/P1U/3GsIYIRK0e5y9mAzaSyARYxx+H5+mvp9dj1CdI/QUJ/e8K0QpyF
mPG5pkZ6KC2Mp2slwXf9+/FyMIxwlA+IMrxC6u3ayUCMt8QFH+jd4eBf7v15GEREifVhx1rpX45f
P/6/Hfvz8M/f67R50tWfZ85Ck7RSsgZY2vMFXsOHfn9z18eKUvFNYKs+cPKrNC5j4xAYDUkG4LP1
dYc8vKbovB0Gx6V0eLn+gmJ8ulpbwZofq/boivyv57XngrPj+i+u+UbXn1zvCfDCGzXpvv4cuh53
lhik672WBJftZJf7P093Pf77OcuRwp9RoZ8jnrY7UMHrDsmSLn29d725/oCsDoVYElw4cXVxaX7u
uyqigiutbOMqXFZZnbcH1kUrDdfJ/vo1R9fT7c/XmgF+XC6q65U0LsHB1xu53DOsCWv8HEcbQv7G
Q10V40GjPE9Rj4d/bq7Hcsyae6lQNU87nBQd8vTN9Y2ES6r19WayG5yIaTMiF3GKJzeRSJ3QC2Rg
6ImpQ/256Jogg5E+6NtWVRFnTLkPYfTGIfdEx8KMIeSReOVmRbt5iwcUrra0/Lyuv/M4eiKi9kFP
KcEO42ailb+idA7RJxTIDiYw5LZ2dIAexIQorSd2eCi55VMWa7e5ljggWNJvx2W/QyP8ycL3oUOu
pLPINa0U5Ysz6XtZtJhlSMvdtrpODBNVUFRg5zQkW5Mq6LNWLzRYMG6hEZLfuxSb4+AUpFZ0sHmB
q2EFkfKTWhy9chqjKwRgaRXwzfCEaDKWKOVpAw6MAJOa/EAqd1GGD7ZipU1ak34ODAOaUX8el95w
D02ltZJb1XaPQPED0taPsqvpkfYTdpH+xciaOypm2z54EmoovGhyvirzpbNyjBqdu2/D9IvRGgv1
wPsJiRNUHPRa9fQ1z3TvjZyvm8asMxE1Q8TakzbYH4q6VVtMDaPdfTlLUMTk2mQRC/oFQZviwZno
4EQamwWm8Zio08jsifrrwZIpgbrpqQGdwyAmOg/v4NBnAu7KuC8RWyR0bqA7760guIsd+onhxFK+
IAndhku7djGuG4QEcd+jJaP5AwVUo8Orhh5lZutGSpbMnEuWWSuh88m17MQOgSb3wF1IciGixq8i
ULVkeb6V1lZz2WbpOUv8qgl8/HX3cXdTlJO+KfN0bbg9MXOsa7wO/gh72qx1sKMVIY1A+DCGTn4g
YpvVWNc9HSs67ZoWn91Gv0ydRniO1fVrtBEPlKjOvHdodhPmN8RUiU9Q3npsXPB45gxy1yqeuTp/
EX/ZzdRJk5YGNwt8MAmcXEJou2A26GHo0XaWcb2xevWTDQR2qT2AAo9zm4SdAq81dfnV6Add9TJ1
2HirMv6Mq2FaoYn2UEgGm9m0iZzLxcNkm9+BFXjmcKhSoDZNx2fcNyreFy2faKLkwbYZjR1MVtLR
UO74qlKnPo6X8UnLejLMFGXasErWtkVUqF5Tl3JHpB5hvlFnPI5A2vNBLY6zu9Cd8tx8nAvR3tNV
9+dl23A9FJJ408BueSDXXGEWAp7f1vObFmjmOZ87e2/j11gnBuWCOdTsfWiO9qPSRzUd9ED16Ssi
6DSDxxF18d5lk7gqIajupR7j77PMxTRmaF7AO2iNqrg3rGIGbQKVoyGNhnwRVjwqp42Lxg9dC3ol
nTYalYlWPo7jlNzIKnliopCP15tuPIxjq16S8hQHPFNS69+1A2xAWMHwaBsN1X7oLUoy/wAq7g9a
PMR4wxSHEDFfJzaEsSpzd7Y9L5eJEj+EkX2IDP1U0ph18G8f69mkR9ABIMvtB73T7YdRxP6UzfKO
LOBLXTRfkZq7/AhI1zjpxa1ldKREqnBkHJHqjBoNYpsSnoiAWLDJ3WZbGq1+I9jZybLojgi/P1jv
pH5CGZG63xizXDSGk50854AYWP0PDYlcI2fB8IjQA+O6HIaVcPCTDRXLwkw9Y5gxzqY2GedCQ644
omvwLWUCANkn5poqdkbZ317HYSROhjDuawm1XLHCcUO5ql2VyosOd+CsLwxrdFc7YIKxl+fRCOpT
VF4Td4taPSd5rO9+pky7oKyILh3l+Sjo8idrOE5z615M8DqRmb7kYhpOWAirc6KIh6vqpm6oSsal
eiC/cict/v1/rywWi2PgX3TFDqorwFq4OQQsub9bLWapJW5s69UuFU66g0cCeY3gbhB69pODaPEy
5m2z4Kl9cxF3jFYX/w8vQfs3t4eD6xHjiDCFSiNQ/5uc3QUq0CcI+ne5gtwp6LVboC2lpwx4zJjI
3jKN9TmCgMp3SxndGDi7XC0Xa6UqYYvWpKrmFA6Pi9hUlSK/lWQQdDSX92xX1ZtFBXqtRv33H9w1
gORvH5xjqyruCXT4cGz/JsjGzZDpSQlXHWq1hWNfOPtQBjeC4L0N4gVja0qn9EYp9rDxoi3bpvRt
1rHcpp/xMJ2C1nA/xk0lnOjT0tTnkmIOxR/zB4GKCRmuYQlMNeYOG2O8yuN4PvwPr//fzA186sBe
DctxLd7G39n2U5vgmQFGy1BXsHQ3iHeIu5Y3Qf5miqB6jyqDbPewlf6c2a8S7NtJGOSsuR2hvqWx
Qdt/GpxPM02a3Ww5r+5SAakTCJTFcJeMVbUdq3JYt3lkbrvEuDG6rP9N6P//FrDHqfr53//rg1Ue
gTRt18Rf3f/t5tLJQuH7/K/BzI8/40f7n/zFX/4vV/+HqfL9qxhJNJCB2LX+6f8SqvUPS18cRg5l
FhYeOD3+8n/pFiavxakjWIKRCLH4Tlp87UCbNfMfZNCYMJTVq11Ktf5f/F+mYf5tTGAhgB7acW0c
D0gC8Tr9q91BxSjKrrxU90bSyJ3VygvI9nBF6ADtfxsgjasHKw21Tx5S6XXn6VT0oHBncyMnfgUQ
8EkP5hJ9jOObDjkDZv7RtCERLvSNq3L2I1U+4vpit+VG95VJglQnEDiB2I9mhn4ALxDPjCeShpD9
UL44mXrzUai9pwAnq6dFEoqCQNjs1sRBJEtWYRXsGifz7b59mYvUBLVXnNKKHmaAJKbW2xv67QA0
qKshNEUlptRAwnpy5Yp23g5O6lOWOGp9FxJWDCVX+UpcYJYWUV4QMJBGYzMjcUrzhpLwwUzkm9ne
NzFiUDsWFW3ueduL/jlH8A5BB369W2wV4C0tcTDrAQ0+k1oEmJ2qyRCP2laFKlb1xN4E7Ts2N79v
jBPAQEh8APUtm89jrQ+2pG57KCXwkZjt1xEXPS8AtwOxmqF2BumiHu3E+f3IGGvtfD0uGkvfZyoi
NtsgF4daH4Xg2CU6LWRdpxntiRFpPLaKTt4SWjbgL65Cv6SER6jP4V1ZK9uiHObTPIGObSjKe2Ag
1LuQBiKbp778/bAnrPpugm+oxq6va1O0ic3YeLQleGxq4kizsTqdZRm8hEGhwO8M6QOFsVzbihPc
Xm8aZ1JuK60k1PIzd6l5BzNiNRQX1nxDLbY/Frm2rYycY2pTb5SAbzkBwQchNa8spE1t6elmqeM3
0ERE4c8Ga8DpvcZuw/iI3+7UTCaG/rHCzjzagDLLxst4Hi/OZETsmx3fkF/PTqPPnKWP2K9Zu45b
POR3jNzK2Uqn/tJOcbSdwrj1etvsLkVjGveCyc3dR4Zonsi55kZ9D3Ws4NcHGsO4MZQSLm0Eajyx
niQShKRQ4lcV1tRRVyVFJ6tNXudKZQvCRLdJWv0VM970GOjds2QH/5kMeQ0MyTDupRWQRlEX4yYK
VNCghDEegVXe2Eqo/NQWQfcOYmNZC2PFtqXcYN8sDm7Rm4/aop+xku7GUgf8y412Qco3fTt1vg9x
1YeL/3gl0OK8QaAFBOdumxQ2FbZm6yEa0uRdBEIBKFE6F1qZFWBhmxChgUwgh2yofZYQEkZXMbqf
A5SzceqY784c7iuZBp/0KYimG28xfw9P0HLRkaN0JJlYb1/TudwQP6jdmsEIimBo9O1IgqpHTyJ8
TlPH8Kucac4Z3fA5T3UH9gNxBdefuoO2Fb2RLgt6ou6xPL/YrXhBT14Se6ODxmxoJJOXh/OobeV3
Dgm5Ch7SGevi6NRHKtvuTTsiVwiF5W6zMXbw29AZNEDDPuIw25oJ/zprMZXWySwfHVBYB0uiUtGM
s1Fl4UeuxLS2Q2OGi6JOZ6IrAEDkowFRWaTHukJeTb8VqmjmjpcSvsQFdDs+Cvq4Q1tA2FiOw+ae
Nx3IrM31N+zFU9jIFvpilLN5yKd7gKjjvWl0w7mgb/bnEN9ligkSSZmFQrcdi+pFBba+nZ1S2Vwf
ThNAqIrIWIrC4bEZZPZiUvIPACDcm9ClnyYE2FY6vFu1s7QPo+KxLbKbuGjD2+ujMcRtpUX4xlOu
iXEaCScmmnxN5mx4AlSsvuQUyZ3GNB+ncejvGtN9NkEN2qqVPZRIWO+7stgWsD/WVH5MKlhZjllm
zM5KKteljr3LIRIDfMSox8dAezRI/TiUsWP7pR2Yl4oAx9VEv+gncrd9TTaVrG16OUpFFzhLi3NR
t80t3x+gLimRNEDRRp1YPoeG0l6UAuNBz3Tp5UEM87Sq4l1l6fhBZfzNevjWyVTla/R7Ye0zO5xe
FKMwD3hLyBlYHnosdQ2v6Wtt3yDTfs04qzI8WS/4sN2jPQOYmwAGvg4uqDMkrliaBmgXNvDm137D
lN+8qhRs0C5jhaDr+EsqXE/EKtziqJDPlqIrvhqLHEZPYPqui4bBCJXgvhAISt1WL393+hxZG3cN
mlyqBlzCdeGUKxDfhSexuOwsI6qe7ZIvBcp5fBzj4iYgDPd2mGHlEdwZwskSyZNtZvDrMoQosAgg
KYfxhcjY/t6BWRUvcXz1ACnFxJe1M8syI/6rO12tjEZaKVzmSf/SmIqfxGWBIKCPn0Y4omsDjvK+
QoX/pDU1OTcq7+j6Uwx3dqqwIkASTxobLXPLbuY7mm73IlxyN6/HlocFvYVNlavPNIK6s7PcXO8N
Ba+HvVC06cZUHim0yeP1HjEp4RrJpPDyKBg3xAuCHsJUydzQWsg8qInFmsbuGawQ2S95fQe5eUcj
75dQVbF1JX2jzNCJQ8JPohkWwsEiuPIhs9XMh8D5A7Y8zOElRBkpqvWbbrEjTuNwF2Vqv8/BsUxK
wsQ+gIbUGjs4VUFGjQNJukb5o7nLlS6/x5+iLb1UeJnWj5hZEBlMCttcBb2eam19BNlH2zpWL0NA
+YZuo9jNOvnptkNCZZlWe12v30I334pQgnCT6bAzh+aTQXimQqi4t+FEEcgq+5faTpOzNMYPo6Zg
gnIfqA/zA6pCQhGnSyyzxtckeEa9I4KQYil6ZKM76PaXPSWPc1IzoqbrQaFn2DbjvTABrrRN/SuI
kb1QxUGMrXbwScSd0hEjpWvyWx+nfdaMiClsagqdYtZgjpKa5iIeQtNoX2dCCNSkN5lIQXHa1lj7
Q1yx6Y4Sr3KrL1Q+6MyD4lnpzBkF6AYhCaHSuA0R9DzrtfaFgPTcLU5WNaDjZLw5mPoH4dz3JETR
YBp+7N6O4JAikY1j6yns22fi87atRRm37lPAPNNPWqEsMGnd9934YgbVlyyBjLlzeGSpYeuDABij
elhbiEiI7sOZ/HjTVykDEl0YvJcu0triG9QJJ/NSfcOovA17sFlqI7adZiCoQ32O7Yxg6Tj80sgx
XAF2u6/Q3tbZV5w0r7NheuRSbYuJFJ8hzsm7zQ71ABxrNsVL2amXwE4fsMG5PiVUw1Z/DVAfh+k5
oGxYEUxSheYu0BYqXncbzMoBwLLH2bSZWf9RyRmXgNOGrCAtUh6krnykQ3uvhvSK0h73prWjJUBd
AYC9o42PDvbvdalU7SrtkTRHdFJBcZGdgR1LZg+FPTxq8Zx7M2JPtCm1x9U/kqBnfeEfi6COcUk2
iO412Jbw49fjANrG0i3yZPWF3PpU2t0Ka5GLXDKu6GqGKL8p05xYP9HkL6meB5AdkctqtBU9RNit
10AhC6CQuWpQbyMMm61brXTQnqBOgyPVYp1UKW0VqwwwefiKFKC4yVz5Zuf1kdTjr6Kj/9kq06PK
9UhYBJQaw9bR58+noaph9tOU5ckFtiTTXhfudEeJR+Xlp2ytHex6FV8PlPMLahgci9iNCgeazLRo
sYJG+Jzq9EQdK6Iyqj6rpX6TApanUKVTHjAJvKjhU7YZ7xvE9dqNiVlwtZGFnHxuc/2tXZ5HCPMt
bLIbkkIXE2IaAwf4qQ2uEV2pv2QVYxrsCTmwnuzcfYfR8Jk438wAd0HT8FKr2ATghV/K+eXk06dh
aScN4+ZaLfKGpMP+Lm1Nyuak+8XK9CF15xnJ/Y+0hh/EjSej+mlbnKd5mZ+Aje3BPs2ctNFXZMb3
6CzoR5rVhwBujLgJRJVFtVVlLpJx9Q4ox10s7VsHelYZRWcWzK9ikC9hbz60lnXjVO59pk13Zann
K7Sdb0jbz+hNDkatHFkaaeSARN+R0MmZ4ATMDWqNWdn6sk+IHqis2ya1jv08Ae5YWYqKTTPzSqe9
Cwr05UND8zibzX6l6zxShjtFJHdJZbybanwXMv9amABW5TiXvmz7U9gau1rq0aaNsYxTxW7yOymD
CjEN+ewhMoAmz29D8mkoPSOMxhNB/Tf0atLHK+fdgLtKc2r+6ZE5rJq0PrbWjQIiNErQD7NoIPYW
GddOH+LbNkN+YwlMjThR4Gq9Q1Del4qd+IYUBIe0LXna8bmvwQh1nRBbKw49YdTqbqpNDPjlB+kQ
/d4AtrEqVMW8Yb/vG7iqWG+UGqsl9sdUA5d99RidjSSgK9JGd3YTwNtofqVTq68wqM0rPfNp4Thf
4UNyAUR6gYIVP6al/hIETO1hWymLJ/UgzTb3WWW1e4BT6qpw+3E3a8UtGvIXgXbwNDQojoN4Sqk8
bYDxQrOPdq4ynNs6UR+U7DFG6rzSzArdMoi7dS9v2fkZXjgxmoRynLzaJSlkilxfWA6ILJmYMGed
iLHbeo66uNzgq74FaZX4Ere5h/3zmPKtHRXeKQKn/aTLcIOE4xZAlebVpnNL07TdhWpOjC4dfmE0
2ANV8i0chv61rozvVmP3e/aJezOKaEc4Tr7D5/aGVRDEas4uvmjVb9HRBkSi53iDW5LMoRsJC+LJ
z+ipv7Z544OPX1AY3QUEIE6ZwPrQdDh5YcnY924qmoFDFSlqtwh+Lb78Va3DvCxj+z6aAp9tLV6J
xnmwcn5EJx/ThMV02WTohBuwzZ1z25rFPSRSYiWoeLe9IjdFEjhHVzkOTK9IXTp4WBC+impSntoA
1Lh0kUK48auZZZnfmMN5KNRfERpYprK42FVpjqi/NthYh67fLgjMxqKNn2R09xhL/vn4ehCyykuq
zfbmenwg4eVgtdO//971xwmhjuzG6u31T5uMsxsG9/5vT3n9oRqwIjRG9XR9yuuhoZbeWGMjmx0m
2kAPCfylP7nC3MmwvPQEzf3QlGgKKSQVw0+Us5jtkNpR8DjH+xYUDTKIbg8+55ZmxH5RrSCoR5jU
W69mLD/BPf+grfqp9SZb9ROIRhef0DD8zCk9ToJrHpnEjnm0rt1uBM/IWsHUcGDNhvYzTWv2lJHX
VOJcTnjJ5DddSdvPMmYBaYpTXVkeCe/FuuxRtdudG63xuQpGzq47pMuNnNK/7s0ZJgE51PYaW1i/
6wfVu/7weoNGNvfnwXyqU0x9Uos/EFBbB7XLdnIwarar9gpM0LgecV2uEjIDVqoRqh6NshYxSY83
2HH69nB9XLHHP1SkJHfZfUn9ftsmSEAwzxJ5STVpcqPokFpZsaF5VeLWzV9wjsO7s5Er1PBn6CMk
77MDNljqoXZUJe7o6432H/eW+jpLKZzNOHTSo0P68X4CSVxoySXLa/jm+g2SnG/NoganXjotfM6G
8NimNDNjcXZNWklt8GTHI6haPvDxBtXpkOYnaD0blIYHQ/RbmcxnXQzlyjK0E7DJjUF0iNarHtjm
bTzW7Ge8DJpPwLnBJgU+m3YMyiLEgK5t4KenqHbuccnKwwSDwIJd4CrvtcB3OtjFDYan72py9jHA
xmWJYJosZ5uAlKHsvhfm0S6aQ1cjxu7PVVHfKHizXbT0QlXeu2DwqP2xxK9hriIk7qN3vGhnve64
luYQBEQfUE1pOooN6p1TuLVHNmaqBfitkQ+PGjVNAIFzRgKkcZQ4XPFEpUp1MtRkizIG8x4K8snR
yKxKbtNwhKuc9AjLSASVbKhpawOJbG3O4KLOHsuewmWJjJ1dlJM9ThNSbZiOL0KR20BJ2F+MiG5v
DbsZfLhcn4GDYqVJIEVhQbnTFktGJ2goV78Q16wJ9Dg4kwObuesPpkVFwCnY/MDNv6kY+FcjqxbS
N/daMU5ICGQFqDzfjE4FRrs/1TnWm8pSPdVIb5MamBU42MkosAobb1MQXJQsKtZMTYcyuevNqGAZ
RLsuMiMsyjhe5r7b5iA7VmkLYrnMX4Le2YxCh+YcR1RYo/ixMrZ9bmMsr9kFsODg1G97kvwuM8v9
leN2gIetUF+RJfYUmQzehiQiR6nfIsoOzrwJ2DGtUJF9QS46wExGHhUnXyjWHI/CLZXJCRTKcDbS
7H0MelRgLSfnkiuLWmzXWVG0ziva1WUQfUPO6G9ig9Wjjg0vZRrLHPclQZhHfEz/mMSERlj9TI1o
eIU7Awsm+xms9kUY0zZJ568OwDU62LT0Tc1mZAiGfT5fMq3RPFftURCP09pUlSciG1zPiMpDBPqG
prV5VONtlsUPAEduQwQIRTeRfFIpe9G9Gka7U7qX3o4POjjaoa/3amY8JAW5JKot4CRiw8hqEDi0
fX/BJzuTFr4p6wRLFuLRPDhnQStWsz7p1FBu2kz+oMB5C5M7XdQvWWnQia1y8sYKS/cHixHNNDtf
DtHJhfP9Rkzwl7DSvd4qJ9Cgt0H47HAh6pJViKOjdXCCe+FiDkQQ5FuivdSt+mKYyZEo6kuITLjN
6CdnQF2QZ7SNfckTgDtd+ZECf1ipMWlgpe7Cl0z7t8hwo201G59BYpHr40yoP8zyMYJ+ms8VKGK5
1eb6V6XUazXo7jOVMccWJ+jKMKuKzzkePwMGBSHyX1DlzqjPYdnY71NSvfezyx6z8VqjKNfk/2ET
FYgaB8GwkiJghCSgvTUIPHdEzT1i1rpAP8clAZRDeSrV4T5znHe0XjF6U4CNA3G3vEDE6OO4c6cn
7CHk303loViWqkFV/OqUbqtqeKv1QIeaHn/0obg1XGQwag9AecLONtv+tHCSkzk8M/XBI4Exg9dQ
Mb80prAqgC6Zam+6ALTCImgqbjCjEWAT3sOReLAMFmUzleKesgeAZnDvd0ZJfz2OQXZ2+aE1cbkg
nYwFmJNYty91YiXrBu8JFjoqvg7VafFG9skDMoYV1GVtY7M2VEP8kkgxGpT4vF1iu/i0yXNYaxMr
6GwDvMBZz+V4v3zEfV49upmLFJcRAVGSr3XRF545kEK0hjcFbyF6S2acgwh/vW7C24jQ5EkbxXmw
eFCQIdPMDaNnPpt7M8vvnPhLEv9yJrsdr6mpvBLY+KbHzrK1cj0sT89kCwMkfxqKUvBn8e31Quoy
Tv3qF4sP8gzschOO2GY77Mm1c0fQBd7jiQD3VNE0TDSC/QdCt0kdX2yLN6UFrNkxLq6oSDFNpvNZ
I8+N0uiJ9hjPhX1Z54xhRq+R1QbNNkIzE6D9EMQVx4P4zEjKpShX34Wi47qHLTuVFVelxgcIU2Hj
LNttUCIrtQzhpVUqBcHUJeutQgBWxHTHKYeQ0EAWnUHZKOUNwuPfTcwdiNCtxgsITqqt99HEsWeL
pwCDKiFGv1jjPvfZxexl6ceT40HIKz3OLbDAOkod2k7MK7GjeODHQtaRyJcag0EhTX+Zg0UC9+D4
6Tg9hBX/P+tl71c9erBB0z7BkqDSHw7JZAZnqDNPAzkVeQuDaibvfNcBF4B0c9QyMhWxz5KFNGTo
nieTkivr0pbik+ogRxM03WA6xHXpR5lG6xBHGBU68TaLj3xInidaMKs8DagzLCNk3b4po/ywsB+t
iCoEhCvFyclYh2JKXnIeeHljaXaMo503Bsytciyou2tEVc2IgZh/gMATE07by7dQkK+AseCshHKw
ocAdUmlDglV1kdjGUXhnK5FFPjeaQCNMnQPUGOAZhIMlaP+aXkfr0zR+07kvszptdcw4PSmeIJLn
iWsuvLUz977V5J3R6ZeuHl8q3b2RIb2MrFZeqdiaKs6jMSoLhBWUKIGIMc8yoYF1+4xB0MRzna7Z
5v2arZksBMmelT7fesJ3A/+EiWDA0Ep93UUY/EnZ3uYSmimmgz7Xtbd2qaYwbXyPDrbv3OaLi9J0
M1drGQr7YWW1nfQjrXyOjH5TgquhqaDaaLXxj8ywc0ReokE3Ha93OcVFuXQ3ZVh7da5va0Oafifc
L5Y3T+HCW8Bp7oU9mAAnm36NUfeVN4bfxYSNgfvRVoGw2EAGvgoJ6EZ0/bNw2T/17e1IpHYaHG2M
gN5UDrfob3SvlzSCW/SKWZM+2WDyVpHHYqk3bmBWj0epalRpw1KcohyPUgIX51mtSH6p4Zts6LAt
XosPY4ZoF8r+YAfyXIxG7BnwKmjgjZTXSDJx+JbMgX06PaiD02LqUMZHqBtnO2TMc7FvKWk07W23
+gD4uRVRuO/ykSKW/HEqyA8W+yaRaCvk2E8jDjg/roFVyyjxTbJzi1SdN1jXbqay/SmU2vSVVvcN
6vyiehZ4GTHn2hTz4vizOo5tLqGGq1uFqBAzubXydDGPOT89eo9G0tcD5bxSlGUEyA1a0MOGl5aj
Q82blZRkwJHkTW4XDhDsQy/WyCfehPKj6CfC+LqNK5po3em9SmKoumlb+54N7WMUDB9aCppj6pyN
XjjdtlP1twU8uA06shDl2Ly3GfUtEfdoEUcj3QhQz2IStyaNQhNrwTpyGPl0JT0rVezLMYKnzjmZ
0k3ZaAFTOkv2atfaCJerhgxioll31dyyRif+L5dK61sQwQyVHYyNf6fXW/JWBfgqSwiSnJPvmpYZ
AKfk0c7YNmtUAtYNmQcriyIg/1mjI+CRnwPzTGnfTZDw4KxZGKsBIa82sGXRzM+hogSMPZq6HpwB
D3/hTKgqx6/e5pCZa3dOHy0xqYeQzotHYYyj40Nn9vMGxFhPTvxRuuD3G/yx0A46iIV4JHKCbioN
QRQl9wdMpIGHwTgEF1GAzHGs3BtidREVsJg0XwJbvzfGkPSKmCqhIyAJ2cVbGcZrt3/ukx7/SonB
ntxgcdSbrSjs2je0nrXto11pNrE66nTI5+yG4cGPaetbN0HGlUznSd8lNs5jJYTggKVW9/uRSaay
mon5R/zEbP7W0chEixOrKUuG7JWC/WqfTtMpGiBf5NmcbQgSJtqSKS6BnMVa+r7safYkQ3RWdLoN
cTbu49SlR5epoDDEjKCaZYhlEMigzevRbYOt0qce8JjYL1qWCEYz+o7sAeaTxrhOAPxx0SmvZWMf
4jpI/ary2ro8qiEMHXJqIAo2jsAzm2gHCZNoBZ2VsahcfOnd9KkhnjjDk/fonmWemhOrQTABETHn
oMeGHxJtT9NoU5ZJekJEfwn6gYUH7nvKs1TtDJOAbqHsIDf4Cd1J4Bf9A/tYv1eB0oqETq0s7Owg
yfCe40OrFXdmQWOhYp+9UpzsYZCh+xJ0B2o4ZWUq31TnNnNnQe/Q1qRGop5329tAc6SnJBJTiOl8
RLCgSMIASm8D+xuNqvR1WXyqSURSW4J5KLIZYxW9gxvBxxUmN2ahHZhCHyrb2ku7yD2zg4YxGiVg
ZYv1JqwTa81fUWyzkfqrxc7sc4weUeJsQB7R7SHNh8BUmg5UeAb6kaEtPgslbI99pdzWaXOMbESD
EwbkIMjSW8KBzSbzK97SLiQie8+25KhgZKR/QDkEaQS0MW2N5GheJ2p+N/XzSbfJHKS5s1K79i5v
UlodOmATDYutJrFp2xLMVJ+yY2rseQNY5qI7hQ4voOi3oI/UeycIaSUq+lPtlg/4inq2HRFbTqk/
xSDpZ4MYQ4Om416Kqlw37rBBgVn5iMA70nrnO9LODYW8Js67s54qN4gKUH6MzY02w46Z2MMh3onr
gzkrH3WUPDmvFPSPmfI8GNNeL9nuDaFprYGKjLn6ow846ro2e06XSBBqQXQc+g+VzRcOZVQhQ3ov
JdZ/F1ssm6SRlauTWxvDUmgP6sOL1Bzab4WO/6mqEbfMOwyx93LCtheFRA6keYe9AFwedSTnJnIN
CVWG1Z5WRHibcMMpqX0MExMRlJ5SWuvfYtRDW4JfR07zgELFWVWiN6qD7EQ6mO6WhpmYCAZ2FMXa
aKINnQ/jJsO0O/RrpgtrZ+fE1uc0l6G5WbL1yKtnCHero6RJt67+D2Hntds4sEXZLyLAHF4lUVR2
ji+EI3MuFsPXz6J6cPtO4wLzYtiykmWyeOqcvdfu5KddmcrKMhscxvKVtZ2Q6lL71jq3WacOdJDC
UF0Evf25CNxQboY23hFGikw8o/7Nehl4edVQHfpTn7CloinfGKW+YWZZbtjTeWsvM0Nfy1ixrZ62
uqTxbdke1+cwnC5GmTtcsyGq1ZrcZv1iP1swTE73i7icNlf2a1YAWGv+I65cEjobDMFIYrgOkD9m
fk7JQOaMcgDL4wMI416JfBJV+pCatC3jIT1gMMCuTDUuxfuUfAhL1H6ODsWPVVx9NhRMstFyv5pU
DnU5LP+m9F4YhR0U6H80jRwtclZK/mts94uHDDYbmRdxjrCZZBpRZd96zJRHtavHMBx3yCbeesbv
qy5jIfKa7mNO4x2VtLrQiPIIloxTVb8Mqp4JlmQp5/Xp2pJr1z9DjyFxzg23EAHwa0gSz+EZYKLL
P+zJ0Fk59SMqUQT0JRUttT/1rfso7SCWhr2t0uF2mpqLh8QV8wr+zTnqiZQocRsTuh24hA5nsE/Y
fFIB56rT3AFfOiYO8vdCZNvGUUIsqvqDEDvJVIVBoZpy0Q5fGEy1W5oV/G8EMQEVnvSsw7dMXu/G
pKOxTsbiHSY3WtPlskQkNuu+ByjUUdd9Dtq3kB1+M0ArI/vJ2gYRVxXdD6O4it0HwquIzB1Jn66c
vPwQacaBsEaQWgy76GguXhQOOJ6alSHtzKAFg9bQ6TC9ByXOoZ7L7htpF5uofLEb2ZMIJgP7F+Or
mPNYCUBhbFVNe55V5buNRvPQwXVqVS+7d0/uozbG5bGLkMtXqU2/E9eg8WPnaXdbpSS9941YE+UQ
wvy74LrmFGHHRYY6ejuLDHh7ntZqc4Y9Is+V6NrANTAWJm6kAlQgELHpqhfLVdVXu7PuCdz4rKzs
FfRgGJjppG5Z1aRzTw66gcUoS49IowgKnik4kc1bZ5vYv1VmumvaTO1GdQidiSx3P9YvxI6M+yu6
RbWaz6qTzaGAC9iH/a2oDcHCQIlZ9TR86lZp/VbUG0wdQSyQSE5dHflNY65KJb+EuMr3mpymG81J
T3kk2kOYtORUzSoy/5xudjoHbYU1h8VYjftmJ0ytY18yqL6gQ0/KJmaJCB7O8uVUJWlIjBQjNhCy
PoFjgWKHeRAyX9qouuL3zThsaI4ERM1dFCXimmVwGIB2u0yT/aARP3lv5pjThtYMxkh7WDLZdqNa
RpSm4aGybC0oscFJBvsH/AFnxSEFRx21J40OoWWChchCFcoC1siDbrgfxNHDMIV9RAQA7EoLbkCl
SXYtYvY12Byc7zUuwaWbDdL3WZu7eBO64qMj2ieIWWlKW1kc7HTI0L4HmTF2ay030axlhDtbpddB
F8XnEtvveIRgOg4lQA7sZoRUMwbiu4lrmHoLTAPj+aCt5z7/kFajgdWU/lB8hqqVPedhfpfkxqeV
276ogXB45D/SlfazxsNzPtznHAooakW7Ua67X2UTOva3aMWL0vSen9glsKEYt2+lW0HDdVmt2287
KihMPQe2rqhvBqFzpZSHocJJLZtozzrFbqqMX4ZUYfU1kPYVXhiMy47zGxtUeTGT5K2uuC4XtKsT
Batc3mWE43XVznDNg4oyaW801NYDjIlN65MPBiwzmt8x1G1Hh7FrnWYo7JliJOI11BHKe6RSdwtr
IaSFt6ZC/hnaOg+yrozXnhDdxkto2jWYzaHLTpnvONtC4Xidh75DdEu+vdryZvXSW0dJ0vL+U8YQ
zrFmsXEqc6Y7rL6oVPcbR8pHNWrJ217axGaVQFLEJFwkntiKjoylMrSMjRX3EygVHpdmxBRamIrw
QT2VulXARDPRzuoGmYazAvg1ZuVDS9L4kTF9tKL4FdlYI5RybqtWNQPbm61tztxhjXDlOUsoAYe5
fO5BXdNk7+dN7lQXqTb0ePV5XLv18KhKOe+aTaFtppyMUmQInZXBLQn3sReN/KFmfPSKsfjDL7p+
Rz8Fseb//zbQHFwP/95xsiAgYYEr/jy4phRa200syqOWls36esfrferGRmh3/Zk+vjut/75imNX8
6vozvD5+dX3Af3379/n//IZYp06HlfCft/vPu/jzJv+8Ite7DlLh9W3/uSWCDLBxGrPPCSgAJ3x9
muur/3kj11fTY7sqdn9fuL6mGV/v2mT23P75/P48+fXWv89y/U4Fe8T5wEG69+R7ZJv9wS26ag8G
Qt9DxgERtoQ4X78Ll2Dnf25z5wWv9fc+KSIrumr/uef1u2hxe/+9rQtz0M2pubve/ucZrr/98+C/
r/X3cf88jaUssh4twopv00f3k17TqBuim79vpCEYfF5fn+u/vq1ITFJJK+T9XJ+8bEvAjqP1lBUD
W3OZqdPW7SGsLHbx65d0cY/Hy5d/bvv74/W7UjgnJ4Nj9s/t18dfb7s+yd8fZ6pQ9j6loN3Ci/39
xd8X+3vb9S45jSw68Mu9/3mu623/PM31R0/AENHI5yOSitnLf/6MP3/u9efrU5V9vVDe/t+/+s+d
/tfTXh+TzSSVdn0dXPMbu5KyTDMVosrhM9JqwoxnLV/++VEdBejUf349qHjj3G3qLR0Xtf2/D7o+
8vrln9vUSi54LwAFf1/hn5f5+9h/Xup/3U/zQt7T3+dCX9gc2sN8vfn6ADzhzAD/edL/+v0/L3L9
8d9fK15R76a09//nR/C/3tf/fJrrHf++1+t9rrfFKMj8wTF++gRjOjrfxU+9pJ6XAxx0VyvgBN0S
R5ts/ywXg/GsWF0ezudYr5+uq0G1EBXitCIr3MgcWBJL96Hw9YyIX5SvcmsTUcZFLPM54T4EroOA
6W97hIjXHq3lO7p1rckW26590gutgL/5ome0znD0PqqgUXd4U4NslI/wE2k5khAJOmiheXao/3o7
2tahvOm06kxgGcqynpq5K6bbqZbfZhhushg9gZEK9h7MYekBAojOp2kDWQdFmq6GQaGp314+Pmq1
l23jBlFEMVaIi1oc41qY+HpBlRRl5wLk1KqFM4p7po5PNioo/NG0hyqjYwpSXAoNLQBDbGvj2SWC
AEphpui1b2Kzv6ubfj+qk7Nyhlm9M11b380D78xmuzo6L5QmbG1A5SJhp9CBJRRtE7FUYszAZcFW
n890U7FXYad3Y+qavWbmA0NUIeNw6cdgakHoPz8ZZg7rtD6j0q3XSWe+NQP4h2rKtxRQiY/ZHHZG
f4KzQtuTCMANO/ZqQwj4FPcnuhLsMaCirRS16jZRqq1UgylAKMBQDQ2fnSXIqHDj+DFihjjX+rBW
Qrfb1GzMO3e6yeT42zl8MAQ5vjFTZzwqvVM0Zek6yXmeMlUPwFDGgNnZSZdqjOgpZd/Sxi+N/E1D
CkhVpSIYZ8sNQqjJSi12Qmf8rbRukJg2nzSe9VXdDaZPbfxMLUniDZSXdS66bye5LSKG9ugCeaxN
KzkwyCe51xVif/tBoTLP5zWQkPdOkgvA+L7Y1QoNgrqPAWjP2hCYIt/CSKMJa/KHR+gad5l7R3R8
u3NJAjqNM5rPCCvAQS35R9dbI3bIw2QbBlrWVRkbcC4JnZ19rPyKEKJSO5JKRCJ0agtSCOYfRtiU
yR3jgcZ8F4oTXiq9/2rgRCwBqaBvBuag44RULo5x05tqiu8fdw1jimHT4g0xOxIpc+RbhpktUdgq
emcxMRQpmC2ifHkJkwwxv52v0KwRaFqQ3unyWjZKsk0pZrnuRzkd2t5CR6dsi6gL7yZNrObG/awx
Gq8iNfqYpLIVrgJ0TKMu04wz/YT4GMP5srz4W1mUrxVwLF8b51cPRBzqk52m/DheifgkMeDDayoQ
rFS9m0XoknqSb8JYPk6aiz/NO/Uu1Xel0HnNJIxtJfvKGq3fziTeAtEhAEZxn0kKLWmrFiEuKTLT
TVnSC1Gq08wpvR4E0bSJpt1EI92Jgulrr35YjUnZMznS79uHLmueENPna49Ope3Vb5qQF2Zoxdo1
xDYX8rlSgYWZHbRdIGkFTRrJfoO4d5huVYh8inFH6sQ7y1QgtTfavZ2azwrcThPbWp6zR+qKRt2U
aX0wXGCwqtbvNAPBZZ5PL5EnP8KogdSeVN/p/Artf0CmFn+pSczsXn9ym/hJ4j44QrjVtmRKaFvV
lt6HGJf0zoj+K2K8FCTdyg713zJHT63ab+lgXdBlvhAVcSKFLVoX2nA2VPR3YjZTXyJpEXV3CtGH
0JqagizGgJ3MZbybPm0ZyDB/zMr+XetL5kJiujVTZTP0eAZtOomYJFi7TQZhDfgTrexpsLZQWjkm
8Kv3qOPSDyh36H9qhDDYLPbkqZJVaTLlFewRY7BGjoPfp6uORr1tgd7doUYR/hB6kBQYIdtjQUx8
z0Kg0HHI89ch6vON5uWLMp52RNcVLzX01/WCEMrHLNlE2QCFulVpyBBFq6Ky9zslf7ZT/U6OS3P6
RdpMfZskw0qJICLRvyslw32qf3UNeZI0XNegLEisdAocMz3lWkGWbKIhpHFzplrxFL1qqBTGAl3n
MFUPatpcGtjWuJZPdU+js6NhpQ+84Vjfeh3WO1XorU/YCH1Ntb5hbrVKKtvcGE7EvjWCkaFxUShW
xC/UMKBT2qPCJpZZ20OyvHE6B/NQXl2KjMaW4eybxv7okhoEi3kbu9AmCczYxRoIiCgUYtMPIfoP
dzgIJuuRXZob6FCa3xtkuJqDBNCvMLtB3Efmg7VQVgzly20Y8IVyDIzEYDIwoFFy7ICp9yN028AR
hQlxQIckNZyzuHwqR3VrajlC9Bh5yNTkb4nFYaZUr55apQe5jmJ3ZdXNPRrgx8LKn6eZ6AOz7R7j
dv6qRhvENroaWsOF3WxhCJxnEiZgy8MHR8qq2fa5qpHRQI2ibcRQxja7fRaiUEnsYEgU3CUo1d6Y
2r97Uf5o1/1ptC0SdgcErvkOku5bNnJMpKLb6j21AfzTeEZENOFzU1uaWlmt3yZKuzFazs8MOW2+
Y9eN+jBn1pcMNhJ74ks5N98nMb5HHTNBJ0cS6la0CRImvkX2NTjJk9GMb7KZf1KGtDIyFpDHvjeL
R+arTOTU6r7GVdonCtPxTOOLET+AzxRBNSfSzzSj3xQYXrHxf3RuB84QWw7dTb90C6QfwvnpzG7e
AEEvV71AwlCajJ9U5BbESq2aEkp8uHiERHkHnZNdEsIIH1NUQPz4/q3o0qVB5u6rkTE9JjUoFpNZ
kSbBtVnRj03es18OEbSbjr5bdNRNHYIXcbKjsL7UAuOROrz2vClieV6SOmtW6pQ/e61yZOV7SJZU
5b53+OgjqGyUCZaOuX3YjRXQlV1HC7njY1nirHGGYLlaDYwJ3+OJwSAUrwv0MdQLYGTVbrI3o3fK
quoh7w3UDHqJSYWzd3DDnzwfD1U2WOtybF9QhZx0T9z2LgjWfrirRfRuFYgJeo82VDrkbw7RnOhD
FhoCzLsVuIJpNXNsEPlkr1jEXppWG6hoRt811BOnZGD2E3lfOJOrgkinHLUNZiA8M5wu/YstaMuR
6zOuOmDAeUqDBJcPn6aJntMoosfKzn/qxbhSiHxAet0/JTTid23MVAVBj4NrAY8BunOCd45It6Cs
9+E7NhjQPPBW7KLZAiY5G613FlWdbRpgh0qe4PlitG4o6AqwUBcZ6lQ3gsZjzBZNfoMP2eFjdBwc
BAUqq02vO94K9BRSWHyqm+IBPTWZVBliJjTUK6trk3shIYnY4pELHJXknfetjn1/0mDPgSWzSFkW
j3D12c15/Tua39U0KUBxh/697bxtRIwHtDwYMh6SuZwmTctUJK+qZoNsnpOHIqxBEwj2t2H9VBGk
FtmumCXxDnP+4lDU11zBe1mjA6c2ngZOz0pyMUxO8BYCGQ03o5dyuDTJvcbys+l6zrUwJEoG70SU
VL9Ol9Ae1xiXZ8ZT2LkXBCef2ogqZW47Sm9MQiFZYYx7z33UHG2KRRIs8AVHF0qQVdpaZz3Jnqm1
n13bqInrAE4+k35FV4phiyvHi+txqbGnTeb2C1iZq7l9p0Qp7XG7QbrdcHYMa7uld2vJgmmTnWfE
I1GD2bm5TaPkV249UxytSlsCg8EJa+PwZAEz1HRok1MBQytx2AeTAogNlWGvkt0a9MaZuX7SEisD
xmw3gDSZYs6xDNDlGh3zbQ2kFgqiT3bKzdrKGmSvGhN/h4NG+YWr85FU2QKRQl0Wi2NtXopaJUIu
RkwMShkkhRUhuMvcNTz+dTpb57b3Hgul/2G0Y3gkR42hj+SdtEYElliNfCGjWzLjTEQkzRtBFYe+
nO9ng+aMrN8bEwDU6CEaAyb3VJtIRsc6fHIHBLQNGeBVhikfrSwGcBcthwpCAHEK45UZasu0Skrr
I+2LeCWHaW1Gtr41jelRVzEvpZyBMZ8wHOVokZz9WAhKNrkgHa7wY81GCTK+z+OBuc9T7nCWFsXQ
+IXG52QO5iUai/OElXnZJOmUY925y6wXBcaAiY0Muap81bujom1twtZXzLUeIAltpcl2jEWqwhjo
4gOdnt3Fuwvgq84yFjbFOBpx90Zm3qcOEGcLd+pBnUJ/EhoB4FGer5OWitDyOPorBYgehUnEGZJR
UBlcLJD0VZnxazCuWNlj/8NQ+7purpLG0teTrt4lqOtXcQNLFrj7SvE4ShxL/7Bc9ydhvoRVkIhC
fdjJCf5Upmv3jeUhndI8RMUkG6oZAZ88wE8SCGgIsHajmzEY14nbQBTpaNKlDkhrKMFIeBB3vKZa
s29DcVQQKDYVoj8SFJ/SvDzHqn2QbbOZK+rnQXjM4DW9WZGiGAzQqFZVN19oBbzW5veEJKku5nTD
wAqfWNffOeXw5nTDV1KI3cxQ29a1d/SdFvyqgVTduVmBnMbWNw8MBDh4avNBZs5dzzB0NaXFWeJY
UphRrqrUe0st9Cfonx5Dcd+bKoNQtu7ku7nAH51ww1DpnFsmJCImnxnhS/YM9KhVnZuaXQdQpGET
MxXwzOFJl8oTAWXlNoqnexxucgPa4K4glE7KNNyz1Xp1vXuXXjsikwLEFHPktRApBTYFpg1nbpPq
QDEhiyMbW8m2D4QTox/C9Zw/NThAD2oa7jgm1y2UbX9MNXZiEsEbfoPSV3Twg+6hizBdah0+vyiZ
YSDhPSX1b2jUVyXPD24LYDscp6AaCb2SOaaXxumRVImvuOmg1Bt76gs84RQY5MtZVJXsvoYbNdtT
SVt7ZVGeSEIxtUrCSOtsn3pfwffhvRL3hAbPTb8nJ36NRexPE4ZkRfZEvHg6oqvppTKTHDRUkIMh
WZWyhD2Hq8VOGe2Z/WtGyMMqZNq5WRi4ZP0S4dN5A25HDQuns+Nu6SK+srOnceTqbVUIWuuBkkPa
Yg0NsV4xBCgRCXkHs/quQydauNUXEcVbA4AoptfxWGf6JyAIwPdpz6YNPXIjvmADPRFCX22VyvNW
DWc87EOHvaHHqTQMHUDwrZfjVp2SCK2nAOqbRYxCqzBaN6Fv5qT3AFdkMBDSC0mS7yrMT6qDpokt
GOzR0CLQPul28ViR80KdvWor/XswMHXkTxqz6wDh27uDmsWZR/onHtlVRv0NWN3aOlX+neZYfQc5
bBs9vswRQtWGL2sg+EROzDdtDBbsduRqyql4wan8kejhVrfkL0iWS+jh80pYozSn9QvpPHvaeJxa
BSVHwy4eZuKNbE10ZUz/HKZXmacHytIKj+vplFsLAjYp+22CgNFm2AzpenjmHEUNQkjBshySKhhN
AY9bFXMfbbI03mu5+oQHVdkkTP+eTR3tCEDkOxF/e+ML0LMX9DOPTtFTbUJdsdBZrEnsSFaIOlAk
oaV02C1Q8HJuotklALVp7a3xpto6/g/jeYS2ywdKuhQfHk1B407JM8iupgHFG+JdRCDwjFaL/4wX
nbAQPEazvdMW3ZsZxR2l8IoKwObI4t+hozlreqOgD4frUeq3Xhzd1T8svCHxO0NjnMZY3uUmOzW7
XQLRYf+iZXmN205fTXp1sfLhcUSnsJ3i5DZ15Mnw0JG5zGSBO4oNm8DTgM0b4NqD9oGU+sPBudyp
HJiZ9ezE9oNulxv8+ecYSm4msKDk06FrOVsirNMumbzGQia3PhUHSQh/1x5T1RY3Ls2YlOu/MyfG
StXlvukvWWOfOxYAzyQdqRXaW7hsXonaOc0tWg2tOmW6PdO460gbHhetwHNOEgM2XeRaA0AdqFWI
RUKOFqqYvqy83UxOIsqS/FCF4rM05V0d9zN8AIs9Tf/g5OYRkUW3ZkhBTYXU3mViyRsjcsgs0h8K
AI2hjC7IDqq+4iLepVZ2aPEWq5n1vWQpbJkx1hsSO6PtmAT6VF8yG8hz2+T7Wo74SdTabyrrI9M6
ElGYxHpW4qcZ/ttUGJ9xWN61ieXzFo59DNe6vHTzcCoV6DeZjXQjAX8xGPehICIhDH/nUnnUF88a
jp1HJXuXaBysWV8rkVpTc+loO4t6Ywjty+nFXveSB4g40b4qs28Q6XzYcf4+afIlK7GqlAZOY1Kt
124yXKZsOFdp8oCF4oMS4gPYNcEKldwS0vve19EAC5ILuVIQLhfPlbmedQd5c3/tVI7ByJK5MSZa
s2qiH1Ct002I3z0sQctM9VTk0REV9H3hDmQlqMrbHA0ntfEOsVeedZZwoCiBqCokBoOOqkb44ANf
k7w117+NVX9ZRv4Z1jXZfHp1VyjNCgkbi4uNOybE/AFwGIIYoQTsCujo5ZlWH428eEAMuSodNCQl
6pdpwMIUa+FLSmrQGian5Gh0jskMXl2tEdMrVRTYTUkO7lrMEJAdJ4HXGDnHvCo/bLN5Rzp+I4vQ
9ROOU86QF9wOJBn0G49wxaR3o0Bv07Uz9JHvQJU00vmihCXZT3IOGsvwrR7SD5c8aI/52iULcVFR
yp0lUZgveurRxWK3/FG14d2PDs0bME3syqnoOIrLs5E/Q5DZxHl128biNZZoX5dDcJ6ahazp4siw
OVDo5V+w+wV0xF9DR1zo3N6EXaiySwCvmTeab6UkFJrFg4j1t2KE5lmJmLJ2IPnSm/3YhE4ny4QU
4IHrMFnWPs3jesdu7EFMxWst0i92v4+DK8TewQ9ilECjIQi8WvWprcM3yoN+H8eUKCGN+pPikueL
jmqN2D4DxaTvWoWkUzWdDEqGJjoVk3KqnFq5sNd8GQt6u3PvbNsa0hlKi4E9PUIcDDV0xk0iUMv2
XFYKAwKeAIaV8sW+dzX18tFMQnc3zsqlZle+j4qMJiaZejIZ2DQq7daYSBqpU0T39WQFU1doByVH
y9zMTcQkwmGj5sZqUBAmME1es7cUFzk+7FcSg4ziXpk6NDWQOYLrj39uC4tdynnJ+Gbj5AnBi2Wt
c60SFtt4EkLz2N1E5fjqmqR+FwYJag6eqsab9pUDZFV1nXebPrKGgXrlGL2y4+/ZzhqFam+GdPq0
Ys3W5nnO2y6QVOjtwDVMtjQgE/FQj9VHL0BAJYTZrGYFZKomvcAJfx2HGNgpZzTU0DeeO4KOUxyb
SF/zN6WfCEY2KO3tQfvBDcxJQ4VdhOGnkcKXpUXkEoqOgBSLfKwiwWptliWXsIRhKdliBdGmu3OI
fI89HfOLuUonFuGwD/fGnJxUk46V8PQXL7v0SBHwCJ+b5eWSZQJj2Brh6/H74LnPrgkRwy13hAwi
U5/S06za90V9U6dgGFDWPJQRDneMTPu2NmlpOjd4GFet4363o+VwMYTkZeV36TI68JSCtuHYEjcT
DbggDM4Ir5zA7YpDL9E9NlFDkMGEZA2hG6e1sS+l+eOpFrs3+CnoxOGH0wm1w36lOXXHkWU4K33C
eAdC6qZN5StcS8qhMcXWaBS/QzJ3RLOKIKK9rVrslI3I4wI7AWHBVeV7sfqaTM7Zi35RQaVHtV28
CGw464RMxk5JH4rhOTSwpUiXPVocIY+tsH6PokIlXKHM8FL2zg6yPBgyQZqo2kvmsVpnkIEJCaV6
KhIrIKPP7Om+2BJeous+2mrx0hVEISotBgOpgaCICKIpXD1IFilciiKTf2LEpl3dmXQOaVKh06Tt
ifF3zpmVYGmuicaYFfsyWoRdoAziUfrRYBa2VV37Y8aQWAy0KkPJcEVGPKpbGG9iZA+nGBCWSvIs
MtvWiJ2Qj1peUagaDc5iSD8rg4aVVX9naXPbeuWwy6fFXZTjGdHNvSjgn04Rgym4/COym+yjp8nH
1aYCMNrQMcureB+lcimg9TfLxv9KtzIKuHd7qxZolgYdedsyegqJhlNJMM8UaldxwjiAaRBDZURi
Xk8xcheCeQEyR7OzV8m7kxepLAgakhpI8bRaan7GHrYc3D1JOiXt/n5gXsYB4xlRBoOj3SCeA37X
Zv0dMWTk3Vgd/5qBFDkvPUcWXIWevs2YI0ceaGtSS9X7VGKhYTcVxI0JdoDwurNg7I6jlEXM0UlQ
mUmRMFViekwjMNW+2cqp2s9NikGDVN5YN0HyRVwcCLPujgP99szF0pBm47Nd4gNVxRNTM/7/5Qxs
jo4sQVvpIa9oq7NvLTC+2sfWkNtSJe1vIED6JBzmp01L0742RuXYchTDAAMWKJB7soF49bySEKCl
/qyEdZzl3spYSfOkei7t2djhOUtZwqrpYHbLTKhVlVWvAVIeSEijriVMGSbkkkLBYaEMpn5k3lgQ
V7Vim2Vbz0WObczRypDQx3WpQ4mwhhrfLKdoV7vLKXmTj7xENnEKG3lrrQkBMlDRNSf8tS/C5rMN
NWFD2cvQ0HDab4rxubX5ixuLl9QzDGZjZLOsMZKxXflieRYJrxi+XZqSx6i6U2mhcEQx6Oa/4sdZ
B+URJAJZkuGNVk9bo2EJ1ZYqy2HW49suSvAUZrLJxp2QrELxSYEqA4bFRmyVWw8ZZhxLXq/5gJYt
7gs9JJViegHHcKqlI6EmQGEuMF+C2mFENAMQGAkf9qXyC3WaT8CKPmvD7jeO2x8iZqg0Dj3dawFY
0Da3629d5HxEU3orF6euG7rPeSzdHT4l6UdNDX8eDepGb5pdXx7bkiPZCnFNcSJBZqnP5iRYbsZS
3zs6zk7KCotjzqy17zGyPlT9V47zd182d16d+pZFAm5nq4cuwVjehR9o93i0qdsYuh9DyFIb4K2d
n1Px2MogLwMzZoJqNmks/S5W3rzWdJEqtOqa9Q5Jgak4PqFVX3FmMtNh7LVGGUutMVOLTFSs7GsD
vWKtLMYp23DZXjJKp4ONFWeVsPUxy55iNqrGrVIrQV4nD0LJ1W3r3uqmQmGoTs9yBFDVqXSFx/ZJ
SCYi9oDvLio7MEAeeJ0xn3n30TnuxBvE9K4zfnWZ3ELAndgEc1WUcnwxdbYDPX61VewRNpTu2sqK
b6IKV0JlMDagVhk69LyVfAMegaYbFH6fyZXZfw8uDX2w0qR9RcqjoClQ6bm3inTYuWNqPMmQ7WGa
i8JHC/KhsHVvY2eCHJaY+yJN7xSTMHXXgm7jzDWgfo/+tSbZ80GNo/lflz+qMXwKqVKx2MNOY+0J
srKC9UlGI/pXHou5hKgAFIROe89flHJU4StqaysPYgOM59xsMiXdFSpsoTY0bgl9SQ8VuuS10cBH
wgs41d6R46hcaw1em1gMw6XGmmW2CFlG0Flx/zFN1Q1X2JQqmIRvqOswUUt0IPV2SquO5GL2HViw
6lt1rr/TDi2IiNMHHSD7Om5ovcbgivmOxgkGuv4GBnlSKF/02od3JdoxfUXGrpgX2TFmm8fyy3Hg
gzomW6O2uzSLMyfV1DmIoNrdJMsXi+5boXjO4XoTPpUvadF5qDObv7ZzHwEXjLsCgfgqQwJBgyjb
uooHWbCV06ZuWIfDWntM+yTlOFBfupqQQE3XnXVk7Fwbz5g5ey9REgOVaelpV10x+G3IRqYYZmqh
VTtWzb4Zu0fp1HOgY0DyJTClMTOXfF6mc7BAmoCTBxexi0VJuHh/NSZxlHCssTYqe3ZeWeUTNNZf
ZO3ekyCyUcGPr4paay/glOtVloCk5PEI4BXBeKMZ0ps2nGjy02bEUfg59BpMUoexfNprz4bdOKg7
3uumDIN4xGBdgS5rnZuCidgGCztyYpTzYa1sJSNWLSdgsgJalmLaCklhCNTqkLX9uC3IxZVJSHpy
dI5s9ipsy9DB1vBiFfLBKw09tFfXFDnjD0suMDbHvdWM9q7pM9owNiSOifmnyXUpygU7AbyZobxN
Q1zjiWXIjSiLaEviLfWY5v46lsR7KJ5HgdKMtHH2RxMK225ifTbmb3N0d60BnTX9dWwO0LnIvxri
Jml+EiPRK6j+yyk6Dkb91GaIKQQHl949jhkxJi0KH3yaPjrzJy2Da+B45pcpW3zyhgZaztONdag7
J5344Jz5iy8jOPtIfg51Oj5pMxa+qFaYtkMZzxzzG25A0MfKGqdIvh1DwhKGNH+EEMHc1MHJj4wc
Dd50Iw2mB5YZvsW3KFBYVdbhMPu9vgTLtmfAY3mALGM/yfCm7hgQO/QiMo20VXp6Kcv/9FKU1k87
j2cTvAFVKuFw8RFDcrni6FQQBHXbzMSnReTayH4F82YaY+nOOgyb0tg1lthrEJP6YnxQplk792iB
9Jrs4irZwaWwKN6NHz0zlgzC7kUhEog+V8bFgM+NsIiiQfTUusQEMkuj5/ahm0IQA7Cs9i7B60J4
mw6OsmfGHC3JXV7B5YtY66s26Extb8ucSzmAZD/X6vfcTrDWjdiVdOX/sHcmy3ErW5b9lbQaF54B
cDgcKLOaRN+x7yRNYKRIou97fH0thF7llSilaDnPwY0bDElEoHO4n7P32m9kXBEOGb80EJW5+s1t
X3JerLBf4oOKN/ZUg6ulCBlF6VrTIjpoAj+fmYMEIdt5RYWBjq3kMHdolhE+McIeoiZ64PzfqpcK
v+TKp15AmZaiP2nn+A5ZVkn/baiH29pUb0XSPDljfUcXAgpppBH9qhr6zrjLSo/lgGXM6h36qBqe
a9sCb6QHRIO06VSy5NfpOitPHIvSeCG1HcxShk5s7mZljY/wJXGAhWXFvhvsY0fQkxi3ijuI7AqY
Izn3mfZFtOF7ZeLEhmU9bHNAzWQJe0H1lqn6yS18qtFZflVaG8PjycmYnsCv26VWdzEAlMA729M8
WbdOiKROJ97SZ6JKqHSylrPNhcHnVZlvNDSddTC5hKhkKJcM63uS+jeYhYMDDKHDIKezofyiABDG
xD092YAC46xMt80o9TWyOcnsAmJjZm+NfvBPdVOUG78ub/GBrXWZc/vH1qFiUeo3pYZRHvRA6pYN
IzxGsugtgLiGaaHZC2IqVx44RcumisP0lkWY7a+1sccCEbhHKhvLoc7m52BorAeV3QdFdS1asRqA
OvA1wlWPj3blUC1fVtT8bIC5i5J2+TIcYegpEZ8iu7zxYd0uzKGgYzXQxBjSiGJVsi0JzF33xVUz
6QbU5m6DawK8WsykrKh3eQbqo6UmHGaQd5ohI715ugjhVy+9oCTbrWgOPsHUnq8jVEdxZABgXMOv
eQpZLCYDfpeuZgrQ+HDgmPQDgHj1aeiVxG4jhZqjBkfz2W7KK9LQdqmbEHxjMN9NGtwhzKu1ZZbk
sLb768YXL4VFIiGj5hDOib3mu4vGIbckxMrOfVNj80zxyyqdRzoo2yHz6ZXER8GiNPCZRgy+eaWi
4SrokVT3LWoPY1/4CUnFlAfs1L4eTMxwlKeqbVHqB7gyoM0q86ke4N2UFExlCmal6aKlmxEwOok7
T0S3FmPKxlHtNq6mrVsYB48nueVEy5ZIkoMNMimKqEZigYuwSJjlIFbIKPnJ8ZnsFOhianjGepPu
wxxUdWdsFGGttFCIUs0GJABacrKG6tWLute4plcRTQujvE3KtuWmGbHC5F/Q3b/OGQhtl689SOdC
T4qtrg30y0ZAhiWrdpu4hJiVnoGBjOKZdiXy6T6Q6jFSw043xR5TZrnSGvMU9tqMl0Wj0/JAlDVe
29M7Wup1qRc8MOpq2bnWRhJT1Oj9C5L16yR+scQMOIj3FHVvsISZnL/8afLcVQX6AKuT8eDmhOuV
7tegRdpOp/OkgUlYILRrEc4OJ5k6d3itKHCnzoNedafWy6/OKP//ST34JPXAMHRhng/V9+H/+G/5
6rl5/o+3rAmb8fI5JS9hk+RV+Pr8c+7Bv//Nv3MPHP1fujAcWxeS9ALzn9QDR82hB7Z0XcM0dJc6
zD+pB8a/KIg6cEZpx1NAsoki+P+pB9a/pClsFCa6rWwQ9fK/k3rwW6KIawvJ9WVICRSPOBT2tfj+
fBtmfv1//5fxvwkh0yeWou1O0lGAg1GFWKjz6FgDM22GjgzcJAi2zKdjUnsYD1tyUZZ5Ga+Yjlv4
RwE3tJdaE1NHLip0lLLKThLeR5kQukkzuN43RndRy5JpFhqHrcsS85MslzmW4adQFDKGLBIjDGFS
6+QAz+ERP+8CFLfJ7aaBGSanalnDuoy1ObLcw6cLf5wiPbdU66pXlWvJJ9s2PkTZ/Ni460hdByHM
Kfmw8UpEHbIg2WyrktGIKOwyofpQkQqQmOifWs+/KuxCAyma0SUO/x1G8uNau/6xl/9B6/E6D7Nm
PiN/2j6nzRW24hqzPubYIIqNi9GyYI459bWw+nhFoYjyZWYvUuVry4rGddiv9DClHjnz1X661v+0
/Tlx5uPBF+w9ETpcliglfj34Q9cw3YS8sQWhFSyjqrv1KwilYpTGQreYfAqBSAM92veqYyHbw3Zb
IHIE35KlyEEErs4f+Sz/5SH58zcSlppvLsOVH5J9miHwPFE0zVbLLVr00RCsmaCUp092nJvzw45L
k9tFOQ70WeGoD5upfUfUpNW0W5IkEC04OZERgx09FgBvcYn7B7IIvMuJcp5jdga4RGCuqkLzmjDC
nwphBdtksO1jFFrO9u/fbT7mv54TiR4dLYswTC5Jaz5CP93TsuxMEQCk2dblq/IAySFE/W4Jl/49
MFXw8GS1Y5D/+0Z/P+zSNE3XlJZjzPkp84X600bhM0W9I/J2G+FJId8P5n8BmH7996386aiblum6
xCAxPxHzn/+0Fd2pzQhQFbtGYwZqM7tR5dQCE8hun1xHfzqKP2/qwwm2aQOUvkzarTMSndomHSyg
6BUfKCIcBYh8FMEqDMaLv++gUH84eY5ybCkc2+UC/jAgj0GMpLjnhjaVTnkTLMTOTXUS1RWAzQK6
X+de0bcC6ojtslFIy8eyo6pgucx2VLzqEvqEGGG3Wm+buzhBw+Ojf+xsxl2nJVB8HOJTKdHSdwSC
Y1NhuUCCx1bzzAtvHLolKdLvtYGGbIyvKwdxrh+TGWmMZnhiZuk3N0arfbNKGe4+2fP5gH64bIUO
8NugPaSoXXy4bDHW2CbI0WaLQpbQ8gHkXkNBCKR/vNKQIDQ6foS+09aqc++xNTMNtMbrPuvUahiI
KLazuwRtCsVUSHUty6vCyXtm6RF+GRQCcPeh13cdyREVgLdE5peOmnYF08QSs4AxmeIkTSu6GGqU
VZnGirPXd96X0QYNbUbtSTOjp7/vsmH8/uySgCcMMQ9Wkv8+7HPkJqw3JPFyeanSddtOx76M3oac
pVbdP0wRbYipdWhJSDnsspHDocl3wMiXehNuiinSTn7+msX8X9e/miEsNFivXwNvMtahyEHxkOJn
t5JyXGNv4BWqe5dkcVd/IaYyeEgpilBi5zmJdNhEH4DiivhIVHw6wtwGOrhbk4+u8WdWlN4MHWLW
vHjApWQAbbAyNKyOUBdmoxv7jJr6cATs5y4x3oAv78tD33Y3AIgenO4YDwBO87QNV7l1h8jiwZHJ
XRVJuXMJtwBgBOG0o2RK2gIxF/g+KPBCdC3EKjd7nqNW+AhYziFywmmGzeT4DyIKr2nCXFU21ZWw
IyZx7L+PBRgtFGPj2vDLlGO3SFR8MJ1rtRrtVNt1RXtv6Uimeq258vvwGNdWuhmKhzKEWDNa5B+g
CjtYqKKAFDaAESQSh6TTbo2cYkXufg8q+T1X1TWiGuA0c861/Ibp6x5zxheV0hXT3GGfoqxfAEiy
Fw057QiJ2wfbx0YdySrcIrAQtORpeGZVc5UE4ydX1e8DlyMls1aGYqKzlPowghCEKlsgYM22tZpN
kQ6IemJtaYTDPbJAmskBq0/qgZ+M/3/cquSpK+l0zA+CX0dmChwdrX+amZr+WIue1ILkva1oAE7a
A6RnGo/2l0/unt/nPo5UPAkM13AB9pgfHjk1Th7ID/BWK4sabhbjkBiiu0pD6l49S0XMjKsfder6
i0JO13/f+O83riMdc56eu64uxMckPr+V6L+7nN1V+RcWupuI8tPemmi+F40J+HintFeNDv4nh9kQ
v42SbNhCV2s6QggO9a/HOdU9LYVhT02pVZcud9iaNX0HOm4c9nEGd5k1w1J2TUNyy3RZM3iirgC8
0j1GsjU++za/P/X5No5hOKZUhjLlh28Th9pk2IWLoGFgFqTPwwZkxbXr16ioHDoPSV8bl7VCq+Vb
BL7j+wQaFK3ToEfRb2ZbiX3q72fmHNP263PEkcyHDekYkjqr9eGyKEvoCWGn6q0pTAeYirYubAsA
Ztg9Fv743tUETsDpQiVqmz7PveQpFfntqDydDq+BocXwF1hbGqKvNaJLWtKlFPyHBecVp5d/DyDv
ogl1dclUpNvinvBwE16UU/AeWOSzEBXufXKYz9Oa33ZJqXlFKFzWah/mIr6lwXsLRL1VdA62YEX9
9tJQeMKyDm5SQhD6soP4teyEhTMOexaNKzyhiZxv/JTVWq3DeJ+YuswMmmVcr/qiQJrn1i4Vb7FS
PdB1fWZGxL4nMNY497qZq7VvB9NqsKiVV+4JNW9DVg477Ft7X/BYHZJk53OMcpxzn8y+rA9hfCys
OItwiYRQwmI4m//8p5keWjM3HYkl2HYUbpog2MEwQX2mjbsJD1XXgGmRgbUPeqQJbZbRjgjeIxxL
MmDC37WWtmN6jvPKG+wVC0AcRwKoxoS0e9lH+Zd0KNsF2qGc321vmuRFc/qHivbyISFod9328/zH
Fqu0qASupVktYMKlsbv44ECtXRdePWHwGZ+nOkWwGVvVEuiwWJl6fdfn9uvfr+nzrO+3C+Cno/Hh
PkMq0Vt+Ps5pLPB7x2SsluZEWwwNECSi2CH+0+Mx2tPXs425yGbWYF+VfOii5kcl6L9cX8k/jfRM
wHlIMwoZ6uPQ54yd1Y+yrXGEq27bW854ROH61Ho07ktjPIWyQwMREoFUAbBb6IlxhW87vlIuZAor
IbDWqE5eTslTFi6emGw8KjcVi2qia53Oc5yZ4wGa8UWa/BI4qs8NFum961sF3XWa8ByMe37tfeUA
cZwUEIoAJTrsCtQNqRO+J9Ckl54yr5pEehuZ2l/SgpYJZG2ynCdvwHxJFo/Q9wFyS6YwDlw63SFo
1m2p3ulPwvKeDZU/2G3Es71w16opn1pKwqIMwlNY4k2t/FfHiJJPAlJ/X95QJ9INCzW9tHVKGr9e
9NLE5O9FDKeOFT9jMiSQdgKQmU/M6f9+Rf3h+WXrzBBcFsr8Vn0+yT/dXnUS21mVG/W28LP3qKAp
o4odQ+c1CFpEWwVg9pSOv5VZ93/f8B+mvOyjSRPctSxb6R8XziWEsAJFOMNzJtctJCyyZgZrHzf1
d1PgwJwchHAmLlkbm+ZCAsJcpyMreWhImDISUrqRb1myDbdTMYvFgypak1DlzWLXv3/VP1zotk4X
VQnCQKnCfThGjR+W4Ov1mohuys096Ts1Nls9uSayb0k8Lob6/LNi1nnS8uFOp+JHCqqBX0Gim/v1
xLgARAfir+ut0bWXutBXjP0rhKSryVYnH+/Y0rRrXNiu2FFluDU9Z0+3Bye4i8hc5Nb1IKpmFQSA
cPEN0hEOx/vQ6I+N9tkU6Pf1GidS8uhUnBdL/zj9CtumkwFG6W3v5M1KB/HIOIgez9YxUCITeP/7
2fjjFcsSCcg25TYqfb8eGNuNYj9th3orsgsQUPQu2SpSiEsGZ4H9as63n+iDa59dsL+vyB3boErK
5coJIW721w1HtYE7wSIJi0z1p360bgzF6tALkAUHQ3XFcgVdD+vPeKB3a/uNRyp9vQo6jXW452Nq
T2t7KfQO5Vt8IE+n+ORRafxp1DAUi0edm9mRH0eNfmzlFNSoSk3NemZUQdBmNdGGLLAL1o1vQcjs
uLOcjY3DyFHjXWFhMbGmAvg5VFNGsXcxcgj/frqsP50vZsicKVa3Di6oXw9bQzC1KTK92o6tH230
dAz2Wib3SY2VabbQX9aN6y6jkHxLvyNUkYnjvjApIraRA5cTT7gpwzsxDG9EyPZ3reHfBF5dX5Kw
4mpiOpYOXhBGmlPplu3K9jD1hUw0LzOeC25kXDQOztHQDdyLqeAxkXVM4UJ9tNeB7XZPdXmRFawQ
woEKz75umudkkF9gmuV7TUTqEVXxK8Hqa0z1WLKyYLhIDB5ropqKUz5zXpkD/P2A/eF4kYptwxfU
FXNp48P1HSAVxh9plzg05RIZbLRurQmyWtYGSwIy7sOgvbG16h3z7ervWzb+MNciD8xSLukJuuN8
LGKHGKmKslLlFkkTPiO9tXah5nlb0xPAEnPbIMKmOgBl7g+JR31TiFICLhL//TUVaylUYvbcjfjt
yVBkkI8LxyqRJo9XlZUSTBLrIKFoey5VYDwPTmbgT8hOkWXWn1yufyikO2ycai6LGARAH6tP5uT5
EU27couWUS5aP9iaTv4Cfxp1uV/i+dPcbElGMvJLf1MEZfDJXfyHUcZF+upatmEblnQ/nH5mShmt
c1luk3ZKAa/thbeMnJowoCg1Mdx9uscshf6wlmROqbs4wpQjGMd/vUWd2MpbfzLYZpe6L/j/o2Vf
NPRyKdoAuanukqxDWDSU7j3QdEjbrfcq4Ecf1UB0nT947nWkPYOOCdbtjCCG/B0sYyi914hRTrUB
mhFBlrbExhcCoBDkgHg1MYUAfJgnxyctHtRjTYmp1r3ijvTJp3rsRsQ5VQRtg3TlsU5u6gQ9lRCk
ZHO3s+wlZewha4p+TZCEvwPOIp5iy3rp7ECuexOa7bwmuvBBQS7ReXnPscI3h/TS1PVbqjnavYWd
3lO9fAwhVe4pf3kXXogaNgchey31rrqZTFQRLbYqGhvlQ/Mucvq44dDZT454bCcjeuuo61f9nGQS
3itWEDd5L7WLviIqsUgxjCycwHNvI4UozPfHY9CG19M0Go91ZiCsGLELekADtkLllIhMy7rK3OSR
mUy7ryJ/uhxM/SiL1jgghfnGIii+KIwhQpqVEI5nOtnjMEb3euVDNegnd4OBcvwaMG9LgSg8W7lM
GDuIUmwmjOVQaIjgG9v8LgrVdzMopu96bNxkTvK1SUNtk5k4C0bVhhdQtkkUqvtl0PYJFqc0b9dp
EU6s95LuEObgpJGgTNUK4dyIZg7jxzrsEFQloj5MecGsvk2eGi1qt8b80/kjFUyEZ3gWeBGd1Gme
7OElPp3mMFImOX9kOIU8NKjLkyzsTwhK+hPCze7Hu/NnXjys6q7yCE0CLRYLeaL0aJ/O7/556VO/
Wxc9NTlHFilBI0QzdmYeXnj9GF741kCt0x+BHnpxfkTBBu4Y7VR+LFX1DTsUq5cJHHbo90DL5nco
n4GIJ6aODsqfoPhX01WLFIsUOHBKfELnb7wKE/B3hHTs8so+NaAYr/95KQGqhMxVLlUKjVPW8YBW
l8U5woKBOW5hPQyxCHZYkdD9opFoeo9cnpgl1cHtykcgSERIKOWjc5LeneXkG5IujCcNMNSxDljL
aEyT9aLQbpvC0G5RDd50iWqwYWXatVFRO3Yhc3mDBh7Sl969H8TlIahr8o/mH1Om+BfjlKzaegDJ
jwZ5Mai4v2aaUPVjoi2aKGyv63il9Ohogqy7KRNXLmptSPYdiEcknXa+iXQ7urHyLrqhwNSthzHE
fTPalN/tLiDyO+yO3oQYuxHKRboXJdsCjua6yUwPWAwq8MxqUuZWDkmmw/Q4WmixEUZPF5nmTY9m
nB40y3BvUr2qHtNveFenR6sOkv3Qkg8gCrUtWb48+J473s3O70oZ5UM54q2uYz+jRk6Wu50T3j6y
JL6y61Bcnd8xde1ZayyUU4cbo29mFegoqpMqCalRZfxNJI48KKexD+coMxxrC4s0WGAIqb+kvVZt
JZmhKfvyMNcoF0in1CKQPjHXmTDu9BTWs9ZdtwBW1u7EbhMu5D50QWav9MFREAjYcBdC2RmMvrhA
yTOBj643+CSMCoYI3XMco13XfgP1+6Vr+6MBR+3K7k1xmddzfpMJoUyr0uaiJmPMsgtiJ20086bl
S2oQernJfYKtOtA9rKib9G5K25uRhPOvaTT7R7pi2GtkDHyRw6OUKn0UobUWBdCUNpsdKmnpfG2D
Q2mO9jf6v8MGvmSzq2HdfpF4k+v5cyhyYp0UzUSyAsOqgCTzYFsa6ayVOe5abNxFNUWP2Rh+YyBJ
vmXC46/Hdxi9q2vHiAlKjDbCD9PHoe3bG+HgAh0fC6s07h1cBFcO6RQ+qc8PMpziy6jRvp9/SgC6
XmQ1luTUy/GNZBpng9rrDQ8ZVN22d+fOLyPhWNSFJuuY0AJdFZFZ7YAcAWukuLQrTGN8cCHQI9It
BP22fHzA5hqvE6W/DP2QLss8qu8IkiHwzQpvq7qr75r5BdQydoDcMZeo48Aqd5Kyc+b2hz4D9FXO
P0ZtE92FWUFIkf7NTStIvc6gdr3tfiHNIWa9ZnMvgo5Dmax2hh+HL/UbJxr4gNa3PHwc69qzFetx
uaqSWl7SlgNcRETXFno1bYq+Asjgd/YJj1mxloiCVkPoj1e+U44YAXjXBUxk8jjBX6xFmxHL+HU1
1PH1kBbBlQ1fpvT9TdpJ/Pn/GZNXmFRsFHmGwIts84AvAiVV6U4kPqXqKKivxUVwidsjP/pGXByt
Ip3DNyJ324+otmKcC7Ro6xsz1OMVXEd1LE2nOKY4GC5qNQVX54ddjhZzFUQ9C31Pny7PL5K+AQlB
+lavK/9kueXa8Q1zDynweQqbox0gc4/Kt1zrvtseuryEOhs7cHS7et8mQOJYUburXA3r0Gr8o6H7
/kpmBijBPD2Y47SrWEYspBWuNRxu6Npewzi+jWOPWNFk3PhT+KaN1bYiwkXiMCFu0OJbMO/rhnqd
Y1ebTLTZnRed6qB+amAUggF+jbqTxXOcBcxyaKyvmARudQ2iGuWvG6bzq2xAkqJiROJjJxEGMofU
UuvktM2TOTbXE0ZtyiFXpK/PT106Sx5ccITWUsVPDnF71kQkhRlsrRrStHnwOpSxsfaedeHlaDqv
eJaITiM3XUOVSs/T6ZdVYiwHvSmWtEKhT/lkUql2QuM9lgcWQ9GBbI/HdrSvS7ubVkZS7NHe7dEy
3nTQfXGkh0nR74cIvGE0EAacTds61NZjZ25j316RLX3y1fjGivOmEPRXAZFhsigsKpApbsqsZsoq
2a0iY66sx8eu6Xrynx7iGP+LHcnbyNInqP6Yqo3OY1Ygqdd6qb4item7YyS4/EIkjlPS3GSud2uP
WAy0YTS2dcTMRNPTuciooMwh58sdSEEIRqcJY0YGNaCps0MqbNwTmXYVDsNzONkbmU+wOyrEfJEw
vmWFfkmppAPVsM1A56uJtadbT68BvCuaf7BySSxBj0dTpdRQzFdV5ZB/Xl6YMQm7KELyZVmIa53c
uUUtsdB0uJoT8wvK1cuxRviDaz9dx2kCqTCO6nUZlJc9bt4NcG+SlSwYgp4GHczPzUupsY7I8Klu
6s50j6PNkGCpNw36yyp3xLuWEcvpyFwsQLRext10o9fQpltDQoqwyWwwtRxEeOPvYg+fO4V/HSRY
6RNlrM2MOJoW9nSh8PkehiAIl5Pwt2Wfn0wjfGimiSyDTBKlmb1nlJL9mUfRpm9OFL2LGscd0Ody
0TKzwLJUbeKUc2x19aPdCSgEBQIDvIby1gKxSzPad0ky6fthNegubD0TR5FTYHrR5OyYbY6uQ8b7
DE/v2+QCj/hmMqGr+QOYr1LGG5J0kC+2HY9dsnKMCAJnOTYn/KSkmunDF2loGn7k/qoqOrEK6Xwi
zeyP6ESHDXaofWqG1dbDpSV8fdrXZfs94wEYFWN404wQHsiJXbRhoFZZWQzHuAeFcX5Xh8Rj+EQZ
w1y6oJxjbTEPFcdiEDmRAixzqTNKo8Dt7FgaUpDg6GYQbEodmIQb4grNdWrGTpStutSvjk7rV6gM
ar9b5pIS/PnDNhLlERHvSQw9JnW/LY+GVlFRJBVtBb6/PJqsb4pF2hfmttXbCzVvsLTG4qhsxehp
DJK71MFtVVEYz+Hon797kA7ZRqjoO62B8Bj5QwiLqQWHj092hYDdZLjCm5HomBVkiVWgTGfZRzVg
cQudyzyOd6ZfaevaS1/IXszWygc9lpJwQ0A1ByGOaC64ZxSap7VHBK/jLsf3HNBsByrd71MHQsPA
M3OhzfxQB5vvQtg12Di33Y0FspG+93BsKWhA5xf6ghtVmy6uDbkmISrcV420kKilCdbpgP5/Ce3q
GErtqSLEeVPPP50/Ygl+CjNF1niVHsO8zI5TGmRHZ5i+OZLJkmgRllGIKtatTYxb7k0NTtr5KJd1
TUJcMeFhs7NsP3nc800q9pHDgz/Qk2MDjOwYz++MPthOMmh2kBi/OJ2Xb/jJO5xfyC5siNgwHrPE
TxlOsA+fP48Sl6Hy/LaX0ZoyndqVs2VkjOPgeH7nBtNOC21WQb21wcDQ78Ki26qqhBEHBOgpKOph
8+NHLXCTI5dUi3eREDmofjqH4JBoYUTeCy+jJkNACKRY+umPj53GgsQA9BZIO5DQDRSQmrWGhwCw
bbVDVcYvBgvTNc0M5yDaDka9312K2B0OgaovynDrQPuhh6b3dDx5rhmKyydphIYjDOh/kUJwNFjB
rc3eIlU8gWri6A7EVI2XoYgXkasXm1IrTG5yzCR5rSoYQG+TY3hHinzVOokrWDbZHiG9vpGeZHEt
nMNIlMayj0GpWfQetJK1ahLr3/tW65fG7E0cdfd1NJsNmdrDOsYL0PckUVSuQY5qPQOunXRGfZ/f
TqGV1zM4LTvY50+RxxOo182c7POn7fwPZEm+Cj5AVBoj9k1dD3bnz0UwxzKe/55utw4G4/PH55fz
rz+/03uE2pEbY9eYf9mP7fx4Pf/TXDOyJWiWavnjw/PfKs5f9/z2x8+Vslcmxp6fvttw/vLnP/7x
TeSYPMk5wPr8e//ZCXw6WP8G6ynHaMice97dWJO7Wg48pn3sBJk5NDMDqTkk87t/fjy/O3/24e8h
5Ug2bZs9nD8/v/R+hSH+n3+r/FpucEVdnT+CjUOEZZq/1E3GUtkhgzl1lbU6//jPyxSxkM4n/LOL
81vG9PZguYNcOYk4gLuqdiCXJKi00ltVeXnqdM26QENp4yaTOJCaKN0OJIysikHh4Z17gUM0WkvE
ce+AX5olfiiJ1c/+zoMI1zKDMz6CYC+I310pvxXXzWjUm8TLhgtsckuyghP8RBRnqto1tlYBaaZH
YGXG/VuiD/p2Coiesgl9h+2itXR7Q/3FYelyFVDqYJ19l6qvzNjI02YgR2s/qWWdkjiqW4w9dpy8
1UNzWUmTdFgD2edAeoVH7ExOxX6h2ZO20Sf1zVXX0iAwZShfPNLTDt5YtmtlQshrvOYB8CGbrvpF
1NnhNs3DPSBPe6u78i5rEBcB99qxtLqeRrEJ3Y5sUd+DLUTxRBjNKalAOQO9B1eG2k/YXgeOEcNz
TxM4zPETdBkGBJUSeZOUL+Fd35U3oeVBbRaC+ZN/LfKBOOX8vbEgyqSYl3h+vnUdKS9Bw8IDPO+q
q61DNCfbSgK/vAGFBQs7ikXUWKiIVcyQsKFVBL4bwFhO5L18HdqrVs9uvbjst5XvzDlxjnutuvyl
g6qyjp3ytfDbe60pMdzpPXDsDEd1FDyn0UZLKwxEzixLbK2ViWN+nZbtVuWZe/QrtAkhcyMj67Vd
a77ZuJN2QfcQIN+69YkSXxShB3oSB6oxYofLUSPBoiRYqFjHbhQuw5ZEHL1Ms1UbhgaP58sI6pTl
Q7JlCbwxpA9BS+YJYZ6Gvej0Tm1dv8J5HoOTHv18pqjysK9iylpGTAxM5e9qj7z2+SeFk/VgVQ5Z
OBCWRtn1NwLhWZgWT1pS1EdlwWohJ4/ZjlXmFwSJwXEhI2yMwx2lp0eNr3CUlD4WcNRpA3rOsIZe
Ym1yBQWtNotnVrfdih5OvvWV2V2F9kJvmfJlcJK2RUtmWTaoatXR3kSQXtJRTBULwpy1OyWwFGqV
TPmD8J4FDfwq2kQLIrXro9fdoGNymZkwN0BqQGaF/dABPsc+vxi1BIkL2SJtqu0nBPWEJmXYje2s
OGUh3qMsLZgHw1MhBRiiJ5VEVFHBVxXZPOEnEa5EVFWnhvpQDQBnYaUOCTPSR53eO18Go4DR9hLn
bXVVetvIg4YzSfOy9akw1IMW7mI9v9QN1B+dhHBUB8GwxAxFVrCs4S/AgFjhCP/Wk6u3rC07WAbk
s12CI/VZViwnI3wSA+JSgF5yFeUsnMhy1NEpZEBky2SjaUlN9YOEFUWuMGUsQM150V5LM6nWM/LC
pc61b6HmWDrMbxKtnPVIuHibOOZlYtIWjokNX/l4fJdezsCc6M+zBqzQKiYjHB3WdVT0k+k9o5Ws
5eFXLS/e254spxY/6OzyI6/LRq4FrGbjQx/kNuLfu0NjrjUj+B4QATVkslwz5c4h77nqIuiDAP0z
gTWE0JDkU9GTpu53QudE4BiCbR6dkGCsahjxnufTNmpCEnzM/hUA9njDCIgQpmvbRVUO7SGEqrEZ
oRcTFZPae43VnIHi+5iydvdt0g0xkKdU9cxHS0u9TYqvBapyK5kCae4Oy+mxbCPI1G4U3DWDePUk
hOHLOqKPo3VSzJXg6HrKDfcCOv+SCGTmZlXKrT3fRRDhenzPxpXyKxZxbpfSo1RbmyDvRc5E+aKc
XyBcBhalOXI6DjhIra1WVify9OKLHy8mY2Mj3HevDJhg0YRY6y4Z0aw3qaVuVRmc8OWNJxlCWqId
qGgBUhwEOSr7uD3WCOePLCiHlenQv0gJP4ZzmYUU1xmp5tmkuZWVv3crKitmmKJH0DJn0fj9mnDB
HU53YpPCcg+cAjJK9mwZEQl1oghpkwfm6rHuMnuTIMKitAVFJHCCjZ8T707IYcesBM+v7fY7S8cW
n03BHi4nvwuOoOfWa54r5ppP104BlrpoTX9JyGu41FWTHENBREAWhBs79Ovvfdp9N3XcuzGTnUwH
Z1cNuBEze3zLMayNttiO8WhTC3XAj2jFCZUzfCAZXRv4yCLWMkALuCLNFosqz6AvoelDXg2zp6mJ
LgKPpobfp9GWXo7G5YbRI23znU/Va4Pyqhrva28OqAsauabd/JVio1wyuUW7Y+JDHiaTbo5bHckB
cHHpEgHKGAV5eePyOwXD41XJ4RuDK6ap/f9j7zyWJEeSLfsvvUcLAANd9MY59/DgGRtIUnBuMBjw
9XM8qmUqu2akS97+bVySREZ4wgEzU9V7z90A+wY+55PlXeaWv+mzF1remI+IlKrENZyDEGUtYH/f
ToG1NuNljGtCvhBZrMfyXmMR4HvAVrn0jUE/JP1RTuGytmVwzTkBxoXR3TrRfAfhx03nqPys8/49
b7N0O9F8IX4MiBldszXnZLycNcK4jjTDTZtb58ShCrmHno71mB99hulrcJkWIWXOvBk7dVCJttcT
nXpSAIb02odsLkI9kquKfi5r8SjeLTGqwZ06fcHSUT4qBkirLAftTpxGRbwtoVY1GGoVyM0JkvC8
V3H+Y7RieEEWCACeCQY8hG6BXLG3ztixxtLr2pETG62lPwIB67s9fZlp7w54OomkXyrZRHujnGdU
UfqbgZ7y2MosPOkwjDcFmkrUWHCqHQ3JxUf3d6EVYJ5ykMPWEGUPrUMNG0321QprHSyMoc4ebmZK
rlzOeHUXu5lKWG1NbJ+etnc4t/DcRo+qI3mwKeA0ZLH9gEahekIbDzyhAqduDV+6IWqe3SwbzjpJ
v/C4tc8yGDjWu0m1CCPoGllJuKNqj2ZjkLF6/y3KOBDInp0fhKr1PinoMbR+vBn1aP0y0uIIoGXd
hXqlWtd/Lye4VIgA6ZLAjiexTV+Dqu6wNwAzMWgluVGW7Wy7JXbLGuer4DIv3Mwp90XFEXLiG21D
A9Rhm3y4Wu2LLFC3BmTwhZnpReIPfk6LYUcLCiRXUPwiplEtxdDFG6c0f+XymiHiP7XjNxoS/TnP
sGlJAgOAapMzWBJQ4Q7CXmep3ptWP/B0mdg3jEEdM4ZZIwoY2GINVveUY+fUQiIP1ciQhOKliqN0
J4i1gqnkb11u3INpf0+DYe1OCj5iERNFm0YUuJH8sEms9uwSdqNFuzACxLqHebEfswoGIWalfJo3
RpN4Dypzt84kvD1D252S46PruPIyZZ3JDkLUZVNPNhZUdtfI9fdo95KtMEmRKFrOsGP13tmJ5oSU
MtuzcJk39jdfmgIKuDhrQRtBaLH2xqHbmuDXDgXzJqg5CUV84JxKHf/EWkdD1PcJh85mb11U4xbY
u7eXSQpntpDwIAePgPjYYcONpoJ+gnZ2kEyB7JAQ2sG0UKy6Vmq5N6i9kHYiyLMlfLANSD9nZTAC
Q2gyrb3UEUtz7Ifd3BXRHinPnnBMe4XjHlkVK8V4J3DSqlq5tdnsu9wF9xFNr0lruUeBY2FR2kiZ
E12GmyroiMUiOeDJKsp179FSrlG3bBuvzABGAPuN0TteQ9rjeJr7aQVvXFtmv2dF0kg/PAJVO5U8
BnCaTGTVvRv+tCAr7xUAAbcXeOenlEPfiDfapspeNk7KaSFgGzVLvMa2M5xhVk2bcmiJzKBcPs4U
rMhdI4YEbvph02LdO0H4EY/kiHfu2kqy5CHWmEUKnP9LBu0lhwsQKaKhuqOi7XYmYm0YbNVpnA4I
pyn8ILEgyHU7sgxSkHEAKQuPLMe8w/3Z+xNW+DBfjflDlrX+pWs9AE2mfjH7ZZR1xpulmcr43Q3y
W7QxBHBwzoqnCsLNvbl2CrJoXufIcbZ8MNGuc96i2o3WRhoZH974I/Ir782CIjgRQhK6ejo5AQT0
rpqZw8URm3qenJMKB4zlVC9lpftzRIbPoxqfIeBigECWcE6yIL+UkpWEVv42R3ByKxNYAGD4vLMq
Lm5ALRcHqKYDolg42fbyFnGC+TUVHSm3KYx25SJe9QSq0cDg/m1oLyg3gixUzriJ7i+9E8sNucH+
gmNjeAlJC7ZygIXmLu7qfNfN83OTyOzEiGJ67EglNsCmLdSQMX5ynfe2n4Pb5wttOxBd9s8GbNC6
NwsfEaoP96afMAPF0/McZfrMfqAeHWUeEhtCHm1iutaKCU2CKs03wv48D1FJXUAiA2ogLquobrXI
raUB5Z/W8MCMfSbBry7QPgcN4DJODA1duah7sOfV4G5CtItrpxLT2vfMikzHMjsJ4qpkHszHikbx
OrVNAZeXnqdpKMY5LuPm1k221hSNtxzdyMiQss10cMI7CmM8RrydNuPPlEAkZkYz+UFNpQ8uBWud
pv1KJS222jK2VkNixxsroK1oHfMibp4qcAEtailMS6epwP8hqmTTuQBg7dTl/B4l4VIaUXwCmPeQ
JyLdJQwY6IACzRbNO8N3VhGnSjcaIMgKkMiEtR9OP/ORbGMX0bCuhqxbJhPDIMv9hhbV2LtJE8Bv
TA/oDbrj54vRjeGygYCwBl5U3sqpXnsIb54VT/whUyQ75YOpDlMafKmi+KeBefOhEAKpJCwPxFT1
YorEyJER/hNMMWI6RwIr6s5mctx68b6UMUDYso23/kxwqduQ2U2wGceTSdN7Te4zfvJSXHcjs6jf
EgwGMjYN3ueehPGhRvYuxu4IF6phKFK9Y4yV3BJhuk4M69tEqslqmoghldTEIKYDOCxeebPnobuU
KtXXKKqP0wQagYB4d1OxCpHXkpsrRQAu6qHkDbwWTCJZ9GthIOCDXMNRKIOf3dCRuLrx19D+1fpK
vIX1iK7PK77UBv5Q7ejsC331ZhlxiwFS3lNYe6zeGP7GRADchm62SUAll1bWwUOjFizT7eBJj5CG
KNxjgaE7sM2lSnd47J+rBEwIvGexHEGXEu4SeJs0lwNkhfaOOTHby3A0S/9nQGgXxKjIXdnu9Ox4
pbMfwAYGZo9YwUaEXFbkcjZSUncE6AQGBG9IbSS4EMOLGdfOP0hKuWfI2BPVI3Atu5/abQ2Kh/kE
wnfMIDIG6xNlBakA4JyLkaool+CxJSI8+lqzzacftaCcBrKaU+srIO3esjnpQ+d2ZBMCJbP1Igrr
XeNMNUKDBBIIOtMtOW87RZLYSt/DvfJmNQYx00/S+5za+TWae/wji5xOP9FyAnCIpQ5Ra+xqs1iD
gRwXtqb/A6Ty3JXGF13q77FNL6Qc4gF2/EQEzgxjB8D+dVZ+eG6MvDtZtSQ3BmUGA02GqC0ZjZWw
0zX7/f3RrZa5LqGj6veMxN8x8w+tLFnvnXbVeW3LVg+K3IHgtRMcp9JpXNdjpXdS4JAnQwnJJS0Z
zhLo6wglkDXT3LLOggUo7fd2MOjU0uOnSEXPQ9wnSqzgUnQzGCUz3+bEZR9jd2NZPdpxo69WfkXz
y3ZDuTPClHiCuhLbqCPlA+6eJHlX/qAfTmyRACGDUXpcjwzZirwm3n4giycWtLUMrDWcgtaxnYhF
6pnH0gUto8UQPbY0lybNvHbAvXA0FAw2XclH2J9QBvIYOcRgOE+y+urbQKORwaqFLCdr1SaNu4Pz
g3abxpqSqdhN2HuXRoprwaUVjuc2o43ecnIs/bfEgBrbk+m7haqjV20z54gdtL9hNTzyYWl8DR21
idmKq6qsA/a7YsFUdeQsi0i8w14D3YXEqCTpxclBlbMvx/Ih9GV9qqqMzk/fdRff58zpSX1iEZ4X
OsrDa5HSB0npraVZ6y50L585QXXcrAKxTNLvRUB6rIOXn+FnDHmuC7cz2EyMtIugrf2VUbbdZfDn
Z4tJ2b0j5R8s+x6eNNTQBAMu3NhMlP8e+CuQ0s9tPssDK9zBgWyP6Wb8Ooy2tcyy2lj2gvZesnYi
MuHsluNbXFvfkoIkOOlUP3qK9q1uoD4a9c8q75MTErtg47vZj9G9t7rsuNhlWO7dYKxXNi7CjRNE
32y7ukbZZ9+WRvZkMyfrE8y/A3d1aJje3qoSd6lD5i9lXfTLWDbGsXczDrJYC5dzXDmss+XPO519
h7uKnPOZqBFD0SwKjIzGQqPPQn7QwyB7Ps3f/HE/yc4/5BZh9RZhScsuaJmKJmW7xsB/CGfxtfMz
c5OaSX7QjQcDsrbWdqqGfVtlAwU6SwnnyFsV/bL8Dtik406oIYKONJEs23oxT6Yf6gU9x5CCGoFq
iG0kvueUNGW4z4vxiyy69BjL6dZUcOi6tjkVOAuWmVczIZyph4MeGdboCq4x54G0oBk05c73yKJF
45CLsyXzaFf7I7Ggri4WuQrFwQ2MbxCPX4g54/ml+L/XVsFRC/57kNXumEWYTWXkQJ1k5HgNp2Qn
fCRddGjjlQMRa+szbMkT7xCXQb0YJ6veB4QsbAlPwbTufDEnIzi2WpK4ANB77zuXmiYLZKNcG8Yt
tuBgjzYgQMPueZCL7k340XjA2FdvG2DAy5rxk3Y8BvqibVCRNKz7jgyPny/F6P5o6K3R+0vBTw0y
3TMveoiCxjklnfjGmdL8XnTOzY3M5JJMbbAhnfvsqzFjf1XWmpYQGNSI+gfHGR8webjUmt6Ofkv6
loX1ZR4HvShogmXNfTwm42eJnJUDU5Ed7Krct3lPUjzpzvtKuzdR+Xprtyxac94y3luyZSQgNwt0
Ht8lxzVwgW8RrNNVMop8Cw8QEGxoaM4B4iXzq1059F/tus+fG1pCW8ZlKDyUaC/l0D1zqJoIuiyR
ElTFa8UZaUqk2CswdguM4OvIJ828aJKeFWkkdTSnYToFGOxbspESOIeHzmQXHXREbdhCP037nFJg
xoVhxdmhBWhwQjK3uQvZ15WOg1ufkA5l6MbcAMP+8BGuLU0PUrmj8R5g3RqINZK71q7FUU+xuwip
xWRG+w1wPQllw2htOkFNM9fmOZwt9kG/2ZYAjxYT0EmSZ5V/9sJ829fAvQf85XzG0eOFDHKPANrB
XjstT3nf2HRokio6lya0Ju2Eh4Kz9F4VuMy9pkfvZBeXRBXGTscb3gd1uZE9TrVfobeZkkuIZTDJ
8E/YsVVsS+aUjKB0v58bh1LZOGd1TwSa6UAEs+ZmLys5bgIsXqvABPAnqdta7b0XPCsPpTV1HBWS
fYWC6loCLC+nTu0HL+8vYRyDPmiS4jzyXCZCWwe3hK3f6ggQAlq4JL8kErx2X7jEVkUNH48iCr2r
ClarysyWnws/GeLoNYyGFEhp23v2jksKXHtrts1DHWdXYdP0nR3SfoxMHfkwfW4hyULeNCY5gsMd
S9+SPtB5T5HHcCLp7CdCaghAGxEfqZzJkEqtbwR7VA+p30Nkbp0vAY2WJVYg3hL+jjWgN/Fqqp1U
P2UjnedWmPIhyORzBbQWMZC2SZaKi1e3SH7Wnqd+1iRQee4ULuYOPaxrUAqn83RShif2va3zc2A7
2znUzRe2wQoNop2tcxIMDoPo6I4Pk39JcjQlUVyXS62GVWwRn2AwSo9S+7lPw8eknLmJTKrzqb5H
Uikcgig5xUV27B9RJt2rama1TAAR1LTyiOvhZTLLArdspx8cTayAOZrOy4xqfJGMr/jkwnuNC1Zj
LEi1FXrX6+ZXSXzbMsj81qPoR1DkTPoBWmx86cjqYtzwWEVUvrRu/KNLn3MVYGagfQ9V1TarZG3E
Ayl8We/uW6LEMAHgbZsbzv0dWtqMQy06uBqGgqSoI/oQH2+cf1iudcWdbGyxbSYbG2z3muWeQJXZ
5UReS+hoY7ySaZevZzv3cFAl/c7B6/SUl/OvhvubjPfq2QkH4I7U0YucZ5lgAfMKm4+pEImBPIUj
/sc7exfCI8IWJxgYrc7RsexAxIGcPmFozC+2dYo7htu1FCUCkvAmYbJeR6/uDrnirsMx1B8DMLxn
5VT9xe6LvdnWT8KFtKlw5uyDruNAI92lTQb3wgpj8aKn8JFmvzyoIFk5WAQWUx1HT2iEX50xGMme
bPNj60XFzQaTDpkekLYvUjpkdPPOYVbT/LMx6OrELk/MaKmxGrUrCdbaDJm0b+QP303B7qodCu+e
stdfBtM8W6wZq36owUzedxGjoHXrxSnKO7RNIwMst5hr+oKDfIyN2rwBPuxJzlKy+J7TnoIPbPYP
vXqoZVGcCswFFJ659Y4wEQO31SEwZ8zwRr2oxnPUOMEXwpDhOHpsihbtH06HPtMl4tHpWQ5fKw1A
lFmmcyit/oOKwDzaHXtCSJCkiR3cJyHzKNGT86mwOOWkbzyMWjzXAWc9x0rokNxfAgZUIDeGW8b+
/YAN4mYJwpdghBycrEdFlIGDV1PoL2WL36h3YT1H8chdy0ssqbeNeQS5PgxbRdLiHqhv9hghjPNM
AJasiyCp1Xz0aGDsJi8eacmUh9HAFtiEIn7tUtqucdlHZHfUFQ7Glga0k1cfRcRBBFhHeisrIpp6
pqOACO8yvRudPc/Jr3aJ4K6Uhybwm9dyuFfP0AU6tTOwDZ2d2HyJGGj+qkXLFui7D95Ap0/1Jt81
CsSFqdAtHzkMBTKa1hOUqFU9lJeaIEnOT5Todd6YZ5Ne/yLOhyeJQJnrWqVvIIaJWwvwi41Tt3Gs
SVDRWkuXQ6gqVXNu8qIjUSeHuNMSpmplbvTQld7XIPbqbeIpMkRiIooQ3A55pbeR11O0RfyYzilu
7hQER+b0NZNgIuPctoh2JMoO+PUmdRtxl4z4Dt69jsZnnqc3C7chgxKb4LLcw+UR7XH/bbze9n4M
+BS8aJ3X9KY+XzLX8i9O7JhnaEyreGUwD3ovnLY7egU3vJVX5rvsQPerMgmOYkTeN/SJvy0MVZ6b
NEO77brDS8LNTbM3f0VMlW1pH1JSkWmyb/rYWoRj2HybGBFNKRHM5I1HUHdC9wCCfaCQI1JP9Izq
RSm+B0iFXnpaOJwGANv7ftChqRj14zR59dGQ0U9NO+gxhdG4aSqECuFnv6pCY1oR98XshvaV1/Ug
1yfiKQytV0Kg7AQqYy0h3A3AOO+ugzQTL+SnJnB6lTj0kRIvrWX++7dew34HLW7adIUadmaNLLyo
dLmfxgmzQBl/TINIX4rmMWzC+lXZUfw4kgJJLEt2C8fEuAI+2DZJ9ExXZzr1IkyQ54X+La+i5NX6
nEUMujmoqFqG+D6fk2I+ydD1aafk03NOAK2ByezYFYgwKHPEcfSxRMVh177PhGyvMBc0B7yZatt1
9BxC1GyABYZwkw+U0C4i7OouL5/dTm/BRgf4S4rq4k74ICvBJHdCar5WgAUJrGJTbd2+vth1+YtW
Q7BtbRMFgz2KPSdyHgkOGwtdMuCPJoNlhpPu0pR63hDySVffcqezx4F/2dSj4nxnWLvQcuRVzZS8
TR7br4DWX+UQDI+8sV9TBxx3Rh6yHojB2FXI0BadzKMTsm+Chr2QAWvUedccRXGQL6UaoqOKOfCW
/fCLj5MGYdz33EiD2FRlft+KLfFApes8UFYOWH7cY2m4ei11na+dt8kt8+c2Nrpnzm/xwjTIznMb
zkcjKfCbcZbzxdU0yuTkvw3CHF6Q2FLi+uV0Y7RjXeaoXg25nxEf37hMIKePzpPW+fPFUBbDHjyQ
9C/4M8Zku64N1TZI5yOfVXFArWc9Ru4hHYb81vQgeyM4nGZrUdZ4vnierScZGvab9b3oh0ugw/g1
Mez4ClHkTRN5vSpcv8bflozXoevHaxnMJxywUXgAeZM5i5m+waaaOKLOGF8ZE1fmpm+7/pNocDRz
gkAy0cul26T2w+AUXzPSNpFHNeINnVSCyO5JKiqSzCNWqhaqA1JfXX1HGVcKBkRAiaLHM2fd0YqN
Q9/wyQNNefNmkrId5YNQ9NUXKgtrj3FMHGnZxTutrXITajwzXTETM4cOlMZJ7oALtlHWru04alc1
3jncZt1rQld8ybD7K2F3ycs8PHgyKdcY/8f13A8/VSMfp8YKVtqpxzOkioOqhQs8Ln6Jw9Y8DqV0
Fu5kzIQqV8F2tB31h+Hyf4mmf0M0dcGq/OYP/n+ApsuvRfqr7kAF/c40/eNf/RtpalnOPy0RWD42
VXSoroOZdfzZy3/9g3h5558AtEwspdhYbdcHmsAAVSb/+odj/9MEFATUxQSbKJgC/F+oqbD/6QoR
4F7HfiyQf1n/I6jpX6zUJm+Ldq8X8KRhibedu2H+N7iFJEAV5vCgL0TjhShozE3DWBCBYaO3cYNC
rHZ0BeUmDVZtSlYRkSyMgGXabNNoIMCsLp9Ls/gel/VJ6TDZRKK6pF5CCw+dAd0jVC/GIXKmjxTv
zTZhK9nr0NkhP3kZg0Bfq2zS1/Deff7tg3j4gwLxO+3TvaMG/vjj/Y9//QOyFtfbDG0fg7IJ9NT7
CxQH4lqTh8mgLjFCgS0M4KUtne+z07m7RMYVGVh+srLKIdtW6KeXA5Gfp27U1qVJnJ8ymWEQa3Wt
qcDOtlVUOzEY4JJt5Z07wmjNsRse/HssAXGeaH7vZ/8OQPg5CqIfKh9TqufqkbXYIrsQX4tl9wAE
s0YdGa/ILeOgX/RuR3TWAcmAzBiMCj1PjMrvKIYxO4L4IBzK7336FTm5lxp9MP3Xh8gwCFa5b9SD
hoWOljQ5JmsXkjZ1cmA8eXMj2E8IpIrjLv2ba+r9xXj9eU3RjtyBJC4clL9iLJzUT7BlT6SczZPc
KDxrhK84A51NP35WsckaS6vZmB3ebGqkgL2zD6IlfgRO3G/TsLXRODccunPzqgj73MlaMjby6Cq2
2bYjK+opI734kRwz6IOe/UKNhr8yct8ZXyMPKTyUHY2qjrE217ETkOI2QqmuUnPkuEBoYeJlT7rA
Nog6OqZDkzTkC9xn944GTdCyp1JUhSSV10FxZfi4MgclsxUmmZh4xtF6Fj7XMpwf7hnyr/Q3UASi
65duk5xzq75Oajj4DcFjKeHxu8R2H/M0YNRIoflqy0vrDu1JiOIJoe14+PNFhakG883k4L/f43/l
w/B5+I4wfe5yj2cYqsV/Prw+R5GR9gWho+63PJ7rY5B3IJhUZuy6BA1wFtlUKFSvZ60cwgG7ZO1F
1Zpo0CPVxL2t5l4G6ZinVFZrkVAUy1UI4fH1v7/Pux//90cRRINvBb5gmmTeX+631W9rjGvqGCZI
XF1M2+gPWe6eK6901y42ohXjw/BvftwnxfivPy8EsuI70EhQyP7l0W+4/+e2S+rLimFbcjWsn61E
j2kYCPysznIuk2SOkIo5fGp5oBAl9/C9sHKEplzEg2M++o9i4hwihVnukbKznPnfMihYhUyN1zop
8CVBjNnWkcl8OSR3rJ4Z6jQ2YET8+d7fgE4/16r//A/xrKEGcoRDjhe7yX9eQJ8KPcFyhCXcER8+
lOkjVvF7hCEBJU0Sw/fycnPNyYAAINUYJ8FKdOzuWe7YCB5T9GgrBXhA4opFyMNq2DfWw+dL7qCX
oGGwRxSJQs2aGSeaM/mRcwVuiuGSPXSs7Bb/O7+ax82IZyaL2vFAQ71EoEug32wI62CmxCSgliou
JCETqjxn/lvIHI6RymGyouRiZXfMqCwCfPiSQzzRMUph4Y0ZnC8iEtbOxljgZQihHVu2PpAKJ5YG
x13Z0082OpPkDjbUP9THQUCwS0Os9i72ClS4RCsvGodc9f9+3/4V38V0EVgx2yMMcbxk/ie35bcb
16TUr1w3Ms5TsJQIuBeW4Y63wO3eKW9YeFVGM6QLxpWdTD9ypu0/RWmtUIWPX9vctyBKO941MTJz
n4/M96XtR4/ZZDBquH+tIhxJGNMPzsUXJxd7bXvZR1YH0x0HiJwvmaaHtkBn37kFK1HlOSgkI38R
No9kD7irAm0+ZkOqNLudHrKGZvmcz8MKkpWxjyvrabRzh6iP1tkBFrizvc1qZ7h4vSoH5U9KNJJh
kAmn57RdO15VXGLiOlTUfVG5xmgJcPrV8W+M1vVb0LvybFp/w3GxQ/9+6/7HrS0cwYoAGpKCiF3l
zt347RJ7HXF8Hc31sywjBAporHDGDNbR7LXZkkttbYvZC3aff/H5ooMoMpYkLVnHzsCpufnz31iR
8b2Zm+63P/rtSygWSEP8/OZ/fjfVl7gS/YkJ8ef3/fzrqMj4Eb995ezRZibz08EoEAqycniXWPrK
vYEf5Ld/+PkXf/zIzzeYgKDcwPZ6/ePP8J/xDv784VOY82FE/mDuUZ2s/r//pz+/+t/f1/pRxsF0
+OM93K/C569+e7P3N/fHe/r8mz9+6NCU18xa0Swbtsz6zWN9/7LPL6C+hZr7+cvPv/l8mT4v/+cv
6V6u8pZ+uh8D2kI+F/XxyRDRMbVwp7mIPPvhrCyWPhUiUcuMJtpQsVJcco59Ve78C4Nqvpnky2SM
v1TNxHzIBWCa+ZeppbdSyOplngAVYgST5PobPmkU5+DOkCZQ/Wp9HHBNvURwkLLezhdF7xFB2FVv
dspxtXbBHwygbzor3g5VeWTDJ8veKu5wAWMtAPMskgh2SEP7ehG3HBPyyL7Y9lgvJ30bmSkz44N3
VNCsGcmAG6O7/F1GgOhRdcUBac32XdgcmPpprO78FsX3SAPMrWb2k9MZeVDGLNZlenCYF/aj7b31
aNy99EebEXN4r5tTYez52OQm97oHS9nXIQ4ndHroPkxZNWgMJNK2wdiWPAYrGuWkGwPaTATQihiN
G4/vh1N8BGVXr9yJvLlUBUtX9M62dZJmmeHdV/c88jSAHlF6GE3QoZH7A4CJmOd1nyYhal3rfb7r
lANxyIV/ieM+oZfElKuopzWEyWHXed26rzr75BLgyR/n73mEL7VH4m4V+gfRnE80h5HbePZjFndn
UmbuAvrycY4dLnDfbNuwB9auDkYVPUchGcI4LZe1ieB7UN99+lBdgY5ZWoVcg+AQV+F85Biwoxqq
gJxIeGKYswjI/tCGV23pC1pY/FgZ6V0VExbIu/nNO9Ii9A7s2MccvR1SpyLdZEG3cnN8DlTkyznT
39O2eCz9yjhDSVtPtSN2ja83sWVgG/HJrzc0Nxjyw3EZyROCbAKYlIuYkQAqlGVpF8sd/Um296SF
AT5tPQT7RFNmRLrlFVdazmjadGbfZ1QxGboZpxtyW+zcf2GgQsgg6XfkjyxKsmnuI1ecS3Ptc/FR
muM33Xe+YWNjhf8w2/qXP+aHQr86zOMhcGB5ojXlOtkjcUXdiT7HAQbktKxHxqooz9aZrb5BFzoV
BkNdI32U7PMLesynqs2fwHYDe+9x/oLVsMaJUKdiFxnWEcTjq86S9jo2BKMmqMYbeu7IDcmNpNKb
zfopEY1Nogx+acy5FwOq5JqgakLhe4vWQxxuVOvEhzAiqDurnoUi/iVI41UPw2YxmE7N5ATV2ITv
YiHJ9F5mc/GDCVqwsBs5rhkfz40ZL5mrM0Gw1IXWRb5wRvMEVh38hVEgboVSZ5vdxoMhbWEDWGAi
jA8jA4gq878pGsQsWDhf+vx1Goycyq6ZdpUtDlM0IQ7JzUMZ2wC2fRpdqReDW4kAyAzZOokA/hpy
JThsbEDib6jW5cGcmk3gxdNFPftZgYg5WZssiAQjMuuaZ3yRfTCMa1dnF4z4JPcODv4Ut39uFfWg
NVsnqMYjvTIeZV01SGItDG5h/cJha5Nl4cvIGHdDttAJ1Sque7v9wj2ElqkKgp3Iy3bhlg3Nx3G2
2KDdL0bA9QPRnq8b1JcbpyYNqRxgGYGiDxgNrf2CCGPoW082J1RQJlW1U6adLm1coassDH6OPaRW
3mG1MlL/SDn0zS1KeOJcadIc57UTGK8GxPMlM4c35TsMJ3BXMRgI6WttsXqcdRuM5CiSXzvh98hq
+v8myvujW7FOFlRFc+Zkt4LZtbIn5jaMNLIOWVjH2MXNiTXyvCZfNREEoAhw3YZO50JLIjhxLXzk
CpEYF7IngWpJAhg0vr3OQfN2AHtxXhBiGg7opt2HujXsvYZjt8gar1+Ps7ZWiXeTsx2sBZAFtELh
EXfBsIDahQO2mBa6MMWW/jZcjtY4quuoAvtYNks/lO5TahZbBBstHo2cDLOoRADblU9VRKhzdJ8W
UxftIjyQW8v9APh/oj1IMnwlnl07OKGVwMYsk32gkmA5RQh2+3R+slufUFqpW5LRLL1R4isPGMKz
IX3JWTiRwfc2Sv92m3CqnnNmXc3IvFvf5elEs+nQrFZTN5DNkPHbjnkNILfHRVPPX6A0LCAkwz4P
8cUYwnvHdnRB0rNuynk7RPaw8X3cxDXw0aF0g0WaFPlmzEfC+1JjqzNgNhE8CAJTYNiYabgfhcUJ
Wogn694BTiPU/I1NW3+q5fNgCIOzidGuiHz3NyHCDxnR7aUx8UCa1VOm5l1dJ2dTRT+HKv9pMQBB
1Kt37gyEzbL0u1lBEbQS/CepM8KmaBIXLsZwbnGNr5xxqKmt5qV0qzcPjAMCRUjBygWF0FE1JW67
Txg5hsyN4gOQGef7mOKSmiLr3XbxSIamM9IED41L1ddEg9+/4vPl87cINeKr6SX6GLmQAD//2f3f
W1yY70HMz1bzDPtJD3rXAH7axnmcPafS/PX5PfpxOhu1Gt5a9tO7/8A+jKFvXLHwVbSV+R5VcFNl
Ib+RMAiXH5zRhejo/lQMIloJ3H9fVImc9/6m/BnNrs8efrMNjUQnKsrtUJJTnNGZXsxk+CE56H7Y
pXX00l6+g2wi7Aw6xYm2y3g27hK20BzKD+STm88v5dIjJslBFRHxOlG9jfk+odF+Yyz2f7g7r+Xm
kWxLv8q8ADRAJuzExFzQiUaU9zcI/abhvcfTzwdQ1fWXqrrnnNJFK4YXCBmKIsBE5s691/7WZFk4
vVp7DCHAfRcWHeExcPErNbXrve3TEAMdVT64ufNsTM9UmwimhOU/D41arXvV8y+6pjaOXsSSkevO
8Irf8brTzOJHb01y26Zo7gh50J3U0XoAq7JtW027URtcI+enqfqT1HP9G9LWyXI2La8Gb1JkVHWx
6dQyeISq+zg/0xj1yzDxxVPj0aEZWFT3E6XyLn28QvV0pTmt8ppONfvCKH/YHj5mqinDO6cslXMx
DGJr1aZyoxeCgvJ0LrrPLaOm1bc+c3S68Gz/qrEyZ29i2rpp1bJmB2/fzxcIWso1y1XxFNMVsOY+
6A5FhPrOsLoQMIUo3zJcwOen5iatFXqWGbd55MZbM9PbbdoEeKFJoMjzUxyiXdu33TcQA8jBNCxT
waxHB5oi8S+zM+MRGd7d/FSvoSwGbfsxK1R7XeYGkkTG3SX9PQqhWqO/0dXyfiFthRLymNLy5I7V
1vb8fAtuS711M5SR86t1LcDDxsZkxeM1jApz8EYb8otKLfTLekCs7atJ9r3Tn+CxiDc6OzAFbUv1
IkM/dCnIDp6ekOI8LfXJu7ZuVjTjughIFP+SPhl76SIN/+5k7C877VuCDmyl6112HPROHtsMkNf8
LybxCANONbWQzo96PIJgqo5dQx0Tzz3rG2KD01uhU4mJH3msXZfBUcubCoGuzZpcyfjCbbfzswj5
sMLkf11mINgu5ieoTmi/Dcrt/H5Mt1KXNJirl1Gs1xdOZUggDmP11rbk/aZzTnw0KVnmuJcUS0IK
TJazSmvDfrX4sOZnkIcoQa0kxRWTp3HwB6QxNRr216qn02I6a8PpkiWbTu0qZjt9qB0rX/vMeC8+
o3J+DYhLKHdQhVx7toHrxzQ1TZv7FzPIeCrvY6z5eNDZVdcoXO09HEKa2vTYf0kpP8//xZUITkVm
boNQCdgbFOO+DVJnzWAansMeH7vpdWrMNReFZUY3xlAWe481d2OaSviM6/Rufh2/J5Xgo9q8qSic
7wd7LDZGyO1FeECzPOcTeUi1A26Jm7HI9Z1A1rUJM3PZgOZ5zKiWAUOA/GPTwmyoQ3AojEzcGgVk
CXiTb9w8MFAmV27bJ9pXfVIa1vQHqogvyEsaD7Gg4UQ12di4vuheteow/6FAAbquyWvsWc/jtVT9
Cifw9GH+ZZ7ZVJiH3LzsDLu+7HMDP/LpVcNovO06tbkPy8rcUd/X1xl40zcTR1LmQjCXZbJpVD/b
ObFaPAgSfPPbV80aziqC+yONXf2VFgfGYn7Btu1fa9qI75pKSqCMmCnMP099zBaqunvJB+RwYxrW
2643xONo6dv5LWZy8FYAELULGoDlteFhaDn/pRnZAbFebN8EoSkQfzBXn36BbEDEjf9s97V2DmNt
PFcdM3pWA301v2Tb+8PKHgMSB2oJrG7AX8wx2aQptKVe56lW0y9baNd5FciLse6wtp3Ovc/9HWme
8TFLDfZnGqLmsHfGF+TcC60ZxmvKHM3C1N1o3eel2AehntzhgvNyeleTstlF0XSlBoaOXI26wPyL
Cr+LyLPSh3Y0keE5EXtcJAVvtbqY322DgHVdVIFBkyClcRpuyRGL7PZ0dej4X6Lkr5jLXevS8Cv/
9Kql1jx0JEbvKBrH+17GiNenk4iVg2Chf7W9otlImTJk+sx8sMuA7Sm/VzRFW85DrKHL6moedoPN
1lCE56rwv/ctSzcMNRpgdFECJdGeaxeCYJbHzaJu4HKVofmqaIjm6boo6H7AUE9LZTvJ/C1UJ6aB
c+ZAfbRtWVWbWwfb1F1oSfoEVTarmq6dI1fDxdVpcEgACHEV1uMtQmT9mNFLjL02ThLsYFlivpkI
Kq9FoOOZ25kGXJEOX+Ee93fKL6+WnVOeoYWOnZ2dPWS2swvCjh4Jt5CT7HxbpuwBoW1aR0uyq/Z0
/IJgI62xVGrvlFh/JY2xpVPSeGyE7y0FJkxbmjgEbEvu0crI+7Xfls0evx26SguIR/PBSwQiT/JJ
04eW7vGQA90xf9kbRrJvWnEo+8KnKO8m+99//vF585Png9SSFG9a/rZvsF/zUiDS0yvPLzD/fGxL
/sf85e8/ZBqnW9gy9EWjhwp7Jz3Cyrr1gBfkdNJiCI4RWTUcea1s2ZtKvG6j9DG1dPIvATsgRP7j
eWbXj4H/nFDhIiBOYoQFbb6vGj3fF9OBBiFi3RzE9JBG3V5zK2iCdTC5JuJpYY9ATblEm9h8o4Fy
oGFCo5UB3Mdi1LMcv4u4YRHow7XdUuVvaNyfntAOUb2P8NTaJ9Nh/io6qCSntrIXd8jCsSj1q32t
wtVTOCFoCdl+PgxOAdTI8RdUY8TG6eq1D+J3HRTtc1B52cECLDtRcisL3bVuFFeJJS9o26/O58vD
XVaBP+tQ40WluzAVNgxh0T7MJ0d2NN9jRJuo+ZRyzMZ9rX+L6Jc5YMbiblIreNBaBKxVVd+rIYSH
KuIP6q7kWmkq9Liw1i4CLcNJefrZ/Nu0mlrEZb7ymyGaulSWPhqNRUorNYGCl9cSHgSfmy9D2spy
dnEZlsUTmgblS28imi/vq4gfy0q59hO3XYPYudTDYAXQ51GxHLkGKFLtbbup9vkA8DbzWHizFNAE
Oll370Z+tCJ7BR91+j+nVzfKOtvP3yeBBuy8N7B003HPdsNtRclwi94iXXtMVZRYVDgjVK1XpkHK
IQzgrxqjBVEeiwT6tcubRk+bc9WnkBo2MTrxyrowQRbSexhZ7oIqNAWR3FE2Y9k9BnqwsbLC3mae
4+zZLOpI9/a+GpZ7zVHLfdn2JCHBFS4Nu8ereart5TnMN8xtBtpBpblXevd7V1U/QnxmgMrQOF4X
8lKn8+i8zMyreETqIvru8URNmu6qmZSE+1+yL6lBkOJXOnBUvt7SHIifXFrKxzFwzKMbX8Djsa6V
rPAPo4iJD8Pc3jX86bHqWsyMKkxyywK3zjA09DVNFOEq0ILm3LXKbdWYtLS7uByJNhqAs7XOWqLX
oSFzDHfe2D7WBj5qdSjjAxDH/BYL6GgVDJ55NMxMbkIJtGRoaPGgCGlt3MyV+7bR5N7t64Uz9BPp
2WVrzNKwdAZFnqMmSK9sWh/TggSxFxFZ56AV1eHe0zv3OsocmFJxnIFFicdbJSXLyP/J92VDzjby
w2CPMNsiv1KMCBY1dOxJLPa+7hyHOrfwJHeZTiwDLVZTZPF5JaNDyBZ5Px+SXl47laqxnRUX9jSB
+SHT3e+HaIJOdQhUOR3oqFHwoDo2mBmk8Hslax5NH8Bb1FNsICFiqUW1VxVueat9NexIAwsqrn0p
ir1VQWpI7HDrSzY664LIn/u6BbrlR1wgoZXnncwuknoQdOv8dshMNAJjSaOaAhDKRRINb3NIl75p
n95/V3EH9C3A0iaHnIQ6r9nPB1JO0EasR4gq/W6mTtV1eBUgZt/8FaWqBShCVcF4HBVuwLjvhxiF
GrdhMB0Qdypr1eqfvYiaONkalPYAP+i9RWkFsIB0MMhgMLjTOJ8o/syGijO0e0ORy9ob1V1nR8PB
QMMVhZkDOsIlOLJYRiEeN6fD/K2KhoWm++k3KulzM+uyXTedyXxIpGKs3JS2p/6f3Ljca+M1mtZ4
gQgRytKYXWateg8+BNyay1uYD7ZqvX/l/vMrXgzXQrAMqyis6c40tW4/f6X3tLj8/u38lZpbqyQ0
860Hk3k/H5BBs64UyYOni3Dja065nw9JwTzmErGdvp1/Zkd0Y4W+py8VdOd7V7YsBmFSLXzUtgum
g4fGM0dKoHJY2NOfRoKpxJdjtjSSol8qutXvRnhU1oQu1Bw7zlEWAsqj6kZq1GZuF2pHGpoSqNiM
XfaotyOJGl29cWscf6AaZIdOA9JYD8wX3lSDVeoauUM5FUq5VvPBJFpHVh8kp0vSJBF9QbFDlnIa
FfOZRCX3kMt2XVW2tKw1AA2iN7UxYCm1AFgH6HszaG2ethruzlVGzpBCiHtNeq1ZUPWI157f0YCs
6/0eoYtLNaBLMeFx1D1twt4uQqbIFolJO7G41USKsP/0vdNMDf5NvBOgFMCOQMHQEzA3hZPvmzJd
xxKuOLmCel83QsbonUFU+25zH3si2w/TvTJPB/NXH37mmQxEp8agQDAumhpgeY7a4BiOSQhopYS8
n0XpBbVCB2YPzVSKD1oPuml/biVqTXWXzZjI9PsojYqN2of2VW+KTcM2940aTLJKMFwlMV1jwoTJ
w64rlIuCmvSx6YOJiuDxc+ltTWuMIGVZDKGi2gS9X4A3FseAEut9gir1YLcyXkV3vuH0t2kFtjRF
Y5BJ2uNDh4Kg9Kkt0YGlLuhaq86HiVTcFTkN2bVCkwmO2CQIHbOY2hso00wy9goZAe3XaOMj079O
uigBhSkSXG4Sj5QyyDQQJcYlipfuRpDhXfc2hp5t3HU3lmGwjdJUd+ubw0aMSnqdlClZYhPxu40n
s3Ao3ZQw+S2SL8+ao9MMVUyzdUiTihG10YWGToyeSpgSpoijCyv36IP3bTEBP537uA1/AOnIj/N3
5OIJATMmlTh0omXlGPpTD8hlUCztFU8yc41QGfWFSIKnXi/W88+tvKWKIHxtZ8qofCyT8jzLQuPW
6bKXcvDEyokkOaWiNrdiQAAjRoP+LqN8woxR2+WBBsDdS6unjHaPVe+lFIWm36L0pzc+Bv+WO+mm
SjwwM7EG10Klvxqi61A+Waa7J5x3vhU4+hI9QVxIsuhcVWufVM4mSFBn15cR7ShX80FWkGoFIewu
LCKUEnmmvdXAc0gaGPde4zZsDAg8aAwdrtFyk/91HotasR8xcgi29IwfKaQ0ayXzxbU3fUVXarL2
gz6DRJBy6xh1RDinDzd+XCpLHFOHJVgE+g/pdOJSV9BP43BYtDhOTEhPd2+NzEBxM5Q0OhliW6Xx
z6RECd/QH/3otBG1jaAi2aaPykpIRGcYgLQb4ga4+RNzu/XunKjderlUH3s72Fd9hIu16RWIiqHc
p30LuNK4I5+sXlaVYvAmwHGFmtmjkYOY0tM9ePRjmGjw/9xFDKChXzh1dVMWSXPAE9H9KSNwwFWF
lGgN0gUnlSJ/LClwNF4WX+ljiOirl5fIo2+pTIn7wJf1vQkK0wphMQ91uCv7prqCF3ZnWkNC03Sd
Xsx3emDa8gAGxRoodQ38DZ8aS116G6dxc5SiPM7faRaiPUUtqNxYxUKRnr+ULjSvLRh//cnq4/Ny
zJJvnUOezW1D77KN+5eiz4cLyqLkvg1p7XAdEjfGdBjb8YIOVueQADpjx2Ix/xUMMieM62u0T8sG
aQXglbJbBa453EAxzXftxJbDS2blZohFIOAkB+ESe7ptKp8FycoFdgyAmzT/m00XtwJAg7p284Lu
ylz1VWXsXcfL7h06VgyzsF+9KZVAqjK/oEAE/SVxzE0eGSqlj2H4bsfm2h798cXBH3QdxH6y8mx4
CrmaVRtFH+q7OimYQYsx+N57AZgLy/yphEUfbZS2884Jz+x9BjWIicx/QQAJJd326WJpVOemGehx
NfqnuTGpMFS6QT0WAuGr4sFwi/dv599S4aRIahAqZpVb3Jk9k3M/6M8I48dzbNCQrEzfFmX/3JYa
ijvR/aMy4KG3gOa81omBcwXI30KHAFcnA2yYSXRF1jJZmqVHrTQYyJuQ3lXN7xDmiYnj0MfdhEIA
VZJh66m2dQuEaSrDZMVCl2N3j+Gm4en/UOv2W0Yx+SlNh3aFeCe5ij2iJIDGyiIpA+o4QxQ+d0G5
QZsYPuhB/6JGGc2UAOjfRAWSxBbFT9q6KM24kHbGbEvyB0RrFYGoyYHoI5ghRWpgSgaBrNoPlmne
uyOuSSERwbliQQDzLFr7Zd92mGhoL3HgjaACK3p5RmulmWH+mDOzJ6H+0Jpmd5dwz6eS/oNA8aCo
D7a2YxAhlTfsbF2qUbJqqgZbEd00Dnlb32VFfK8Vsl6HcnyNRUYjvy3Y11R1cFsplbYqm1bZQhxo
n/ib56iElFnj4nlVUipegsBHx16T3xocyMierttP48S60if7TGk+Syr8SbrrC1W7giRwHnu+uil0
kCE+TDFJKgnWCPwZw+z0bdpircn6msHti4y1L8jLSDeurqgKs2FsRb/UIXivs1RYd+UA3LrKUhMn
ZElNz8isfU37x47s0QgcjWZisGUvvhdGYNKVb76mUKMLe/au3qCsBmbk71X/g45FarCdzI9S0TMo
460Gh6957BXhLuwsMS7CpnotSw2bH5o/9+6U3zTt0nizX/os986r2tDuO3r36VtOtNuUxXPBbBoT
+abyYRyttzDXcObOsOozTbGGrOztcLVLl1VIU3o1kpizs6Lewf2zFyHdQzuvtsEPK5hXCNUbLpDK
kFcIMosWXjU76o0DtEOnoxaR9pp6cX6blxBA7DoTy/dPsBbxCreCezOp+pXtRNVbFYTQIiimGB2u
IHY2XRVV3hVRIHdqFMPydqnjgodYydbob/2xVy61uj2fvzNMaB2sKdWxSmskICMgJ4pbK8MK5I9o
zH6UhqZvEj79NZa2tHJX1luHJBbQGaEYgDbg7nVNIaMoxoeqR3ih2YH+4rQPKSbtF2ZnA5B0K+WI
83kCRKWapETqoaIb9f1QZudQ6X5SybjuQhdhoSIJLYKxPyjZcBH7WvgQKIN1UJDPLfw0dK6GqHGu
uCsx2ag1OHdotn72RqwuwSKOW8pU4V2c7MqysvflYFp7T1XuKukxCquKDKkpxsssjY6pwVas6vHa
hgjm018UjxvhF2Ixb6arpKkPbix2XVc5d7GmIIAJgusmQfZAAws2bAsP98PLuGNbhRmqckT/pBwL
lwCr6NZh95CA9DqSvLAxerPAmmCL8Vj6/nniDBNpQsPtrdNzvFmrbB2k/G1tFM6el3uIVNoi2VQ9
it6TC7dL19hN5S9T5fEt8It0pYeduYa1T4SWUEDgbOKjnneANsgv7JVuqOkESr+T4aVfJhA3uKnY
m4j02CqHRHne2LDmjQ56TW1W+1QvYNqr5NK9xF/SPqVdthVMTxEU/U00GN/UPDGnLXx3g8Q+OeiE
9rj/aQEE/+q8prWGM3cfPOBYLNqx/92dIkql35o0Q9C9qy8z+wbIj4UNeNt+m3B0Jg1Wa/JFMfIg
DWeodqrfu8pKFWPzoLjYI1dZwFLnklEaM28pmf82PjbvF0Yl73SLKouJ8/KVoO161SHC3npO78Lt
85aU8Ku3pKMI1JTJP8jRUFXTrOSis4mWhBncFrAjV7EeZlsDss2SpjEUAKYRH/QkGwDd0NmnqHG2
rWxN49o3yMVGpRsh+vdyq/v6Krcy4NSpSoqFfH1aY/ZIMtf5prJYqL4H4M8Kr0qrAlnbms5VIGR9
nlt+exiywKNZDsKpllFPFQ21LLN9SbLCo3ibxACKcHlwatawwHs2PKvjDbuovpVVpuXVkca+dazS
cbIoZJteC+yGlrwF6k8aWyFOmzclHyDF1ugbvJs8jADHIMCl6YjpKylC9ZYbuOwXUU1lVNfZ+Onl
xSwVT1LAwgpAg5U5tjTuOz7E41zFtEXWyKIaUR5kUZcHuq0ejKwcdh4C/HMiDkykwWev1TQul5CC
y0Np9+WBvfKlYqLJcuvuoS/jYxE1ckdsgjmZLkjzhb48EGaxulUvfl2E131jgMuKlGPsi+jSjuA4
K4PuH8l8AWyIVR/2YnyuJ3V10AJ3p6mJcu1i3bboW27lmGzYUxlRo0ybx9rbQJ9ILmtbxpdKMWq7
2vCv5x9Bz0ROm4ilyOPhMhfRvReo1n2r1hryUuepDUrzJiie2v68J3VyGwYZCWCzEOdtn1XrXI/W
dkaexNK2tZ9xw+TjqpUl/icKoU5inAvKFa/SpOIbZsarYTbFbZgz21dJYn6jO24pM8+7iwZLLGVN
G40XvIZN62wKw0y3tVf3TzW6pDDtnWWS6HTwK3p1FxkMWMofW9vxKrrqDY/UXwIeSnfTO64GSSn6
jw4oYRbe8K2GDp2o8hU4OBzT3nW3OKT1+yCILgYa/q+y0raWxDLlW42suFWjFImdJQ6NT+Oj03Il
wqHpn2g8gQOOnoICk9U/EbNM7lzlbaPj8UzP/Q17iBTjodLBXcostwYJjCl34B3nQ4DJz2Q/064c
D9yLXlv38wHHvdUATacLkv6pSxBDFaEXngfSp7fFdGjBUdS962ORASmhh7OGAkaDWLyNa1/dR24n
VklS5a9kqq5r6T4rBtQKq2oJrZgKwobtq93Y8WX6Kgamu7DxAuRUGIfBHcX13I/xe4uxABgSJ+ST
HaL7eqRQ47ATaAtlwSqlXbq5kpCx19mrB8m94kTZQSVbG3pIt2s2NA5oQRofcWOx8zI/CIWWZFw8
0ZB3utzViPbSWtOOQ8U2M4utgthkau5nd8qYZN/Wd/FNMxkC0YJ+4Zk9xIImQ2SWUHCGJEreDW12
nQNAgRXYOhU3WkQnrw6Q5GjZ1KhIYjq34GqWTuy9VpOtWJNZOfTIHBSikrmPY48P0SOb/JTulji9
QmCybi3RXdBjqmbelecX0YOBJ2Grqd0RAAnVwKTSrkpPt3aFnT5rpa9doWM5pDUoX9mY6YMFYynt
i5CCTOGtg6GHNGaHwbd+2NfhOQR2977ohu6ePl+2IdEPSlj1UQFsfcMOOKG+57ir3lVILwD1oNkn
LI5WR+EVjjT9/gbkKRo1rGVaWUCuMzAhTB7xtsY+gQCDg1lFJMcktiWBmlwYURluiYFQRfc96bMM
NpLVqca9X9dXAIoSkGu2RPyFIKX07nI5wudoouwlzT0KOJbxU1JmN1MHo2dpEMUbznmR2uE+MTLt
SJpKPSaUWo7I8ep9Vyo42xXrlLTUC9z2YV3A34R66z7V5IS3VPBI97F9J+d8HZS0MdEyf+/WormR
CszrBEC4IA5N1FJ9axT4fVhZaIdGUxG3UTXdGTadz2QqgYbYMtgEg0L6PzLEozCRC/SDFd91iUaq
3q5+gCd8sHJkOm0TjGxfobBR1NY35PVKTbi4TrY2oP786M+I89HY9zSYhkM5bDEmpxeGpAfRm+rJ
jZh6+ftW9dgTVE9mlelX848gZtnrNGsBsucZOUNWzThQ3TXLKn3LObzZFpnlxSCM7zoprSUsyaek
GPu92xTddQA//lozcphstABSuWkQEVFNDg0b3X+vxo/s+C5pVQKOFjTRlnqMtagRXm6pvksyHx7O
hqK4spBA1Lbwjh3tWrc1+Qw6GpUHq6k3Y2XoG1rTsE5TJAycJjggcM5vATP5m5R2fYyAAWg4MUWR
geQkzc361tZ855zeRrFS4uxBjGBnvTG5LuhMWWOnwxxraw9mEBRbTM0IGLQMLcOQb6mKIUYsA0gk
7ugdY915PwRO6ezp5k6wBUrzN/wCzMN8UCoggAF9gaRcHAyZa5U0QlbcIfbXbqwG6iV8pHiRe7EJ
hox9KAKIgKi9t/UbXMR8s6xvwulQAF5QdBRIVmGuaqqqK007+J0avWgp0kaYhO3aHEZsMolWSHVL
3OCZa9Dc0CwvkzDdUovW1rENI7Lsc3EVlKAK6Part61C2nDolO68Gnp4zmRSaeBJ7X3a+fZGC4q7
xrTsAylt++B4friqMD2Av5ElsJmq7CJQ0vGuCu/pmo6hzQT2eZt05T3SEDbyVS2WoMJ+JCYyE33w
xxWcg3xvxIg1TLtKtqjU9w6s3hsjfcN9xzsO7SwGHZqrLuDGdNUH2Tb10Y2QXkWFUHaK5t0Oo2Jd
9llj3g8193tAo9hpX43T27ikIk2OGg1cXb46RTu+ADJhBLsy3MzfIhC5MLMRjTgpgoWapf5e9Jp+
lUvIhbo26svUyJ9lVcvrrvvRdVpzPVY4frXwp/FlEMaRveQG/nZGO9UQszt1ipWNusTQMbkIsdfc
RJ2qQu5prrnRqOQLtV25DXpRs3Stc20aqj42R4KeiH3XFtXabacCduDqh34+9JdkfYp9TWk1W/jI
ebbobfdmJNTLpAvqVdmlj4noiiVCY/liFuM2GaV5g5OZjUhql2XS/KHjpLvom7C/7azigujA2XaB
itw2i8IHyoHOZTDJyW1Z7kHlA1DXHR26CS4LgOLItPp7IL04scJLdUO0kDJvJtNOavwi/REUHlue
oLqMw05fMC7anUZCZW+B85C6cG7RTYMAiXwYxNO3iL1waKA193q0tQtQdWjW2lIuIxhnB6moR9TM
2ZpMqblsh1g9ZjB3jjGgrEUSsiRq0qvu+uYlUURwK6yqussIkRVPvKSmqj4EJpfCU9L3r+afKS1Y
jTGBq1YryCdpurqTsXMkjdK+AHeMNvnQImzSSiCwkMqAvTFlQODf0IzaUEL0hlcSo3fwQvu7oMDj
oMXTfSlMBMtNl5RXRiWCRYiRw3KsWuMBDiCy8sysnzklCmNBmL01tf1Qet5NwK1+7hsj+UXwT81I
+wllFrbttWuOGMT39repS1aEFgpt34t3sYrmSU0R75CNc+/1Cu20AA1n+XF/KSeYrB9UU+dAFu9o
si33QtXcfbSJpY5vbNymK7tu3LfaCNHG5+Yz8Gprk9Xmj84i86s1McoXgQCriFXllhRyvlTHNHpB
uPjkUZw8pCMv0bEb35k18oTMUbwb5k/k9hFtfDFyI3KUlApirHDu5oOCG/XCGx1rL7qkWI2WM0Jk
soKL+RA0FDgKH7jflMH10VlqCq6EedP8FEyRu8LDoQauWaT0zTYk/0o9vbXXrkmZWSrKOqPShrxa
owsyKELU7BqGOPXUbeUmFHXbuqWeFSls8HQS2wCSztUQ2zdfV4zzCdcISEstllFJGa/wHbZAVCa3
9jd60MAykeCCJGYn55QDqjVTGtBfg4QySBJjSg8XeidOHtv/3xAX3k9kIiKsCexgITY/y+H2Z9XE
dfV//vf3/n95P7Ppt4jL0/o++3tP+vcv9D9+zv/5/8FwkIYqMOv+n396rfkd/7vXiN84sebHT3AM
+hlqRhpwDdoT4yz13n+uWOKMdJ3pUD6ggZEH+AT+0y9X51+d/5/ezl9co3//nH/31k9XZgIhSKTM
pzf14TP5b5y+1M50E+QEaQyU4zxo4vz1KjjOmZSS5k4LYsX0AGTxta6CpurqJ8eACcdD1w0NJMjp
IjCofr0ImiHOhOXQv+UwSP4jp/89a9J6ugs9DMZ/JZIIHTLAf+UO+PAKv98B0jkzVGmYYEJOHzE9
/L+ePUNA1Tj3iQw7P2AA/EeuwduPJEhX7DfL4Hv96zWgM1fwpv8rV+HDa/x+FcCycHLc8NMomB4M
9F+vgqZaZwZZbt3AuGF+fLWr4GjyszeCtM/otYGrAr1+fnwYCpbFUDCFbYO8mR9fb05E0Huaov7+
nMiSoEuwPYZl/eVVYKY8A3ehO9gIfLVBIPC6YQr/9K0wsTxQJ/7xHrCMM1OoIHeM95ngdNN9oSWR
yuVESvnc6VtnOmuiiufO6eOHq/THmUBlzXSkEO9X4cSR+kJXAXjUZ8cAi4JKYZxUy/ud/uEiMBRI
mIK90hDGTI8vNxMAznm/PT8xE2gMeLBBxvtJflwULO3MwKVCNfX3q/SfCg8+LGu/x4hoDD8dHunG
mdS5mMZvY+HDtGA6ZyCKNB0oz2ksfLlZEcqLcYpa/v5Y0JwzU5tuCdU+BYkfImUyHGeG4BKY8sud
v9DYKX1yWgROZwnO3/5tQvgwI9hcH4PlQRcsEdPjy4WJf4H8m7dw/53tknUmDO4FQuHTSX4cBPMo
sdgsEB7Mj68WIFAktz+9QupnJmujIc33UPjPQ8Fiz8j1lqer9OWmRSFIb3/yhtCZ/IWlSYspYX58
2DWyb7LZNRBJv08YX26JJFhSPxsss2UwZ8AlRKD58WFxsFWmTcnWUn1PMHy5sYBxq/3pydE5m3bH
3PanizCxRX+NGW3zTNgagYLD9nF6fMElAt7oZ+8ItodSsjmAyzk/+Kx/vQqayhpBnkV8wSWSvZz9
6e0zKQLBzEex5HT+H2YE22AUWJbK9uI0TL7eKCDFddrU/f1ASZdnpm1AZyQ9+1ejYAqamTMF98o/
r9LXyidpOtP6Z+8F/Uza1KwF1uTz42M+CXiwyQLJaDhNPl9o/4hYy/7s+Uv1zGH5U+2PeXVHOwNs
bLMCv8+VX/EmkJ/Oq5M3xzmEHNF7CPSnQNHk4zckQdJpXTxt2L/UIDBO7+nvzwRS56Mm+pH/Iqfq
CBJtDhsn46tGSGQAPxsgTWGiRW2BhfE03X0YCdSZLMzibE18ufiQTb349Biwz3S6QacK0l+evmMz
T1JfoAJxmie/XE4RdumUCP1cThHou0XLhaX/dWTkSGowbJmnYtb8+HKbZzJA4rMpFJKKExCWm/33
z/oP8aFGvs1iaRDmlzt/gVDl02siGSK6UxgHpw/5T8VW4kekfar6W+HhFJB/pUVBnewKPnUrTHkk
komC3MHpKvCCvw4CtkqkLKk5U3A8PeZ/+IUuApUR+ekNIzUm4NOWpr8nDz5cBU01z8g2sm2eiOBf
KzyW1II/HR8ZfMp8wBQRTh/yh/CYUTDRow18Hk6j5MsFyWQ6P70sTPXWacdofEgXWOaZpZJQkc57
FvF0032he0Cb6oCfnwnYdE/V5H+ROpIU4nRJMuE9PPxyVwEBjvbppIGk5s4HLX5T4HyYCUig2Q6X
QNPeN5Jfb2nkKnx2PtSn+x1MvPwtWfohSnaQ6EwCHKquX2065INzPhsZITlAIwxox/7rbAGZI0x8
yC9+WQ0Oi6L26ShZxU+JtJABimJ+8Fn/GhpYpEymHnv1/SI5Xy91oGLT8clpESWSZlF3N0wW2T+c
PtExnlJTivWfa+YXiwwoCX16VSAIZulTp0lvfnyYDy0KDg7pQybM0++/XHzEW/u0EktHY0JihDnx
fdv84SrYRNGoEQ37y4pQLFN+dlacwiPHNjCNfi8pf1gUNJUNlY6Jmnm6575QfETF/dNrIqcvTYvc
GEHG/PgwHU7pM/yBTEbBaT74epEBgoBPT4dT/EPF/T0G/JNCGU2iLW17yi990VkRUZp2mqQ+kUpl
pEuqBQZRwPxgrf3D2uCcabaByd9vl+nrpdE0grdPLo3CPjOmjDkNc388faZDdmM0E03Zk+nx9SYE
rNg+OwiorDnSRnaH4Pn0+ONVYFOGRvn/Mnd2vU3DUBj+KxU/AGljEuKCSagDOmAD8bGJSzcxjdXU
ruxkW/j1vM5xSk7SdpNOLjbtZk322Dl1/HF83mOsFFL43zPqD9FHnYkfH4GZeLbXWHXRlzzoD+nx
oWZA+3huiwSkTBO7TM5ewiOAfTM4pPd1AVggQrGCSESEYbX2IXs/o0aASAtxvAkmRjgLDsHZOFy1
/Rk6jtAR4mxAtLcuTu3pTeEJptoJoOaFKfP3UaVkdNinkDp0Q6f8GV9Pqp8o7YmqDnZjVEJR2RTb
Gf8+Z1GfrTKpd7FTKrXlpH9PDzgumpXVPVX34cJor3xWNO2FJlXzWm0gn3pXqqXaqL4aA5MVvH7/
a/L2Batnbwh4BBzWA26MZBVzvfnrLAe376YcvFYWeZa6Ksav8eRN3EOVko8eRXxYJ7fz0h8z8xyH
Q3iVu66WsdY0cxfX2lmrs8pkdcXg7Y6qFH6hS3WvvO6TKepdTE76opn7M4Nx6s2SnwBNKhtpKR9g
dZPzVkjzIyn5o3Y4poKTyVcrJS9gcWP6Fk9h1VLwZa4K1gBT/I2YW5bGOsPfSBqCxGiI3NWgF6Ew
QjEZB4gyG9PusxT7edw30ea+GAxAna0bVmeKpZOiv7jahJGZKTZJyr5SxrLeIwkl5FzflMrmfXOk
nSI5OgSVFXXQVcXaNJIjRqejmG+ywqwUV5eSb1uOxlgQXMVa9iltG8jZIRj8bresb0qShynorvZD
dPTtiNHOVoM+5PSkDcKVkq/10qvB7ClFvMvRd4qPW/B1xmg5Ofh+tlCbbSgMH9bBjyGpU/A/aR80
66nSrsUU8Cv9YDI2jKU4gSngv51fdzZo1wck8xSjHVLCzeYKyeANH82Sz2qaAi4UzlTh7z7pNKX4
r8iKysxCnncxdl1iRsJXNSn+R4z2ejUU8LeOISn4m7Y2NOWdsnzyh+zg0RsixX8vXK5nl2E0tpHK
Uor/4eoDDTFtsU9TwLghRjw8CFL8T1hfh6DZlCLFycjZD3xVmfJ+SLm/KlV0Tx77lBThJ8XeaL/B
yMbIlKdFTMbJzGbQvF/RjqMUfasw7thVxV/N5LQUw3WoZjf7Kk/6KzHfhMxZHNHFbE46PzG7cUi6
seLkNtvGcfI+T9Muec7Y/0TZhR69AR6wCM5Krfz5PwAAAP//</cx:binary>
              </cx:geoCache>
            </cx:geography>
          </cx:layoutPr>
        </cx:series>
      </cx:plotAreaRegion>
    </cx:plotArea>
    <cx:legend pos="r" align="min" overlay="0">
      <cx:txPr>
        <a:bodyPr spcFirstLastPara="1" vertOverflow="ellipsis" horzOverflow="overflow" wrap="square" lIns="0" tIns="0" rIns="0" bIns="0" anchor="ctr" anchorCtr="1"/>
        <a:lstStyle/>
        <a:p>
          <a:pPr algn="ctr" rtl="0">
            <a:defRPr>
              <a:solidFill>
                <a:schemeClr val="bg1"/>
              </a:solidFill>
            </a:defRPr>
          </a:pPr>
          <a:endParaRPr lang="en-US" sz="900" b="0" i="0" u="none" strike="noStrike" baseline="0">
            <a:solidFill>
              <a:schemeClr val="bg1"/>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1">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55E6-EF1D-A222-6F21-64228A4F8D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9D9CB-B7D0-94C7-33F3-FFA73BBD7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195641-F8C2-BB18-7DF0-B75F0E144229}"/>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9B75A55F-7602-5407-9D60-54DF0602E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DF9D-5E98-FF8A-BFAE-37BD3894FBAE}"/>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272236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2D2B-DDFD-3409-1314-FA5981692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7B5217-FD4D-3A4C-97D8-018D48D366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52825-3803-1DF1-0D63-0E0E53EAB19E}"/>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D88FC52C-F9D6-B27A-5B18-DB45DE80A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DD3DA-AD23-83F6-2D37-D06C45989FA6}"/>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123416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2A642-B2F7-F1BF-79ED-CF2C084C9E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2686B-EF01-BFB8-8D90-8D2C72FEA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398C2-D48C-B392-42C6-9A01F197DEE3}"/>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D8359D87-6EC4-19B4-0A28-FB4F5D939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E9D43-F177-1122-7591-CE6183C9A850}"/>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357385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2244-F264-5AFB-1A69-B1F617789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ED869-A16C-8751-2DA7-4384CD9EA1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6B2A6-8AE0-0903-1C55-A5002694D4E1}"/>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EA1EE3D8-FBE7-F82C-2D2E-CA2D1777B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49F60-3323-E651-3B48-405EB9B52786}"/>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117269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2177-DC6A-609A-468E-DAC576ADB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30A09-132C-D8F6-8DE8-BF0EFCFB0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C3714F-5F21-6DB1-FFCF-4A53FAE51CA6}"/>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DDC12527-E56C-D21F-D403-3A6061673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A666-46E3-23A3-474A-F15EC42FB88F}"/>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25788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2D5-258B-68D0-091B-9CD88AC472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10596-1AC1-8103-652F-B243365FB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F8DAB-D706-9A4F-27B2-7841178AA5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8224D-16B4-209B-E831-96E4ECADE312}"/>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6" name="Footer Placeholder 5">
            <a:extLst>
              <a:ext uri="{FF2B5EF4-FFF2-40B4-BE49-F238E27FC236}">
                <a16:creationId xmlns:a16="http://schemas.microsoft.com/office/drawing/2014/main" id="{4B499C74-AA1E-FC07-3C01-E63334C1B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E1259-35C1-001B-7DA2-D4239F283A05}"/>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38975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594D-29D4-3C8B-C547-0F679BAC5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E90052-3A48-71D8-4627-FFC514738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C35EC-F91D-547A-5CC0-B6B61C6CA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97B16-407A-D4B8-71C5-B63D0155F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D1F37-615B-A68A-8E8A-7EE404E13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EA0A0-3B09-1DE5-1A93-B9D28F96F50D}"/>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8" name="Footer Placeholder 7">
            <a:extLst>
              <a:ext uri="{FF2B5EF4-FFF2-40B4-BE49-F238E27FC236}">
                <a16:creationId xmlns:a16="http://schemas.microsoft.com/office/drawing/2014/main" id="{9B7AFD19-4C3A-06E2-AC2F-C9F8C231F7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F5A9C9-71C1-0963-4116-D1A7FD2AEB82}"/>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272231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012A-3D01-7740-C5B5-8C43105C09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24098F-63C5-F0A0-FA7B-5655666BBC4D}"/>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4" name="Footer Placeholder 3">
            <a:extLst>
              <a:ext uri="{FF2B5EF4-FFF2-40B4-BE49-F238E27FC236}">
                <a16:creationId xmlns:a16="http://schemas.microsoft.com/office/drawing/2014/main" id="{49592538-BBA2-776D-D92F-43A05F191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ADEC3C-11EA-CFB1-1A68-C4E3D900595D}"/>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386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DB359-7A57-1BC6-2B2C-DB69B3CE5E89}"/>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3" name="Footer Placeholder 2">
            <a:extLst>
              <a:ext uri="{FF2B5EF4-FFF2-40B4-BE49-F238E27FC236}">
                <a16:creationId xmlns:a16="http://schemas.microsoft.com/office/drawing/2014/main" id="{62C907B1-E33F-5AB3-125E-2650B29EB0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F59A84-A34F-D7E6-CE3F-0D1166B01AE5}"/>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255058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8B52-D8E8-3F91-C24A-F4A6B02DB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F65BCE-ACFE-39A2-325F-7432077B1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A8C569-92C5-F81A-DFBE-A040E75F1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16794-65BC-664A-6189-89B7EBD770C5}"/>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6" name="Footer Placeholder 5">
            <a:extLst>
              <a:ext uri="{FF2B5EF4-FFF2-40B4-BE49-F238E27FC236}">
                <a16:creationId xmlns:a16="http://schemas.microsoft.com/office/drawing/2014/main" id="{7B6E1483-D470-FBBA-9B06-6553674BA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52A48-102A-E6BC-8C44-432574FB66EA}"/>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328670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2C54-B5A6-5570-36F6-5CF95A85B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8B8A0A-9861-14F7-9EAE-5584B49E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E076C8-1054-A8E8-18C0-7E3FBCEE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34480-D46D-3CB7-3A8F-DBE537383F80}"/>
              </a:ext>
            </a:extLst>
          </p:cNvPr>
          <p:cNvSpPr>
            <a:spLocks noGrp="1"/>
          </p:cNvSpPr>
          <p:nvPr>
            <p:ph type="dt" sz="half" idx="10"/>
          </p:nvPr>
        </p:nvSpPr>
        <p:spPr/>
        <p:txBody>
          <a:bodyPr/>
          <a:lstStyle/>
          <a:p>
            <a:fld id="{3D876FAA-8638-4261-8FAE-20718325DF0C}" type="datetimeFigureOut">
              <a:rPr lang="en-US" smtClean="0"/>
              <a:t>7/24/2022</a:t>
            </a:fld>
            <a:endParaRPr lang="en-US"/>
          </a:p>
        </p:txBody>
      </p:sp>
      <p:sp>
        <p:nvSpPr>
          <p:cNvPr id="6" name="Footer Placeholder 5">
            <a:extLst>
              <a:ext uri="{FF2B5EF4-FFF2-40B4-BE49-F238E27FC236}">
                <a16:creationId xmlns:a16="http://schemas.microsoft.com/office/drawing/2014/main" id="{95E2DB1A-2269-0B39-A78A-B9CEB999C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285D8-CFE2-8561-4937-B8A4D945C84F}"/>
              </a:ext>
            </a:extLst>
          </p:cNvPr>
          <p:cNvSpPr>
            <a:spLocks noGrp="1"/>
          </p:cNvSpPr>
          <p:nvPr>
            <p:ph type="sldNum" sz="quarter" idx="12"/>
          </p:nvPr>
        </p:nvSpPr>
        <p:spPr/>
        <p:txBody>
          <a:bodyPr/>
          <a:lstStyle/>
          <a:p>
            <a:fld id="{8D661C33-7F6F-413D-9AE6-CCFD19092AE1}" type="slidenum">
              <a:rPr lang="en-US" smtClean="0"/>
              <a:t>‹#›</a:t>
            </a:fld>
            <a:endParaRPr lang="en-US"/>
          </a:p>
        </p:txBody>
      </p:sp>
    </p:spTree>
    <p:extLst>
      <p:ext uri="{BB962C8B-B14F-4D97-AF65-F5344CB8AC3E}">
        <p14:creationId xmlns:p14="http://schemas.microsoft.com/office/powerpoint/2010/main" val="161606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B76A6-1E02-A9FF-7B74-9552E432D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B1F753-239E-199F-0DD7-3461D576E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63556-EC92-6FE7-6E71-3CD541F26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76FAA-8638-4261-8FAE-20718325DF0C}" type="datetimeFigureOut">
              <a:rPr lang="en-US" smtClean="0"/>
              <a:t>7/24/2022</a:t>
            </a:fld>
            <a:endParaRPr lang="en-US"/>
          </a:p>
        </p:txBody>
      </p:sp>
      <p:sp>
        <p:nvSpPr>
          <p:cNvPr id="5" name="Footer Placeholder 4">
            <a:extLst>
              <a:ext uri="{FF2B5EF4-FFF2-40B4-BE49-F238E27FC236}">
                <a16:creationId xmlns:a16="http://schemas.microsoft.com/office/drawing/2014/main" id="{C609C94C-9DE7-D0DA-B2CC-E870A336F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1DFD4-55FE-F789-A19E-BCAD49393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61C33-7F6F-413D-9AE6-CCFD19092AE1}" type="slidenum">
              <a:rPr lang="en-US" smtClean="0"/>
              <a:t>‹#›</a:t>
            </a:fld>
            <a:endParaRPr lang="en-US"/>
          </a:p>
        </p:txBody>
      </p:sp>
    </p:spTree>
    <p:extLst>
      <p:ext uri="{BB962C8B-B14F-4D97-AF65-F5344CB8AC3E}">
        <p14:creationId xmlns:p14="http://schemas.microsoft.com/office/powerpoint/2010/main" val="1544205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4D17-7CBC-3420-79F0-D6909D731C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E2D2415-DC4E-B8CF-D730-8CE28BF2A02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C9DD7B8-2046-2FBE-0524-F56A84C6C7B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C4B81C1C-C3CE-F7EA-679B-7EC437C17DE3}"/>
              </a:ext>
            </a:extLst>
          </p:cNvPr>
          <p:cNvSpPr txBox="1"/>
          <p:nvPr/>
        </p:nvSpPr>
        <p:spPr>
          <a:xfrm>
            <a:off x="1524000" y="245200"/>
            <a:ext cx="8487564" cy="1754326"/>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Do Records Show Proof of UFOs?</a:t>
            </a:r>
          </a:p>
        </p:txBody>
      </p:sp>
      <p:sp>
        <p:nvSpPr>
          <p:cNvPr id="7" name="TextBox 6">
            <a:extLst>
              <a:ext uri="{FF2B5EF4-FFF2-40B4-BE49-F238E27FC236}">
                <a16:creationId xmlns:a16="http://schemas.microsoft.com/office/drawing/2014/main" id="{44C9BD83-1AFC-9AC1-9F5D-90A1122FDC59}"/>
              </a:ext>
            </a:extLst>
          </p:cNvPr>
          <p:cNvSpPr txBox="1"/>
          <p:nvPr/>
        </p:nvSpPr>
        <p:spPr>
          <a:xfrm>
            <a:off x="3525123" y="5256038"/>
            <a:ext cx="5141753" cy="707886"/>
          </a:xfrm>
          <a:prstGeom prst="rect">
            <a:avLst/>
          </a:prstGeom>
          <a:noFill/>
        </p:spPr>
        <p:txBody>
          <a:bodyPr wrap="square" rtlCol="0">
            <a:spAutoFit/>
          </a:bodyPr>
          <a:lstStyle/>
          <a:p>
            <a:pPr algn="ctr"/>
            <a:r>
              <a:rPr lang="en-US" sz="4000" dirty="0">
                <a:solidFill>
                  <a:schemeClr val="bg1"/>
                </a:solidFill>
                <a:latin typeface="Arial" panose="020B0604020202020204" pitchFamily="34" charset="0"/>
                <a:cs typeface="Arial" panose="020B0604020202020204" pitchFamily="34" charset="0"/>
              </a:rPr>
              <a:t>BY: RONY GUERRA</a:t>
            </a:r>
          </a:p>
        </p:txBody>
      </p:sp>
    </p:spTree>
    <p:extLst>
      <p:ext uri="{BB962C8B-B14F-4D97-AF65-F5344CB8AC3E}">
        <p14:creationId xmlns:p14="http://schemas.microsoft.com/office/powerpoint/2010/main" val="262265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93739-0537-C0CB-F919-E29F56CCB92D}"/>
              </a:ext>
            </a:extLst>
          </p:cNvPr>
          <p:cNvSpPr txBox="1"/>
          <p:nvPr/>
        </p:nvSpPr>
        <p:spPr>
          <a:xfrm>
            <a:off x="823519" y="75501"/>
            <a:ext cx="10544962"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Why is July the best month to spot a UFO?</a:t>
            </a:r>
          </a:p>
        </p:txBody>
      </p:sp>
      <p:graphicFrame>
        <p:nvGraphicFramePr>
          <p:cNvPr id="3" name="Chart 2">
            <a:extLst>
              <a:ext uri="{FF2B5EF4-FFF2-40B4-BE49-F238E27FC236}">
                <a16:creationId xmlns:a16="http://schemas.microsoft.com/office/drawing/2014/main" id="{80033F6E-8E7C-3072-8424-30309A7AF02A}"/>
              </a:ext>
            </a:extLst>
          </p:cNvPr>
          <p:cNvGraphicFramePr>
            <a:graphicFrameLocks/>
          </p:cNvGraphicFramePr>
          <p:nvPr>
            <p:extLst>
              <p:ext uri="{D42A27DB-BD31-4B8C-83A1-F6EECF244321}">
                <p14:modId xmlns:p14="http://schemas.microsoft.com/office/powerpoint/2010/main" val="1697287625"/>
              </p:ext>
            </p:extLst>
          </p:nvPr>
        </p:nvGraphicFramePr>
        <p:xfrm>
          <a:off x="4775892" y="1581150"/>
          <a:ext cx="7119938" cy="36957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41C1701-447F-C20E-7DA2-E7D540915548}"/>
              </a:ext>
            </a:extLst>
          </p:cNvPr>
          <p:cNvSpPr txBox="1"/>
          <p:nvPr/>
        </p:nvSpPr>
        <p:spPr>
          <a:xfrm>
            <a:off x="486561" y="1035866"/>
            <a:ext cx="4289331" cy="5632311"/>
          </a:xfrm>
          <a:prstGeom prst="rect">
            <a:avLst/>
          </a:prstGeom>
          <a:noFill/>
        </p:spPr>
        <p:txBody>
          <a:bodyPr wrap="square" rtlCol="0">
            <a:spAutoFit/>
          </a:bodyPr>
          <a:lstStyle/>
          <a:p>
            <a:r>
              <a:rPr lang="en-US" sz="2400" dirty="0">
                <a:solidFill>
                  <a:schemeClr val="bg1"/>
                </a:solidFill>
              </a:rPr>
              <a:t>Based on the results, witnesses report UFOs sightings the most in 4</a:t>
            </a:r>
            <a:r>
              <a:rPr lang="en-US" sz="2400" baseline="30000" dirty="0">
                <a:solidFill>
                  <a:schemeClr val="bg1"/>
                </a:solidFill>
              </a:rPr>
              <a:t>th</a:t>
            </a:r>
            <a:r>
              <a:rPr lang="en-US" sz="2400" dirty="0">
                <a:solidFill>
                  <a:schemeClr val="bg1"/>
                </a:solidFill>
              </a:rPr>
              <a:t> of July.</a:t>
            </a:r>
          </a:p>
          <a:p>
            <a:r>
              <a:rPr lang="en-US" sz="2400" dirty="0">
                <a:solidFill>
                  <a:schemeClr val="bg1"/>
                </a:solidFill>
              </a:rPr>
              <a:t>This explains why July has the most reported UFOs sightings.</a:t>
            </a:r>
          </a:p>
          <a:p>
            <a:r>
              <a:rPr lang="en-US" sz="2400" dirty="0">
                <a:solidFill>
                  <a:schemeClr val="bg1"/>
                </a:solidFill>
              </a:rPr>
              <a:t>It is likely that these witnesses misidentified a UFO for fireworks.</a:t>
            </a:r>
          </a:p>
          <a:p>
            <a:r>
              <a:rPr lang="en-US" sz="2400" dirty="0">
                <a:solidFill>
                  <a:schemeClr val="bg1"/>
                </a:solidFill>
              </a:rPr>
              <a:t>Another explanation can be that more people are looking up at the sky during Independence day than any other day.</a:t>
            </a:r>
          </a:p>
          <a:p>
            <a:r>
              <a:rPr lang="en-US" sz="2400" dirty="0">
                <a:solidFill>
                  <a:schemeClr val="bg1"/>
                </a:solidFill>
              </a:rPr>
              <a:t>However, we can’t rule out the possibility that it could be a non-terrestrial object in the sky. </a:t>
            </a:r>
          </a:p>
        </p:txBody>
      </p:sp>
    </p:spTree>
    <p:extLst>
      <p:ext uri="{BB962C8B-B14F-4D97-AF65-F5344CB8AC3E}">
        <p14:creationId xmlns:p14="http://schemas.microsoft.com/office/powerpoint/2010/main" val="243683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E661E48-3ECB-4445-66F1-43B76D6F7E0A}"/>
              </a:ext>
            </a:extLst>
          </p:cNvPr>
          <p:cNvGraphicFramePr>
            <a:graphicFrameLocks/>
          </p:cNvGraphicFramePr>
          <p:nvPr>
            <p:extLst>
              <p:ext uri="{D42A27DB-BD31-4B8C-83A1-F6EECF244321}">
                <p14:modId xmlns:p14="http://schemas.microsoft.com/office/powerpoint/2010/main" val="972435960"/>
              </p:ext>
            </p:extLst>
          </p:nvPr>
        </p:nvGraphicFramePr>
        <p:xfrm>
          <a:off x="1252535" y="728640"/>
          <a:ext cx="9686925" cy="473868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23595E7-B6B9-86BA-C37D-5E3E051C0E5D}"/>
              </a:ext>
            </a:extLst>
          </p:cNvPr>
          <p:cNvSpPr txBox="1"/>
          <p:nvPr/>
        </p:nvSpPr>
        <p:spPr>
          <a:xfrm>
            <a:off x="1252536" y="109057"/>
            <a:ext cx="9686925" cy="584775"/>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UFO Sightings on the Rise</a:t>
            </a:r>
          </a:p>
        </p:txBody>
      </p:sp>
      <p:sp>
        <p:nvSpPr>
          <p:cNvPr id="4" name="TextBox 3">
            <a:extLst>
              <a:ext uri="{FF2B5EF4-FFF2-40B4-BE49-F238E27FC236}">
                <a16:creationId xmlns:a16="http://schemas.microsoft.com/office/drawing/2014/main" id="{50E2DD42-415C-670F-92CA-96C4E04932E1}"/>
              </a:ext>
            </a:extLst>
          </p:cNvPr>
          <p:cNvSpPr txBox="1"/>
          <p:nvPr/>
        </p:nvSpPr>
        <p:spPr>
          <a:xfrm>
            <a:off x="1079272" y="5704514"/>
            <a:ext cx="10033449" cy="923330"/>
          </a:xfrm>
          <a:prstGeom prst="rect">
            <a:avLst/>
          </a:prstGeom>
          <a:noFill/>
        </p:spPr>
        <p:txBody>
          <a:bodyPr wrap="square" rtlCol="0">
            <a:spAutoFit/>
          </a:bodyPr>
          <a:lstStyle/>
          <a:p>
            <a:r>
              <a:rPr lang="en-US" dirty="0">
                <a:solidFill>
                  <a:schemeClr val="bg1"/>
                </a:solidFill>
              </a:rPr>
              <a:t>This data chart reports an increase in UFO sightings in the past 20 years. As time progresses, UFO reports will continue to increase based on the linear regression line. In addition, UFO reports will change with the technology of the times.</a:t>
            </a:r>
          </a:p>
        </p:txBody>
      </p:sp>
    </p:spTree>
    <p:extLst>
      <p:ext uri="{BB962C8B-B14F-4D97-AF65-F5344CB8AC3E}">
        <p14:creationId xmlns:p14="http://schemas.microsoft.com/office/powerpoint/2010/main" val="163312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89CF7-3B83-FB93-DC7C-E32F5EDEDDBE}"/>
              </a:ext>
            </a:extLst>
          </p:cNvPr>
          <p:cNvSpPr txBox="1"/>
          <p:nvPr/>
        </p:nvSpPr>
        <p:spPr>
          <a:xfrm>
            <a:off x="2312437" y="177282"/>
            <a:ext cx="7567126" cy="923330"/>
          </a:xfrm>
          <a:prstGeom prst="rect">
            <a:avLst/>
          </a:prstGeom>
          <a:noFill/>
        </p:spPr>
        <p:txBody>
          <a:bodyPr wrap="square" rtlCol="0">
            <a:spAutoFit/>
          </a:bodyPr>
          <a:lstStyle/>
          <a:p>
            <a:pPr algn="ctr"/>
            <a:r>
              <a:rPr lang="en-US" sz="5400" b="1" dirty="0">
                <a:solidFill>
                  <a:schemeClr val="bg1"/>
                </a:solidFill>
              </a:rPr>
              <a:t>Conclusion</a:t>
            </a:r>
          </a:p>
        </p:txBody>
      </p:sp>
      <p:sp>
        <p:nvSpPr>
          <p:cNvPr id="3" name="TextBox 2">
            <a:extLst>
              <a:ext uri="{FF2B5EF4-FFF2-40B4-BE49-F238E27FC236}">
                <a16:creationId xmlns:a16="http://schemas.microsoft.com/office/drawing/2014/main" id="{67B5BE2E-C0EC-5D60-2857-8445F77DEF9D}"/>
              </a:ext>
            </a:extLst>
          </p:cNvPr>
          <p:cNvSpPr txBox="1"/>
          <p:nvPr/>
        </p:nvSpPr>
        <p:spPr>
          <a:xfrm>
            <a:off x="905069" y="1698171"/>
            <a:ext cx="10254343" cy="4524315"/>
          </a:xfrm>
          <a:prstGeom prst="rect">
            <a:avLst/>
          </a:prstGeom>
          <a:noFill/>
        </p:spPr>
        <p:txBody>
          <a:bodyPr wrap="square" rtlCol="0">
            <a:spAutoFit/>
          </a:bodyPr>
          <a:lstStyle/>
          <a:p>
            <a:r>
              <a:rPr lang="en-US" sz="2400" dirty="0">
                <a:solidFill>
                  <a:schemeClr val="bg1"/>
                </a:solidFill>
              </a:rPr>
              <a:t>In Conclusion, we can not conclude the existence of extraterrestrial life based on this data. Nonetheless, we have uncovered many useful insightful information regarding UFO sightings. For instance, it appears that the highest number of UFO sightings are reported in the United States primarily in the state of California. In extend, one of the most common UFO description that individuals witness is an unusual light. There are a list of numerous objects that can be interpreted as light such as planes, lightning, fireworks, stars, comets, etc. As well, There are so many factors to consider whether these UFO reports were sighted under bad weather conditions or if the individual was intoxicated during that occurrence. Regardless, the fact the number of UFO reports have been increasing over time reveals an uncertainty towards UFOs. Only time will time as we gather more data to uncover this strange phenomenon. </a:t>
            </a:r>
          </a:p>
        </p:txBody>
      </p:sp>
    </p:spTree>
    <p:extLst>
      <p:ext uri="{BB962C8B-B14F-4D97-AF65-F5344CB8AC3E}">
        <p14:creationId xmlns:p14="http://schemas.microsoft.com/office/powerpoint/2010/main" val="89454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9688D-D852-2FF2-01BF-566DCA641426}"/>
              </a:ext>
            </a:extLst>
          </p:cNvPr>
          <p:cNvSpPr txBox="1"/>
          <p:nvPr/>
        </p:nvSpPr>
        <p:spPr>
          <a:xfrm>
            <a:off x="2950128" y="209725"/>
            <a:ext cx="6291743"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Questions</a:t>
            </a:r>
          </a:p>
        </p:txBody>
      </p:sp>
      <p:sp>
        <p:nvSpPr>
          <p:cNvPr id="3" name="TextBox 2">
            <a:extLst>
              <a:ext uri="{FF2B5EF4-FFF2-40B4-BE49-F238E27FC236}">
                <a16:creationId xmlns:a16="http://schemas.microsoft.com/office/drawing/2014/main" id="{36BADE1F-FA66-1DA4-DB7F-82F269F882E2}"/>
              </a:ext>
            </a:extLst>
          </p:cNvPr>
          <p:cNvSpPr txBox="1"/>
          <p:nvPr/>
        </p:nvSpPr>
        <p:spPr>
          <a:xfrm>
            <a:off x="1507221" y="1418915"/>
            <a:ext cx="9177556" cy="4893647"/>
          </a:xfrm>
          <a:prstGeom prst="rect">
            <a:avLst/>
          </a:prstGeom>
          <a:noFill/>
        </p:spPr>
        <p:txBody>
          <a:bodyPr wrap="square" rtlCol="0">
            <a:spAutoFit/>
          </a:bodyPr>
          <a:lstStyle/>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Which country has the most reported UFO Sightings?</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In the United States, which state has the most UFO Sightings? How are they distributed across the US?</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What are the most common UFO descriptions?</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Is there a correlation between the time of day that people report these UFO Sightings?</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Is there a correlation between the time of day that people report the shape of the UFO?</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Are UFO Sightings seasonal? If so, which month has the most reported UFO sightings?</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Why is July the best month to spot a UFO?</a:t>
            </a:r>
          </a:p>
          <a:p>
            <a:pPr marL="342900" indent="-342900">
              <a:buFont typeface="+mj-lt"/>
              <a:buAutoNum type="arabicPeriod"/>
            </a:pPr>
            <a:r>
              <a:rPr lang="en-US" sz="2400" dirty="0">
                <a:solidFill>
                  <a:schemeClr val="bg1"/>
                </a:solidFill>
                <a:latin typeface="Arial" panose="020B0604020202020204" pitchFamily="34" charset="0"/>
                <a:cs typeface="Arial" panose="020B0604020202020204" pitchFamily="34" charset="0"/>
              </a:rPr>
              <a:t>Has the frequency of UFO sightings increased throughout the years?</a:t>
            </a:r>
          </a:p>
        </p:txBody>
      </p:sp>
    </p:spTree>
    <p:extLst>
      <p:ext uri="{BB962C8B-B14F-4D97-AF65-F5344CB8AC3E}">
        <p14:creationId xmlns:p14="http://schemas.microsoft.com/office/powerpoint/2010/main" val="34624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E5F94-E547-9ADB-BD20-96A3EAA2657D}"/>
              </a:ext>
            </a:extLst>
          </p:cNvPr>
          <p:cNvSpPr txBox="1"/>
          <p:nvPr/>
        </p:nvSpPr>
        <p:spPr>
          <a:xfrm>
            <a:off x="2132201" y="142613"/>
            <a:ext cx="7927597"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Appendix</a:t>
            </a:r>
          </a:p>
        </p:txBody>
      </p:sp>
      <p:sp>
        <p:nvSpPr>
          <p:cNvPr id="4" name="TextBox 3">
            <a:extLst>
              <a:ext uri="{FF2B5EF4-FFF2-40B4-BE49-F238E27FC236}">
                <a16:creationId xmlns:a16="http://schemas.microsoft.com/office/drawing/2014/main" id="{039D3749-1440-4590-BE78-A73E9E0A5C89}"/>
              </a:ext>
            </a:extLst>
          </p:cNvPr>
          <p:cNvSpPr txBox="1"/>
          <p:nvPr/>
        </p:nvSpPr>
        <p:spPr>
          <a:xfrm>
            <a:off x="1435914" y="1560352"/>
            <a:ext cx="9320169" cy="4154984"/>
          </a:xfrm>
          <a:prstGeom prst="rect">
            <a:avLst/>
          </a:prstGeom>
          <a:noFill/>
        </p:spPr>
        <p:txBody>
          <a:bodyPr wrap="square" rtlCol="0">
            <a:spAutoFit/>
          </a:bodyPr>
          <a:lstStyle/>
          <a:p>
            <a:pPr marL="342900" indent="-342900">
              <a:buFont typeface="+mj-lt"/>
              <a:buAutoNum type="arabicPeriod"/>
            </a:pPr>
            <a:r>
              <a:rPr lang="en-US" sz="2400" dirty="0">
                <a:solidFill>
                  <a:schemeClr val="bg1"/>
                </a:solidFill>
              </a:rPr>
              <a:t>The data was retrieved from the National UFO Reporting Center. The dataset includes over 80,000 reports of UFO sightings around the world. I downloaded the open-source from Kaggle.</a:t>
            </a:r>
          </a:p>
          <a:p>
            <a:pPr marL="342900" indent="-342900">
              <a:buFont typeface="+mj-lt"/>
              <a:buAutoNum type="arabicPeriod"/>
            </a:pPr>
            <a:r>
              <a:rPr lang="en-US" sz="2400" dirty="0">
                <a:solidFill>
                  <a:schemeClr val="bg1"/>
                </a:solidFill>
              </a:rPr>
              <a:t>I loaded the dataset into Excel and explored the data.</a:t>
            </a:r>
          </a:p>
          <a:p>
            <a:pPr marL="342900" indent="-342900">
              <a:buFont typeface="+mj-lt"/>
              <a:buAutoNum type="arabicPeriod"/>
            </a:pPr>
            <a:r>
              <a:rPr lang="en-US" sz="2400" dirty="0">
                <a:solidFill>
                  <a:schemeClr val="bg1"/>
                </a:solidFill>
              </a:rPr>
              <a:t>I prepared the dataset by removing the columns “duration (hours/min)” and “comments.” Also, I split the ‘datetime’ column to “Month,” “Day,”  and “Year.”</a:t>
            </a:r>
          </a:p>
          <a:p>
            <a:pPr marL="342900" indent="-342900">
              <a:buFont typeface="+mj-lt"/>
              <a:buAutoNum type="arabicPeriod"/>
            </a:pPr>
            <a:r>
              <a:rPr lang="en-US" sz="2400" dirty="0">
                <a:solidFill>
                  <a:schemeClr val="bg1"/>
                </a:solidFill>
              </a:rPr>
              <a:t>I filled any missing values in the ‘Country’ column as ROW (Rest of the World).</a:t>
            </a:r>
          </a:p>
          <a:p>
            <a:pPr marL="342900" indent="-342900">
              <a:buFont typeface="+mj-lt"/>
              <a:buAutoNum type="arabicPeriod"/>
            </a:pPr>
            <a:r>
              <a:rPr lang="en-US" sz="2400" dirty="0">
                <a:solidFill>
                  <a:schemeClr val="bg1"/>
                </a:solidFill>
              </a:rPr>
              <a:t>After reprocessing the dataset, I continued with my analysis and proceeded to answer the questions.</a:t>
            </a:r>
          </a:p>
        </p:txBody>
      </p:sp>
    </p:spTree>
    <p:extLst>
      <p:ext uri="{BB962C8B-B14F-4D97-AF65-F5344CB8AC3E}">
        <p14:creationId xmlns:p14="http://schemas.microsoft.com/office/powerpoint/2010/main" val="22095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33DD74A-FFE6-6400-C9DA-E7FA98DA56F0}"/>
              </a:ext>
            </a:extLst>
          </p:cNvPr>
          <p:cNvGraphicFramePr>
            <a:graphicFrameLocks/>
          </p:cNvGraphicFramePr>
          <p:nvPr>
            <p:extLst>
              <p:ext uri="{D42A27DB-BD31-4B8C-83A1-F6EECF244321}">
                <p14:modId xmlns:p14="http://schemas.microsoft.com/office/powerpoint/2010/main" val="1218020735"/>
              </p:ext>
            </p:extLst>
          </p:nvPr>
        </p:nvGraphicFramePr>
        <p:xfrm>
          <a:off x="177268" y="1260474"/>
          <a:ext cx="11837464" cy="368271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FB75741-A209-1535-1EBA-54244306D7F9}"/>
              </a:ext>
            </a:extLst>
          </p:cNvPr>
          <p:cNvSpPr txBox="1"/>
          <p:nvPr/>
        </p:nvSpPr>
        <p:spPr>
          <a:xfrm>
            <a:off x="177268" y="5287032"/>
            <a:ext cx="11315513" cy="1477328"/>
          </a:xfrm>
          <a:prstGeom prst="rect">
            <a:avLst/>
          </a:prstGeom>
          <a:noFill/>
        </p:spPr>
        <p:txBody>
          <a:bodyPr wrap="square" rtlCol="0">
            <a:spAutoFit/>
          </a:bodyPr>
          <a:lstStyle/>
          <a:p>
            <a:r>
              <a:rPr lang="en-US" dirty="0">
                <a:solidFill>
                  <a:schemeClr val="bg1"/>
                </a:solidFill>
              </a:rPr>
              <a:t>As of 2014, the United States ranks number 1 in country for UFO sightings.</a:t>
            </a:r>
          </a:p>
          <a:p>
            <a:endParaRPr lang="en-US" dirty="0">
              <a:solidFill>
                <a:schemeClr val="bg1"/>
              </a:solidFill>
            </a:endParaRPr>
          </a:p>
          <a:p>
            <a:r>
              <a:rPr lang="en-US" dirty="0">
                <a:solidFill>
                  <a:schemeClr val="bg1"/>
                </a:solidFill>
              </a:rPr>
              <a:t>*The ‘Rest of the World’ label did not specify its country name. Therefore, I grouped all countries with no names and        categorized it as ‘Rest of the World.’</a:t>
            </a:r>
          </a:p>
          <a:p>
            <a:endParaRPr lang="en-US" dirty="0">
              <a:solidFill>
                <a:schemeClr val="bg1"/>
              </a:solidFill>
            </a:endParaRPr>
          </a:p>
        </p:txBody>
      </p:sp>
      <p:sp>
        <p:nvSpPr>
          <p:cNvPr id="4" name="TextBox 3">
            <a:extLst>
              <a:ext uri="{FF2B5EF4-FFF2-40B4-BE49-F238E27FC236}">
                <a16:creationId xmlns:a16="http://schemas.microsoft.com/office/drawing/2014/main" id="{3BE8FB97-20A0-9785-1F20-58B29BB9AD94}"/>
              </a:ext>
            </a:extLst>
          </p:cNvPr>
          <p:cNvSpPr txBox="1"/>
          <p:nvPr/>
        </p:nvSpPr>
        <p:spPr>
          <a:xfrm>
            <a:off x="2207703" y="184558"/>
            <a:ext cx="7776594" cy="707886"/>
          </a:xfrm>
          <a:prstGeom prst="rect">
            <a:avLst/>
          </a:prstGeom>
          <a:noFill/>
        </p:spPr>
        <p:txBody>
          <a:bodyPr wrap="square" rtlCol="0">
            <a:spAutoFit/>
          </a:bodyPr>
          <a:lstStyle/>
          <a:p>
            <a:r>
              <a:rPr lang="en-US" sz="4000" b="1" dirty="0">
                <a:solidFill>
                  <a:schemeClr val="bg1"/>
                </a:solidFill>
              </a:rPr>
              <a:t>UFO Sightings Around the World</a:t>
            </a:r>
          </a:p>
        </p:txBody>
      </p:sp>
    </p:spTree>
    <p:extLst>
      <p:ext uri="{BB962C8B-B14F-4D97-AF65-F5344CB8AC3E}">
        <p14:creationId xmlns:p14="http://schemas.microsoft.com/office/powerpoint/2010/main" val="41119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8A20211-1874-FABD-82A1-02F3276DFFFF}"/>
              </a:ext>
            </a:extLst>
          </p:cNvPr>
          <p:cNvGraphicFramePr>
            <a:graphicFrameLocks/>
          </p:cNvGraphicFramePr>
          <p:nvPr>
            <p:extLst>
              <p:ext uri="{D42A27DB-BD31-4B8C-83A1-F6EECF244321}">
                <p14:modId xmlns:p14="http://schemas.microsoft.com/office/powerpoint/2010/main" val="608730812"/>
              </p:ext>
            </p:extLst>
          </p:nvPr>
        </p:nvGraphicFramePr>
        <p:xfrm>
          <a:off x="637148" y="767349"/>
          <a:ext cx="10917704" cy="2272229"/>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4="http://schemas.microsoft.com/office/drawing/2016/5/10/chartex">
        <mc:Choice Requires="cx4">
          <p:graphicFrame>
            <p:nvGraphicFramePr>
              <p:cNvPr id="3" name="Chart 2">
                <a:extLst>
                  <a:ext uri="{FF2B5EF4-FFF2-40B4-BE49-F238E27FC236}">
                    <a16:creationId xmlns:a16="http://schemas.microsoft.com/office/drawing/2014/main" id="{85A30A2A-2969-74BD-7CCB-0D203CF53454}"/>
                  </a:ext>
                </a:extLst>
              </p:cNvPr>
              <p:cNvGraphicFramePr/>
              <p:nvPr>
                <p:extLst>
                  <p:ext uri="{D42A27DB-BD31-4B8C-83A1-F6EECF244321}">
                    <p14:modId xmlns:p14="http://schemas.microsoft.com/office/powerpoint/2010/main" val="2235261318"/>
                  </p:ext>
                </p:extLst>
              </p:nvPr>
            </p:nvGraphicFramePr>
            <p:xfrm>
              <a:off x="637148" y="3155396"/>
              <a:ext cx="6062662" cy="356418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85A30A2A-2969-74BD-7CCB-0D203CF53454}"/>
                  </a:ext>
                </a:extLst>
              </p:cNvPr>
              <p:cNvPicPr>
                <a:picLocks noGrp="1" noRot="1" noChangeAspect="1" noMove="1" noResize="1" noEditPoints="1" noAdjustHandles="1" noChangeArrowheads="1" noChangeShapeType="1"/>
              </p:cNvPicPr>
              <p:nvPr/>
            </p:nvPicPr>
            <p:blipFill>
              <a:blip r:embed="rId4"/>
              <a:stretch>
                <a:fillRect/>
              </a:stretch>
            </p:blipFill>
            <p:spPr>
              <a:xfrm>
                <a:off x="637148" y="3155396"/>
                <a:ext cx="6062662" cy="3564186"/>
              </a:xfrm>
              <a:prstGeom prst="rect">
                <a:avLst/>
              </a:prstGeom>
            </p:spPr>
          </p:pic>
        </mc:Fallback>
      </mc:AlternateContent>
      <p:sp>
        <p:nvSpPr>
          <p:cNvPr id="4" name="TextBox 3">
            <a:extLst>
              <a:ext uri="{FF2B5EF4-FFF2-40B4-BE49-F238E27FC236}">
                <a16:creationId xmlns:a16="http://schemas.microsoft.com/office/drawing/2014/main" id="{D06DC9AD-1FA9-9996-5EEA-816961C7D7DE}"/>
              </a:ext>
            </a:extLst>
          </p:cNvPr>
          <p:cNvSpPr txBox="1"/>
          <p:nvPr/>
        </p:nvSpPr>
        <p:spPr>
          <a:xfrm>
            <a:off x="7801762" y="3429000"/>
            <a:ext cx="3598877" cy="2677656"/>
          </a:xfrm>
          <a:prstGeom prst="rect">
            <a:avLst/>
          </a:prstGeom>
          <a:noFill/>
        </p:spPr>
        <p:txBody>
          <a:bodyPr wrap="square" rtlCol="0">
            <a:spAutoFit/>
          </a:bodyPr>
          <a:lstStyle/>
          <a:p>
            <a:r>
              <a:rPr lang="en-US" sz="2400" dirty="0">
                <a:solidFill>
                  <a:schemeClr val="bg1"/>
                </a:solidFill>
              </a:rPr>
              <a:t>Since 2014, California has the most UFO sightings in the United States.</a:t>
            </a:r>
          </a:p>
          <a:p>
            <a:r>
              <a:rPr lang="en-US" sz="2400" dirty="0">
                <a:solidFill>
                  <a:schemeClr val="bg1"/>
                </a:solidFill>
              </a:rPr>
              <a:t>It’s important to note that the top 10 states with the highest number of reports are from the United States. </a:t>
            </a:r>
          </a:p>
        </p:txBody>
      </p:sp>
      <p:sp>
        <p:nvSpPr>
          <p:cNvPr id="5" name="TextBox 4">
            <a:extLst>
              <a:ext uri="{FF2B5EF4-FFF2-40B4-BE49-F238E27FC236}">
                <a16:creationId xmlns:a16="http://schemas.microsoft.com/office/drawing/2014/main" id="{DFF8E252-C0B5-7AAD-65D3-BA06E498796F}"/>
              </a:ext>
            </a:extLst>
          </p:cNvPr>
          <p:cNvSpPr txBox="1"/>
          <p:nvPr/>
        </p:nvSpPr>
        <p:spPr>
          <a:xfrm>
            <a:off x="2173949" y="59463"/>
            <a:ext cx="9051721"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UFO Reports in the United States</a:t>
            </a:r>
          </a:p>
        </p:txBody>
      </p:sp>
    </p:spTree>
    <p:extLst>
      <p:ext uri="{BB962C8B-B14F-4D97-AF65-F5344CB8AC3E}">
        <p14:creationId xmlns:p14="http://schemas.microsoft.com/office/powerpoint/2010/main" val="292261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242151-797A-7770-20E9-6160D3A90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768" y="1008536"/>
            <a:ext cx="5134979" cy="3966136"/>
          </a:xfrm>
          <a:prstGeom prst="rect">
            <a:avLst/>
          </a:prstGeom>
        </p:spPr>
      </p:pic>
      <p:graphicFrame>
        <p:nvGraphicFramePr>
          <p:cNvPr id="5" name="Chart 4">
            <a:extLst>
              <a:ext uri="{FF2B5EF4-FFF2-40B4-BE49-F238E27FC236}">
                <a16:creationId xmlns:a16="http://schemas.microsoft.com/office/drawing/2014/main" id="{C84A4671-1E85-9811-924C-DD3D38DA7AE1}"/>
              </a:ext>
            </a:extLst>
          </p:cNvPr>
          <p:cNvGraphicFramePr>
            <a:graphicFrameLocks/>
          </p:cNvGraphicFramePr>
          <p:nvPr>
            <p:extLst>
              <p:ext uri="{D42A27DB-BD31-4B8C-83A1-F6EECF244321}">
                <p14:modId xmlns:p14="http://schemas.microsoft.com/office/powerpoint/2010/main" val="686078526"/>
              </p:ext>
            </p:extLst>
          </p:nvPr>
        </p:nvGraphicFramePr>
        <p:xfrm>
          <a:off x="961020" y="1100855"/>
          <a:ext cx="5134980" cy="396613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CA4F4D6-EFA9-13E2-1505-087B8FE3EE2F}"/>
              </a:ext>
            </a:extLst>
          </p:cNvPr>
          <p:cNvSpPr txBox="1"/>
          <p:nvPr/>
        </p:nvSpPr>
        <p:spPr>
          <a:xfrm>
            <a:off x="1442148" y="189811"/>
            <a:ext cx="9307703"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What are the most common UFO descriptions?</a:t>
            </a:r>
          </a:p>
        </p:txBody>
      </p:sp>
      <p:sp>
        <p:nvSpPr>
          <p:cNvPr id="8" name="TextBox 7">
            <a:extLst>
              <a:ext uri="{FF2B5EF4-FFF2-40B4-BE49-F238E27FC236}">
                <a16:creationId xmlns:a16="http://schemas.microsoft.com/office/drawing/2014/main" id="{B3A4671A-2001-1598-53F2-2EB9C172EED4}"/>
              </a:ext>
            </a:extLst>
          </p:cNvPr>
          <p:cNvSpPr txBox="1"/>
          <p:nvPr/>
        </p:nvSpPr>
        <p:spPr>
          <a:xfrm>
            <a:off x="628204" y="5572479"/>
            <a:ext cx="10549695" cy="1200329"/>
          </a:xfrm>
          <a:prstGeom prst="rect">
            <a:avLst/>
          </a:prstGeom>
          <a:noFill/>
        </p:spPr>
        <p:txBody>
          <a:bodyPr wrap="square" rtlCol="0">
            <a:spAutoFit/>
          </a:bodyPr>
          <a:lstStyle/>
          <a:p>
            <a:r>
              <a:rPr lang="en-US" dirty="0">
                <a:solidFill>
                  <a:schemeClr val="bg1"/>
                </a:solidFill>
              </a:rPr>
              <a:t>From the chart above, the top UFO description is reported seen as a light. This could suggest that people are witnessing these “light” objects during the night. On the other hand, there are many types of words that people use to describe UFOs. Many of them are very similar such as a circle and a sphere. Its possible that people are misidentifying these shapes based on UFO pop culture references.</a:t>
            </a:r>
          </a:p>
        </p:txBody>
      </p:sp>
      <p:sp>
        <p:nvSpPr>
          <p:cNvPr id="9" name="TextBox 8">
            <a:extLst>
              <a:ext uri="{FF2B5EF4-FFF2-40B4-BE49-F238E27FC236}">
                <a16:creationId xmlns:a16="http://schemas.microsoft.com/office/drawing/2014/main" id="{AE10D055-1FFB-1BFC-B1C8-EB92628FCAAF}"/>
              </a:ext>
            </a:extLst>
          </p:cNvPr>
          <p:cNvSpPr txBox="1"/>
          <p:nvPr/>
        </p:nvSpPr>
        <p:spPr>
          <a:xfrm>
            <a:off x="6730768" y="4990509"/>
            <a:ext cx="5134979" cy="584775"/>
          </a:xfrm>
          <a:prstGeom prst="rect">
            <a:avLst/>
          </a:prstGeom>
          <a:noFill/>
        </p:spPr>
        <p:txBody>
          <a:bodyPr wrap="square" rtlCol="0">
            <a:spAutoFit/>
          </a:bodyPr>
          <a:lstStyle/>
          <a:p>
            <a:r>
              <a:rPr lang="en-US" sz="1600" i="1" dirty="0">
                <a:solidFill>
                  <a:schemeClr val="bg1"/>
                </a:solidFill>
                <a:cs typeface="Arial" panose="020B0604020202020204" pitchFamily="34" charset="0"/>
              </a:rPr>
              <a:t>One of the most witnessed UFO Sightings that took place in the 1940s, known as the Battle of Los Angeles.</a:t>
            </a:r>
          </a:p>
        </p:txBody>
      </p:sp>
    </p:spTree>
    <p:extLst>
      <p:ext uri="{BB962C8B-B14F-4D97-AF65-F5344CB8AC3E}">
        <p14:creationId xmlns:p14="http://schemas.microsoft.com/office/powerpoint/2010/main" val="86846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869E9-803A-2DC0-B23E-32439E20162F}"/>
              </a:ext>
            </a:extLst>
          </p:cNvPr>
          <p:cNvSpPr txBox="1"/>
          <p:nvPr/>
        </p:nvSpPr>
        <p:spPr>
          <a:xfrm>
            <a:off x="8042114" y="1608962"/>
            <a:ext cx="4110606" cy="5355312"/>
          </a:xfrm>
          <a:prstGeom prst="rect">
            <a:avLst/>
          </a:prstGeom>
          <a:noFill/>
        </p:spPr>
        <p:txBody>
          <a:bodyPr wrap="square" rtlCol="0">
            <a:spAutoFit/>
          </a:bodyPr>
          <a:lstStyle/>
          <a:p>
            <a:r>
              <a:rPr lang="en-US" dirty="0">
                <a:solidFill>
                  <a:schemeClr val="bg1"/>
                </a:solidFill>
              </a:rPr>
              <a:t>One of the most recognizable UFO shapes is the flying saucer. In the history of popular culture, The flying saucer has been used as a stereotypical symbol as one of the most haunting UFO objects in science fiction, books, videogames, comics, films, and television. We can see that the top states with the most witnesses of a disk/saucer shaped body mostly consist of states in the United States. This begs the question whether pop culture has had an influenced over Americans being interested in extraterrestrial. Perhaps, this could be a reason why there has been an increase in flying saucer sightings throughout the years. Can it be an American cultural phenomenon? </a:t>
            </a:r>
          </a:p>
          <a:p>
            <a:endParaRPr lang="en-US" dirty="0">
              <a:solidFill>
                <a:schemeClr val="bg1"/>
              </a:solidFill>
            </a:endParaRPr>
          </a:p>
        </p:txBody>
      </p:sp>
      <p:graphicFrame>
        <p:nvGraphicFramePr>
          <p:cNvPr id="3" name="Chart 2">
            <a:extLst>
              <a:ext uri="{FF2B5EF4-FFF2-40B4-BE49-F238E27FC236}">
                <a16:creationId xmlns:a16="http://schemas.microsoft.com/office/drawing/2014/main" id="{E41F6498-DCDF-CEFB-CDDB-315CABB5D443}"/>
              </a:ext>
            </a:extLst>
          </p:cNvPr>
          <p:cNvGraphicFramePr>
            <a:graphicFrameLocks/>
          </p:cNvGraphicFramePr>
          <p:nvPr>
            <p:extLst>
              <p:ext uri="{D42A27DB-BD31-4B8C-83A1-F6EECF244321}">
                <p14:modId xmlns:p14="http://schemas.microsoft.com/office/powerpoint/2010/main" val="1567662805"/>
              </p:ext>
            </p:extLst>
          </p:nvPr>
        </p:nvGraphicFramePr>
        <p:xfrm>
          <a:off x="396140" y="1139391"/>
          <a:ext cx="7645974" cy="30297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4E10B35-7CE4-663F-B3D6-36A0E7A959EB}"/>
              </a:ext>
            </a:extLst>
          </p:cNvPr>
          <p:cNvGraphicFramePr>
            <a:graphicFrameLocks/>
          </p:cNvGraphicFramePr>
          <p:nvPr>
            <p:extLst>
              <p:ext uri="{D42A27DB-BD31-4B8C-83A1-F6EECF244321}">
                <p14:modId xmlns:p14="http://schemas.microsoft.com/office/powerpoint/2010/main" val="1860012429"/>
              </p:ext>
            </p:extLst>
          </p:nvPr>
        </p:nvGraphicFramePr>
        <p:xfrm>
          <a:off x="396140" y="4043756"/>
          <a:ext cx="6684167" cy="281424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7D5D995-444C-DEE4-5325-4AA831A8F6FF}"/>
              </a:ext>
            </a:extLst>
          </p:cNvPr>
          <p:cNvSpPr txBox="1"/>
          <p:nvPr/>
        </p:nvSpPr>
        <p:spPr>
          <a:xfrm>
            <a:off x="2273013" y="-60988"/>
            <a:ext cx="7645974"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The Flying Saucer</a:t>
            </a:r>
          </a:p>
        </p:txBody>
      </p:sp>
      <p:pic>
        <p:nvPicPr>
          <p:cNvPr id="7" name="Picture 6">
            <a:extLst>
              <a:ext uri="{FF2B5EF4-FFF2-40B4-BE49-F238E27FC236}">
                <a16:creationId xmlns:a16="http://schemas.microsoft.com/office/drawing/2014/main" id="{753DFB37-DFA8-0CCF-A7CD-B9DC9B959030}"/>
              </a:ext>
            </a:extLst>
          </p:cNvPr>
          <p:cNvPicPr>
            <a:picLocks noChangeAspect="1"/>
          </p:cNvPicPr>
          <p:nvPr/>
        </p:nvPicPr>
        <p:blipFill rotWithShape="1">
          <a:blip r:embed="rId4">
            <a:extLst>
              <a:ext uri="{28A0092B-C50C-407E-A947-70E740481C1C}">
                <a14:useLocalDpi xmlns:a14="http://schemas.microsoft.com/office/drawing/2010/main" val="0"/>
              </a:ext>
            </a:extLst>
          </a:blip>
          <a:srcRect l="6712" r="10086" b="74210"/>
          <a:stretch/>
        </p:blipFill>
        <p:spPr>
          <a:xfrm>
            <a:off x="9153144" y="170373"/>
            <a:ext cx="2999576" cy="1383938"/>
          </a:xfrm>
          <a:prstGeom prst="rect">
            <a:avLst/>
          </a:prstGeom>
        </p:spPr>
      </p:pic>
    </p:spTree>
    <p:extLst>
      <p:ext uri="{BB962C8B-B14F-4D97-AF65-F5344CB8AC3E}">
        <p14:creationId xmlns:p14="http://schemas.microsoft.com/office/powerpoint/2010/main" val="143431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2734B77-4EAA-2402-442B-DB2457BAD3C7}"/>
              </a:ext>
            </a:extLst>
          </p:cNvPr>
          <p:cNvGraphicFramePr>
            <a:graphicFrameLocks/>
          </p:cNvGraphicFramePr>
          <p:nvPr>
            <p:extLst>
              <p:ext uri="{D42A27DB-BD31-4B8C-83A1-F6EECF244321}">
                <p14:modId xmlns:p14="http://schemas.microsoft.com/office/powerpoint/2010/main" val="2132179916"/>
              </p:ext>
            </p:extLst>
          </p:nvPr>
        </p:nvGraphicFramePr>
        <p:xfrm>
          <a:off x="159260" y="1391840"/>
          <a:ext cx="7005638" cy="407432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7ADA93C-92DF-5BB5-84ED-10C3265B0E29}"/>
              </a:ext>
            </a:extLst>
          </p:cNvPr>
          <p:cNvSpPr txBox="1"/>
          <p:nvPr/>
        </p:nvSpPr>
        <p:spPr>
          <a:xfrm>
            <a:off x="1339377" y="268448"/>
            <a:ext cx="9513246"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Time of Day Witnesses Report UFOs</a:t>
            </a:r>
          </a:p>
        </p:txBody>
      </p:sp>
      <p:sp>
        <p:nvSpPr>
          <p:cNvPr id="4" name="TextBox 3">
            <a:extLst>
              <a:ext uri="{FF2B5EF4-FFF2-40B4-BE49-F238E27FC236}">
                <a16:creationId xmlns:a16="http://schemas.microsoft.com/office/drawing/2014/main" id="{9DADDB26-156C-BAB0-4CE8-ED74E8F35931}"/>
              </a:ext>
            </a:extLst>
          </p:cNvPr>
          <p:cNvSpPr txBox="1"/>
          <p:nvPr/>
        </p:nvSpPr>
        <p:spPr>
          <a:xfrm>
            <a:off x="957302" y="5420001"/>
            <a:ext cx="10997710" cy="923330"/>
          </a:xfrm>
          <a:prstGeom prst="rect">
            <a:avLst/>
          </a:prstGeom>
          <a:noFill/>
        </p:spPr>
        <p:txBody>
          <a:bodyPr wrap="square" rtlCol="0">
            <a:spAutoFit/>
          </a:bodyPr>
          <a:lstStyle/>
          <a:p>
            <a:r>
              <a:rPr lang="en-US" dirty="0">
                <a:solidFill>
                  <a:schemeClr val="bg1"/>
                </a:solidFill>
              </a:rPr>
              <a:t>Overall, the NUFORC’s data shows reports of witnesses seeing UFOs mostly during nighttime hours between 7pm until midnight.</a:t>
            </a:r>
          </a:p>
          <a:p>
            <a:r>
              <a:rPr lang="en-US" dirty="0">
                <a:solidFill>
                  <a:schemeClr val="bg1"/>
                </a:solidFill>
              </a:rPr>
              <a:t>As previously mentioned, the top UFOs description is ‘light’ which is sighted mainly between 9-10pm. </a:t>
            </a:r>
          </a:p>
        </p:txBody>
      </p:sp>
      <p:graphicFrame>
        <p:nvGraphicFramePr>
          <p:cNvPr id="5" name="Chart 4">
            <a:extLst>
              <a:ext uri="{FF2B5EF4-FFF2-40B4-BE49-F238E27FC236}">
                <a16:creationId xmlns:a16="http://schemas.microsoft.com/office/drawing/2014/main" id="{E4006B33-0592-2492-4D5B-83990CCDD4A4}"/>
              </a:ext>
            </a:extLst>
          </p:cNvPr>
          <p:cNvGraphicFramePr>
            <a:graphicFrameLocks/>
          </p:cNvGraphicFramePr>
          <p:nvPr>
            <p:extLst>
              <p:ext uri="{D42A27DB-BD31-4B8C-83A1-F6EECF244321}">
                <p14:modId xmlns:p14="http://schemas.microsoft.com/office/powerpoint/2010/main" val="1998587405"/>
              </p:ext>
            </p:extLst>
          </p:nvPr>
        </p:nvGraphicFramePr>
        <p:xfrm>
          <a:off x="7164898" y="1391840"/>
          <a:ext cx="4572000" cy="3721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499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A736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FD0A8-4708-593E-AE08-714A1FCF5682}"/>
              </a:ext>
            </a:extLst>
          </p:cNvPr>
          <p:cNvSpPr txBox="1"/>
          <p:nvPr/>
        </p:nvSpPr>
        <p:spPr>
          <a:xfrm>
            <a:off x="1498833" y="162130"/>
            <a:ext cx="9194334" cy="707886"/>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UFO Sightings Rise During Summer</a:t>
            </a:r>
          </a:p>
        </p:txBody>
      </p:sp>
      <p:graphicFrame>
        <p:nvGraphicFramePr>
          <p:cNvPr id="4" name="Chart 3">
            <a:extLst>
              <a:ext uri="{FF2B5EF4-FFF2-40B4-BE49-F238E27FC236}">
                <a16:creationId xmlns:a16="http://schemas.microsoft.com/office/drawing/2014/main" id="{256E23E0-07EB-4490-94D5-40296C00C576}"/>
              </a:ext>
            </a:extLst>
          </p:cNvPr>
          <p:cNvGraphicFramePr>
            <a:graphicFrameLocks/>
          </p:cNvGraphicFramePr>
          <p:nvPr>
            <p:extLst>
              <p:ext uri="{D42A27DB-BD31-4B8C-83A1-F6EECF244321}">
                <p14:modId xmlns:p14="http://schemas.microsoft.com/office/powerpoint/2010/main" val="3402786616"/>
              </p:ext>
            </p:extLst>
          </p:nvPr>
        </p:nvGraphicFramePr>
        <p:xfrm>
          <a:off x="396418" y="1027301"/>
          <a:ext cx="11399163" cy="441715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8CF01D3-2D08-EF64-38C2-53B7BE61E039}"/>
              </a:ext>
            </a:extLst>
          </p:cNvPr>
          <p:cNvSpPr txBox="1"/>
          <p:nvPr/>
        </p:nvSpPr>
        <p:spPr>
          <a:xfrm>
            <a:off x="396419" y="5708869"/>
            <a:ext cx="11399162" cy="923330"/>
          </a:xfrm>
          <a:prstGeom prst="rect">
            <a:avLst/>
          </a:prstGeom>
          <a:noFill/>
        </p:spPr>
        <p:txBody>
          <a:bodyPr wrap="square" rtlCol="0">
            <a:spAutoFit/>
          </a:bodyPr>
          <a:lstStyle/>
          <a:p>
            <a:r>
              <a:rPr lang="en-US" dirty="0">
                <a:solidFill>
                  <a:schemeClr val="bg1"/>
                </a:solidFill>
              </a:rPr>
              <a:t>According to the analysis, it shows that more UFO sightings are reported in July than any other month.</a:t>
            </a:r>
          </a:p>
          <a:p>
            <a:r>
              <a:rPr lang="en-US" dirty="0">
                <a:solidFill>
                  <a:schemeClr val="bg1"/>
                </a:solidFill>
              </a:rPr>
              <a:t>Why is this the case? Were going to have to explore the data to further understand why July is the best month for UFOs sightings.</a:t>
            </a:r>
          </a:p>
        </p:txBody>
      </p:sp>
    </p:spTree>
    <p:extLst>
      <p:ext uri="{BB962C8B-B14F-4D97-AF65-F5344CB8AC3E}">
        <p14:creationId xmlns:p14="http://schemas.microsoft.com/office/powerpoint/2010/main" val="303384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1067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Rony Guerra</dc:creator>
  <cp:lastModifiedBy>Rony Guerra</cp:lastModifiedBy>
  <cp:revision>1</cp:revision>
  <dcterms:created xsi:type="dcterms:W3CDTF">2022-07-22T18:32:55Z</dcterms:created>
  <dcterms:modified xsi:type="dcterms:W3CDTF">2022-07-25T04:06:31Z</dcterms:modified>
</cp:coreProperties>
</file>