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8" r:id="rId5"/>
    <p:sldId id="259" r:id="rId6"/>
    <p:sldId id="267" r:id="rId7"/>
    <p:sldId id="262"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BBAD8-DF37-498E-BE8F-74FFAF2A6EE6}" v="491" dt="2022-08-01T02:01:27.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y Guerra" userId="e51286ab7b1867a3" providerId="LiveId" clId="{06EBBAD8-DF37-498E-BE8F-74FFAF2A6EE6}"/>
    <pc:docChg chg="undo custSel addSld delSld modSld sldOrd">
      <pc:chgData name="Rony Guerra" userId="e51286ab7b1867a3" providerId="LiveId" clId="{06EBBAD8-DF37-498E-BE8F-74FFAF2A6EE6}" dt="2022-08-01T02:21:53.629" v="7515" actId="33524"/>
      <pc:docMkLst>
        <pc:docMk/>
      </pc:docMkLst>
      <pc:sldChg chg="modSp mod">
        <pc:chgData name="Rony Guerra" userId="e51286ab7b1867a3" providerId="LiveId" clId="{06EBBAD8-DF37-498E-BE8F-74FFAF2A6EE6}" dt="2022-07-27T19:24:33.869" v="731" actId="1076"/>
        <pc:sldMkLst>
          <pc:docMk/>
          <pc:sldMk cId="2003681935" sldId="257"/>
        </pc:sldMkLst>
        <pc:spChg chg="mod">
          <ac:chgData name="Rony Guerra" userId="e51286ab7b1867a3" providerId="LiveId" clId="{06EBBAD8-DF37-498E-BE8F-74FFAF2A6EE6}" dt="2022-07-27T19:24:33.869" v="731" actId="1076"/>
          <ac:spMkLst>
            <pc:docMk/>
            <pc:sldMk cId="2003681935" sldId="257"/>
            <ac:spMk id="2" creationId="{B63AA5B7-60C9-347B-0526-F9F1F976301F}"/>
          </ac:spMkLst>
        </pc:spChg>
        <pc:spChg chg="mod">
          <ac:chgData name="Rony Guerra" userId="e51286ab7b1867a3" providerId="LiveId" clId="{06EBBAD8-DF37-498E-BE8F-74FFAF2A6EE6}" dt="2022-07-27T19:24:30.236" v="730" actId="1076"/>
          <ac:spMkLst>
            <pc:docMk/>
            <pc:sldMk cId="2003681935" sldId="257"/>
            <ac:spMk id="3" creationId="{59220DB2-3294-F6CE-EAB1-5B29C62B4ECE}"/>
          </ac:spMkLst>
        </pc:spChg>
      </pc:sldChg>
      <pc:sldChg chg="modSp mod">
        <pc:chgData name="Rony Guerra" userId="e51286ab7b1867a3" providerId="LiveId" clId="{06EBBAD8-DF37-498E-BE8F-74FFAF2A6EE6}" dt="2022-08-01T02:21:53.629" v="7515" actId="33524"/>
        <pc:sldMkLst>
          <pc:docMk/>
          <pc:sldMk cId="1780769039" sldId="258"/>
        </pc:sldMkLst>
        <pc:spChg chg="mod">
          <ac:chgData name="Rony Guerra" userId="e51286ab7b1867a3" providerId="LiveId" clId="{06EBBAD8-DF37-498E-BE8F-74FFAF2A6EE6}" dt="2022-08-01T02:21:53.629" v="7515" actId="33524"/>
          <ac:spMkLst>
            <pc:docMk/>
            <pc:sldMk cId="1780769039" sldId="258"/>
            <ac:spMk id="3" creationId="{EE57B5A4-F077-F29D-C953-813F7A5185B8}"/>
          </ac:spMkLst>
        </pc:spChg>
      </pc:sldChg>
      <pc:sldChg chg="addSp delSp modSp new mod setBg">
        <pc:chgData name="Rony Guerra" userId="e51286ab7b1867a3" providerId="LiveId" clId="{06EBBAD8-DF37-498E-BE8F-74FFAF2A6EE6}" dt="2022-07-31T23:53:19.855" v="5810" actId="20577"/>
        <pc:sldMkLst>
          <pc:docMk/>
          <pc:sldMk cId="2442961031" sldId="259"/>
        </pc:sldMkLst>
        <pc:spChg chg="add mod">
          <ac:chgData name="Rony Guerra" userId="e51286ab7b1867a3" providerId="LiveId" clId="{06EBBAD8-DF37-498E-BE8F-74FFAF2A6EE6}" dt="2022-07-27T17:45:41.860" v="128" actId="113"/>
          <ac:spMkLst>
            <pc:docMk/>
            <pc:sldMk cId="2442961031" sldId="259"/>
            <ac:spMk id="3" creationId="{0D5A62C4-DB02-81CE-C06A-0D51846D62DC}"/>
          </ac:spMkLst>
        </pc:spChg>
        <pc:spChg chg="add mod">
          <ac:chgData name="Rony Guerra" userId="e51286ab7b1867a3" providerId="LiveId" clId="{06EBBAD8-DF37-498E-BE8F-74FFAF2A6EE6}" dt="2022-07-31T23:53:19.855" v="5810" actId="20577"/>
          <ac:spMkLst>
            <pc:docMk/>
            <pc:sldMk cId="2442961031" sldId="259"/>
            <ac:spMk id="4" creationId="{F22F736C-408A-CC99-E1C0-892C683B6BAB}"/>
          </ac:spMkLst>
        </pc:spChg>
        <pc:spChg chg="add del">
          <ac:chgData name="Rony Guerra" userId="e51286ab7b1867a3" providerId="LiveId" clId="{06EBBAD8-DF37-498E-BE8F-74FFAF2A6EE6}" dt="2022-07-27T17:39:40.197" v="78" actId="26606"/>
          <ac:spMkLst>
            <pc:docMk/>
            <pc:sldMk cId="2442961031" sldId="259"/>
            <ac:spMk id="7" creationId="{86FF76B9-219D-4469-AF87-0236D29032F1}"/>
          </ac:spMkLst>
        </pc:spChg>
        <pc:spChg chg="add del">
          <ac:chgData name="Rony Guerra" userId="e51286ab7b1867a3" providerId="LiveId" clId="{06EBBAD8-DF37-498E-BE8F-74FFAF2A6EE6}" dt="2022-07-27T17:40:00.322" v="82" actId="26606"/>
          <ac:spMkLst>
            <pc:docMk/>
            <pc:sldMk cId="2442961031" sldId="259"/>
            <ac:spMk id="11" creationId="{2633B3B5-CC90-43F0-8714-D31D1F3F0209}"/>
          </ac:spMkLst>
        </pc:spChg>
        <pc:spChg chg="add del">
          <ac:chgData name="Rony Guerra" userId="e51286ab7b1867a3" providerId="LiveId" clId="{06EBBAD8-DF37-498E-BE8F-74FFAF2A6EE6}" dt="2022-07-27T17:39:40.197" v="78" actId="26606"/>
          <ac:spMkLst>
            <pc:docMk/>
            <pc:sldMk cId="2442961031" sldId="259"/>
            <ac:spMk id="13" creationId="{2E80C965-DB6D-4F81-9E9E-B027384D0BD6}"/>
          </ac:spMkLst>
        </pc:spChg>
        <pc:spChg chg="add del">
          <ac:chgData name="Rony Guerra" userId="e51286ab7b1867a3" providerId="LiveId" clId="{06EBBAD8-DF37-498E-BE8F-74FFAF2A6EE6}" dt="2022-07-27T17:39:40.197" v="78" actId="26606"/>
          <ac:spMkLst>
            <pc:docMk/>
            <pc:sldMk cId="2442961031" sldId="259"/>
            <ac:spMk id="15" creationId="{633C5E46-DAC5-4661-9C87-22B08E2A512F}"/>
          </ac:spMkLst>
        </pc:spChg>
        <pc:spChg chg="add del">
          <ac:chgData name="Rony Guerra" userId="e51286ab7b1867a3" providerId="LiveId" clId="{06EBBAD8-DF37-498E-BE8F-74FFAF2A6EE6}" dt="2022-07-27T17:39:48.834" v="80" actId="26606"/>
          <ac:spMkLst>
            <pc:docMk/>
            <pc:sldMk cId="2442961031" sldId="259"/>
            <ac:spMk id="17" creationId="{5F879AC3-D4CE-493C-ADC7-06205677F4F8}"/>
          </ac:spMkLst>
        </pc:spChg>
        <pc:spChg chg="add del">
          <ac:chgData name="Rony Guerra" userId="e51286ab7b1867a3" providerId="LiveId" clId="{06EBBAD8-DF37-498E-BE8F-74FFAF2A6EE6}" dt="2022-07-27T17:39:48.834" v="80" actId="26606"/>
          <ac:spMkLst>
            <pc:docMk/>
            <pc:sldMk cId="2442961031" sldId="259"/>
            <ac:spMk id="18" creationId="{736F0DFD-0954-464F-BF12-DD2E6F6E0380}"/>
          </ac:spMkLst>
        </pc:spChg>
        <pc:spChg chg="add del">
          <ac:chgData name="Rony Guerra" userId="e51286ab7b1867a3" providerId="LiveId" clId="{06EBBAD8-DF37-498E-BE8F-74FFAF2A6EE6}" dt="2022-07-27T17:40:00.322" v="82" actId="26606"/>
          <ac:spMkLst>
            <pc:docMk/>
            <pc:sldMk cId="2442961031" sldId="259"/>
            <ac:spMk id="20" creationId="{AB8C311F-7253-4AED-9701-7FC0708C41C7}"/>
          </ac:spMkLst>
        </pc:spChg>
        <pc:spChg chg="add del">
          <ac:chgData name="Rony Guerra" userId="e51286ab7b1867a3" providerId="LiveId" clId="{06EBBAD8-DF37-498E-BE8F-74FFAF2A6EE6}" dt="2022-07-27T17:40:00.322" v="82" actId="26606"/>
          <ac:spMkLst>
            <pc:docMk/>
            <pc:sldMk cId="2442961031" sldId="259"/>
            <ac:spMk id="21" creationId="{E2384209-CB15-4CDF-9D31-C44FD9A3F20D}"/>
          </ac:spMkLst>
        </pc:spChg>
        <pc:spChg chg="add del">
          <ac:chgData name="Rony Guerra" userId="e51286ab7b1867a3" providerId="LiveId" clId="{06EBBAD8-DF37-498E-BE8F-74FFAF2A6EE6}" dt="2022-07-27T17:40:00.322" v="82" actId="26606"/>
          <ac:spMkLst>
            <pc:docMk/>
            <pc:sldMk cId="2442961031" sldId="259"/>
            <ac:spMk id="22" creationId="{A8D57A06-A426-446D-B02C-A2DC6B62E45E}"/>
          </ac:spMkLst>
        </pc:spChg>
        <pc:grpChg chg="add del">
          <ac:chgData name="Rony Guerra" userId="e51286ab7b1867a3" providerId="LiveId" clId="{06EBBAD8-DF37-498E-BE8F-74FFAF2A6EE6}" dt="2022-07-27T17:39:40.197" v="78" actId="26606"/>
          <ac:grpSpMkLst>
            <pc:docMk/>
            <pc:sldMk cId="2442961031" sldId="259"/>
            <ac:grpSpMk id="9" creationId="{DB88BD78-87E1-424D-B479-C37D8E41B12E}"/>
          </ac:grpSpMkLst>
        </pc:grpChg>
        <pc:graphicFrameChg chg="add mod">
          <ac:chgData name="Rony Guerra" userId="e51286ab7b1867a3" providerId="LiveId" clId="{06EBBAD8-DF37-498E-BE8F-74FFAF2A6EE6}" dt="2022-07-30T05:36:32.132" v="3900" actId="20577"/>
          <ac:graphicFrameMkLst>
            <pc:docMk/>
            <pc:sldMk cId="2442961031" sldId="259"/>
            <ac:graphicFrameMk id="2" creationId="{A63FE69B-2F05-5ABF-CCB9-441E952817CE}"/>
          </ac:graphicFrameMkLst>
        </pc:graphicFrameChg>
        <pc:graphicFrameChg chg="add mod">
          <ac:chgData name="Rony Guerra" userId="e51286ab7b1867a3" providerId="LiveId" clId="{06EBBAD8-DF37-498E-BE8F-74FFAF2A6EE6}" dt="2022-07-27T19:20:45.605" v="581" actId="1076"/>
          <ac:graphicFrameMkLst>
            <pc:docMk/>
            <pc:sldMk cId="2442961031" sldId="259"/>
            <ac:graphicFrameMk id="16" creationId="{67519A9A-3FF9-0E0E-E675-4047775A00C9}"/>
          </ac:graphicFrameMkLst>
        </pc:graphicFrameChg>
      </pc:sldChg>
      <pc:sldChg chg="addSp modSp new mod ord">
        <pc:chgData name="Rony Guerra" userId="e51286ab7b1867a3" providerId="LiveId" clId="{06EBBAD8-DF37-498E-BE8F-74FFAF2A6EE6}" dt="2022-08-01T01:00:12.062" v="6384"/>
        <pc:sldMkLst>
          <pc:docMk/>
          <pc:sldMk cId="729737213" sldId="260"/>
        </pc:sldMkLst>
        <pc:spChg chg="add mod">
          <ac:chgData name="Rony Guerra" userId="e51286ab7b1867a3" providerId="LiveId" clId="{06EBBAD8-DF37-498E-BE8F-74FFAF2A6EE6}" dt="2022-07-27T19:25:58.453" v="746" actId="1076"/>
          <ac:spMkLst>
            <pc:docMk/>
            <pc:sldMk cId="729737213" sldId="260"/>
            <ac:spMk id="2" creationId="{40994E1E-C09B-F4D7-BF9D-9E380DDF2740}"/>
          </ac:spMkLst>
        </pc:spChg>
        <pc:spChg chg="add mod">
          <ac:chgData name="Rony Guerra" userId="e51286ab7b1867a3" providerId="LiveId" clId="{06EBBAD8-DF37-498E-BE8F-74FFAF2A6EE6}" dt="2022-07-31T22:11:41.468" v="4485" actId="20577"/>
          <ac:spMkLst>
            <pc:docMk/>
            <pc:sldMk cId="729737213" sldId="260"/>
            <ac:spMk id="3" creationId="{727EAFC9-19B8-91A5-26ED-80D045957FCD}"/>
          </ac:spMkLst>
        </pc:spChg>
      </pc:sldChg>
      <pc:sldChg chg="addSp delSp modSp new del mod">
        <pc:chgData name="Rony Guerra" userId="e51286ab7b1867a3" providerId="LiveId" clId="{06EBBAD8-DF37-498E-BE8F-74FFAF2A6EE6}" dt="2022-08-01T00:47:02.014" v="6382" actId="2696"/>
        <pc:sldMkLst>
          <pc:docMk/>
          <pc:sldMk cId="1305825594" sldId="261"/>
        </pc:sldMkLst>
        <pc:spChg chg="add mod">
          <ac:chgData name="Rony Guerra" userId="e51286ab7b1867a3" providerId="LiveId" clId="{06EBBAD8-DF37-498E-BE8F-74FFAF2A6EE6}" dt="2022-07-29T02:14:23.663" v="2938" actId="20577"/>
          <ac:spMkLst>
            <pc:docMk/>
            <pc:sldMk cId="1305825594" sldId="261"/>
            <ac:spMk id="2" creationId="{5C8C9821-D8C8-5F4C-2125-335A7F8B762F}"/>
          </ac:spMkLst>
        </pc:spChg>
        <pc:graphicFrameChg chg="add del mod">
          <ac:chgData name="Rony Guerra" userId="e51286ab7b1867a3" providerId="LiveId" clId="{06EBBAD8-DF37-498E-BE8F-74FFAF2A6EE6}" dt="2022-07-31T22:31:57.826" v="4889" actId="478"/>
          <ac:graphicFrameMkLst>
            <pc:docMk/>
            <pc:sldMk cId="1305825594" sldId="261"/>
            <ac:graphicFrameMk id="3" creationId="{CFAB4205-F028-1413-BDAD-0DFEA8631BB7}"/>
          </ac:graphicFrameMkLst>
        </pc:graphicFrameChg>
        <pc:graphicFrameChg chg="add del mod">
          <ac:chgData name="Rony Guerra" userId="e51286ab7b1867a3" providerId="LiveId" clId="{06EBBAD8-DF37-498E-BE8F-74FFAF2A6EE6}" dt="2022-07-31T22:31:59.885" v="4890" actId="478"/>
          <ac:graphicFrameMkLst>
            <pc:docMk/>
            <pc:sldMk cId="1305825594" sldId="261"/>
            <ac:graphicFrameMk id="4" creationId="{D6B3F6CE-4CCE-D8F5-2E5F-2B8C8E3E81AC}"/>
          </ac:graphicFrameMkLst>
        </pc:graphicFrameChg>
      </pc:sldChg>
      <pc:sldChg chg="addSp delSp modSp new mod">
        <pc:chgData name="Rony Guerra" userId="e51286ab7b1867a3" providerId="LiveId" clId="{06EBBAD8-DF37-498E-BE8F-74FFAF2A6EE6}" dt="2022-08-01T01:15:37.604" v="6713" actId="20577"/>
        <pc:sldMkLst>
          <pc:docMk/>
          <pc:sldMk cId="3231124679" sldId="262"/>
        </pc:sldMkLst>
        <pc:spChg chg="add mod">
          <ac:chgData name="Rony Guerra" userId="e51286ab7b1867a3" providerId="LiveId" clId="{06EBBAD8-DF37-498E-BE8F-74FFAF2A6EE6}" dt="2022-07-29T21:08:31.546" v="2974" actId="20577"/>
          <ac:spMkLst>
            <pc:docMk/>
            <pc:sldMk cId="3231124679" sldId="262"/>
            <ac:spMk id="2" creationId="{98540981-8C38-27D4-7894-801EC2016F5F}"/>
          </ac:spMkLst>
        </pc:spChg>
        <pc:spChg chg="add mod">
          <ac:chgData name="Rony Guerra" userId="e51286ab7b1867a3" providerId="LiveId" clId="{06EBBAD8-DF37-498E-BE8F-74FFAF2A6EE6}" dt="2022-08-01T01:15:37.604" v="6713" actId="20577"/>
          <ac:spMkLst>
            <pc:docMk/>
            <pc:sldMk cId="3231124679" sldId="262"/>
            <ac:spMk id="3" creationId="{AC49C761-4A7A-1A5C-0C38-32E880AB9E35}"/>
          </ac:spMkLst>
        </pc:spChg>
        <pc:graphicFrameChg chg="add del mod">
          <ac:chgData name="Rony Guerra" userId="e51286ab7b1867a3" providerId="LiveId" clId="{06EBBAD8-DF37-498E-BE8F-74FFAF2A6EE6}" dt="2022-07-28T04:24:55.385" v="2681" actId="478"/>
          <ac:graphicFrameMkLst>
            <pc:docMk/>
            <pc:sldMk cId="3231124679" sldId="262"/>
            <ac:graphicFrameMk id="2" creationId="{97D319AA-B860-74F9-D86E-86C82B65A03B}"/>
          </ac:graphicFrameMkLst>
        </pc:graphicFrameChg>
        <pc:graphicFrameChg chg="add del mod">
          <ac:chgData name="Rony Guerra" userId="e51286ab7b1867a3" providerId="LiveId" clId="{06EBBAD8-DF37-498E-BE8F-74FFAF2A6EE6}" dt="2022-07-28T20:09:40.630" v="2682" actId="478"/>
          <ac:graphicFrameMkLst>
            <pc:docMk/>
            <pc:sldMk cId="3231124679" sldId="262"/>
            <ac:graphicFrameMk id="3" creationId="{9622FCB5-2634-10F8-E53D-CEFFFDD94781}"/>
          </ac:graphicFrameMkLst>
        </pc:graphicFrameChg>
        <pc:graphicFrameChg chg="add mod">
          <ac:chgData name="Rony Guerra" userId="e51286ab7b1867a3" providerId="LiveId" clId="{06EBBAD8-DF37-498E-BE8F-74FFAF2A6EE6}" dt="2022-07-31T23:14:41.688" v="5465" actId="14100"/>
          <ac:graphicFrameMkLst>
            <pc:docMk/>
            <pc:sldMk cId="3231124679" sldId="262"/>
            <ac:graphicFrameMk id="4" creationId="{268CE85E-26B1-2EF1-C9EB-53882E2135D1}"/>
          </ac:graphicFrameMkLst>
        </pc:graphicFrameChg>
        <pc:graphicFrameChg chg="add del mod">
          <ac:chgData name="Rony Guerra" userId="e51286ab7b1867a3" providerId="LiveId" clId="{06EBBAD8-DF37-498E-BE8F-74FFAF2A6EE6}" dt="2022-07-30T01:54:52.470" v="3036" actId="478"/>
          <ac:graphicFrameMkLst>
            <pc:docMk/>
            <pc:sldMk cId="3231124679" sldId="262"/>
            <ac:graphicFrameMk id="5" creationId="{0D802395-DF80-A948-358D-CB455547B4AB}"/>
          </ac:graphicFrameMkLst>
        </pc:graphicFrameChg>
      </pc:sldChg>
      <pc:sldChg chg="addSp modSp new del mod">
        <pc:chgData name="Rony Guerra" userId="e51286ab7b1867a3" providerId="LiveId" clId="{06EBBAD8-DF37-498E-BE8F-74FFAF2A6EE6}" dt="2022-07-30T05:23:23.479" v="3844" actId="2696"/>
        <pc:sldMkLst>
          <pc:docMk/>
          <pc:sldMk cId="3850965475" sldId="263"/>
        </pc:sldMkLst>
        <pc:graphicFrameChg chg="add mod">
          <ac:chgData name="Rony Guerra" userId="e51286ab7b1867a3" providerId="LiveId" clId="{06EBBAD8-DF37-498E-BE8F-74FFAF2A6EE6}" dt="2022-07-30T01:55:07.957" v="3041" actId="14100"/>
          <ac:graphicFrameMkLst>
            <pc:docMk/>
            <pc:sldMk cId="3850965475" sldId="263"/>
            <ac:graphicFrameMk id="2" creationId="{BC575452-E930-A81A-98E7-67EF607F73CA}"/>
          </ac:graphicFrameMkLst>
        </pc:graphicFrameChg>
      </pc:sldChg>
      <pc:sldChg chg="addSp delSp modSp new mod setBg">
        <pc:chgData name="Rony Guerra" userId="e51286ab7b1867a3" providerId="LiveId" clId="{06EBBAD8-DF37-498E-BE8F-74FFAF2A6EE6}" dt="2022-08-01T01:16:09.715" v="6714" actId="1076"/>
        <pc:sldMkLst>
          <pc:docMk/>
          <pc:sldMk cId="3733948279" sldId="264"/>
        </pc:sldMkLst>
        <pc:spChg chg="add del mod">
          <ac:chgData name="Rony Guerra" userId="e51286ab7b1867a3" providerId="LiveId" clId="{06EBBAD8-DF37-498E-BE8F-74FFAF2A6EE6}" dt="2022-07-31T23:52:32.265" v="5753"/>
          <ac:spMkLst>
            <pc:docMk/>
            <pc:sldMk cId="3733948279" sldId="264"/>
            <ac:spMk id="2" creationId="{5B552575-FC3E-D9AF-C5B5-045BCEAB67AA}"/>
          </ac:spMkLst>
        </pc:spChg>
        <pc:spChg chg="add mod">
          <ac:chgData name="Rony Guerra" userId="e51286ab7b1867a3" providerId="LiveId" clId="{06EBBAD8-DF37-498E-BE8F-74FFAF2A6EE6}" dt="2022-08-01T01:16:09.715" v="6714" actId="1076"/>
          <ac:spMkLst>
            <pc:docMk/>
            <pc:sldMk cId="3733948279" sldId="264"/>
            <ac:spMk id="3" creationId="{8AE6BB71-4D55-4E16-2086-8F25D53D6953}"/>
          </ac:spMkLst>
        </pc:spChg>
        <pc:spChg chg="add mod">
          <ac:chgData name="Rony Guerra" userId="e51286ab7b1867a3" providerId="LiveId" clId="{06EBBAD8-DF37-498E-BE8F-74FFAF2A6EE6}" dt="2022-08-01T00:02:59.942" v="6314" actId="1076"/>
          <ac:spMkLst>
            <pc:docMk/>
            <pc:sldMk cId="3733948279" sldId="264"/>
            <ac:spMk id="6" creationId="{43E6DAE9-EAAA-710E-6B0F-98270B1B60C6}"/>
          </ac:spMkLst>
        </pc:spChg>
        <pc:spChg chg="add del">
          <ac:chgData name="Rony Guerra" userId="e51286ab7b1867a3" providerId="LiveId" clId="{06EBBAD8-DF37-498E-BE8F-74FFAF2A6EE6}" dt="2022-07-30T05:22:55.217" v="3840" actId="26606"/>
          <ac:spMkLst>
            <pc:docMk/>
            <pc:sldMk cId="3733948279" sldId="264"/>
            <ac:spMk id="12" creationId="{A3363022-C969-41E9-8EB2-E4C94908C1FA}"/>
          </ac:spMkLst>
        </pc:spChg>
        <pc:spChg chg="add del">
          <ac:chgData name="Rony Guerra" userId="e51286ab7b1867a3" providerId="LiveId" clId="{06EBBAD8-DF37-498E-BE8F-74FFAF2A6EE6}" dt="2022-07-30T05:22:55.217" v="3840" actId="26606"/>
          <ac:spMkLst>
            <pc:docMk/>
            <pc:sldMk cId="3733948279" sldId="264"/>
            <ac:spMk id="14" creationId="{8D1AD6B3-BE88-4CEB-BA17-790657CC4729}"/>
          </ac:spMkLst>
        </pc:spChg>
        <pc:spChg chg="add del">
          <ac:chgData name="Rony Guerra" userId="e51286ab7b1867a3" providerId="LiveId" clId="{06EBBAD8-DF37-498E-BE8F-74FFAF2A6EE6}" dt="2022-07-30T05:23:02.851" v="3842" actId="26606"/>
          <ac:spMkLst>
            <pc:docMk/>
            <pc:sldMk cId="3733948279" sldId="264"/>
            <ac:spMk id="21" creationId="{BCED4D40-4B67-4331-AC48-79B82B4A47D8}"/>
          </ac:spMkLst>
        </pc:spChg>
        <pc:spChg chg="add del">
          <ac:chgData name="Rony Guerra" userId="e51286ab7b1867a3" providerId="LiveId" clId="{06EBBAD8-DF37-498E-BE8F-74FFAF2A6EE6}" dt="2022-07-30T05:23:02.851" v="3842" actId="26606"/>
          <ac:spMkLst>
            <pc:docMk/>
            <pc:sldMk cId="3733948279" sldId="264"/>
            <ac:spMk id="22" creationId="{670CEDEF-4F34-412E-84EE-329C1E936AF5}"/>
          </ac:spMkLst>
        </pc:spChg>
        <pc:grpChg chg="add del">
          <ac:chgData name="Rony Guerra" userId="e51286ab7b1867a3" providerId="LiveId" clId="{06EBBAD8-DF37-498E-BE8F-74FFAF2A6EE6}" dt="2022-07-30T05:22:55.217" v="3840" actId="26606"/>
          <ac:grpSpMkLst>
            <pc:docMk/>
            <pc:sldMk cId="3733948279" sldId="264"/>
            <ac:grpSpMk id="16" creationId="{89D1390B-7E13-4B4F-9CB2-391063412E54}"/>
          </ac:grpSpMkLst>
        </pc:grpChg>
        <pc:graphicFrameChg chg="add del mod">
          <ac:chgData name="Rony Guerra" userId="e51286ab7b1867a3" providerId="LiveId" clId="{06EBBAD8-DF37-498E-BE8F-74FFAF2A6EE6}" dt="2022-07-30T05:22:37.999" v="3836" actId="478"/>
          <ac:graphicFrameMkLst>
            <pc:docMk/>
            <pc:sldMk cId="3733948279" sldId="264"/>
            <ac:graphicFrameMk id="2" creationId="{82B3BF30-7BB9-F7F5-045F-C66A22224989}"/>
          </ac:graphicFrameMkLst>
        </pc:graphicFrameChg>
        <pc:graphicFrameChg chg="add del mod">
          <ac:chgData name="Rony Guerra" userId="e51286ab7b1867a3" providerId="LiveId" clId="{06EBBAD8-DF37-498E-BE8F-74FFAF2A6EE6}" dt="2022-07-30T05:22:40.382" v="3837" actId="478"/>
          <ac:graphicFrameMkLst>
            <pc:docMk/>
            <pc:sldMk cId="3733948279" sldId="264"/>
            <ac:graphicFrameMk id="3" creationId="{21D10EA2-9EEC-75DC-7B54-DECD32FB1A91}"/>
          </ac:graphicFrameMkLst>
        </pc:graphicFrameChg>
        <pc:graphicFrameChg chg="add mod">
          <ac:chgData name="Rony Guerra" userId="e51286ab7b1867a3" providerId="LiveId" clId="{06EBBAD8-DF37-498E-BE8F-74FFAF2A6EE6}" dt="2022-07-31T23:26:33.719" v="5681" actId="14100"/>
          <ac:graphicFrameMkLst>
            <pc:docMk/>
            <pc:sldMk cId="3733948279" sldId="264"/>
            <ac:graphicFrameMk id="7" creationId="{8357B27E-E12B-66CB-25E4-6DCB481B2854}"/>
          </ac:graphicFrameMkLst>
        </pc:graphicFrameChg>
        <pc:cxnChg chg="add del mod">
          <ac:chgData name="Rony Guerra" userId="e51286ab7b1867a3" providerId="LiveId" clId="{06EBBAD8-DF37-498E-BE8F-74FFAF2A6EE6}" dt="2022-07-30T02:42:03.280" v="3492" actId="11529"/>
          <ac:cxnSpMkLst>
            <pc:docMk/>
            <pc:sldMk cId="3733948279" sldId="264"/>
            <ac:cxnSpMk id="5" creationId="{30A49FFC-86E8-C4F7-3F80-9D4614DCD75A}"/>
          </ac:cxnSpMkLst>
        </pc:cxnChg>
      </pc:sldChg>
      <pc:sldChg chg="addSp modSp new mod">
        <pc:chgData name="Rony Guerra" userId="e51286ab7b1867a3" providerId="LiveId" clId="{06EBBAD8-DF37-498E-BE8F-74FFAF2A6EE6}" dt="2022-08-01T02:13:20.770" v="7480" actId="20577"/>
        <pc:sldMkLst>
          <pc:docMk/>
          <pc:sldMk cId="4040581179" sldId="265"/>
        </pc:sldMkLst>
        <pc:spChg chg="add mod">
          <ac:chgData name="Rony Guerra" userId="e51286ab7b1867a3" providerId="LiveId" clId="{06EBBAD8-DF37-498E-BE8F-74FFAF2A6EE6}" dt="2022-07-30T03:05:18.868" v="3804" actId="113"/>
          <ac:spMkLst>
            <pc:docMk/>
            <pc:sldMk cId="4040581179" sldId="265"/>
            <ac:spMk id="2" creationId="{A57DDDD1-2A81-80F4-C4FB-341AA18288F1}"/>
          </ac:spMkLst>
        </pc:spChg>
        <pc:spChg chg="add mod">
          <ac:chgData name="Rony Guerra" userId="e51286ab7b1867a3" providerId="LiveId" clId="{06EBBAD8-DF37-498E-BE8F-74FFAF2A6EE6}" dt="2022-08-01T02:13:20.770" v="7480" actId="20577"/>
          <ac:spMkLst>
            <pc:docMk/>
            <pc:sldMk cId="4040581179" sldId="265"/>
            <ac:spMk id="4" creationId="{EE0CA551-92CB-B018-53F2-F97A482C3943}"/>
          </ac:spMkLst>
        </pc:spChg>
        <pc:graphicFrameChg chg="add mod">
          <ac:chgData name="Rony Guerra" userId="e51286ab7b1867a3" providerId="LiveId" clId="{06EBBAD8-DF37-498E-BE8F-74FFAF2A6EE6}" dt="2022-07-30T04:02:36.747" v="3835"/>
          <ac:graphicFrameMkLst>
            <pc:docMk/>
            <pc:sldMk cId="4040581179" sldId="265"/>
            <ac:graphicFrameMk id="3" creationId="{53172879-25A3-4BE7-1409-AF89CB7707BD}"/>
          </ac:graphicFrameMkLst>
        </pc:graphicFrameChg>
      </pc:sldChg>
      <pc:sldChg chg="addSp delSp modSp new mod">
        <pc:chgData name="Rony Guerra" userId="e51286ab7b1867a3" providerId="LiveId" clId="{06EBBAD8-DF37-498E-BE8F-74FFAF2A6EE6}" dt="2022-08-01T01:58:53.586" v="7125" actId="20577"/>
        <pc:sldMkLst>
          <pc:docMk/>
          <pc:sldMk cId="2776726647" sldId="266"/>
        </pc:sldMkLst>
        <pc:spChg chg="add del mod">
          <ac:chgData name="Rony Guerra" userId="e51286ab7b1867a3" providerId="LiveId" clId="{06EBBAD8-DF37-498E-BE8F-74FFAF2A6EE6}" dt="2022-07-30T05:27:03.359" v="3848"/>
          <ac:spMkLst>
            <pc:docMk/>
            <pc:sldMk cId="2776726647" sldId="266"/>
            <ac:spMk id="2" creationId="{2DD82011-41DA-EDB8-9DCD-57DEEA17B565}"/>
          </ac:spMkLst>
        </pc:spChg>
        <pc:spChg chg="add mod">
          <ac:chgData name="Rony Guerra" userId="e51286ab7b1867a3" providerId="LiveId" clId="{06EBBAD8-DF37-498E-BE8F-74FFAF2A6EE6}" dt="2022-08-01T01:58:53.586" v="7125" actId="20577"/>
          <ac:spMkLst>
            <pc:docMk/>
            <pc:sldMk cId="2776726647" sldId="266"/>
            <ac:spMk id="2" creationId="{EC2FEF53-EDC5-8683-2F00-51E9BF866386}"/>
          </ac:spMkLst>
        </pc:spChg>
        <pc:spChg chg="add mod">
          <ac:chgData name="Rony Guerra" userId="e51286ab7b1867a3" providerId="LiveId" clId="{06EBBAD8-DF37-498E-BE8F-74FFAF2A6EE6}" dt="2022-07-30T05:27:49.572" v="3871" actId="1076"/>
          <ac:spMkLst>
            <pc:docMk/>
            <pc:sldMk cId="2776726647" sldId="266"/>
            <ac:spMk id="3" creationId="{0A5DFDCE-5F3E-BF2E-7958-A54745D81939}"/>
          </ac:spMkLst>
        </pc:spChg>
        <pc:graphicFrameChg chg="add mod">
          <ac:chgData name="Rony Guerra" userId="e51286ab7b1867a3" providerId="LiveId" clId="{06EBBAD8-DF37-498E-BE8F-74FFAF2A6EE6}" dt="2022-08-01T00:46:30.789" v="6381" actId="1076"/>
          <ac:graphicFrameMkLst>
            <pc:docMk/>
            <pc:sldMk cId="2776726647" sldId="266"/>
            <ac:graphicFrameMk id="4" creationId="{919ACC3A-7467-68F0-DEA2-EB00B421A775}"/>
          </ac:graphicFrameMkLst>
        </pc:graphicFrameChg>
      </pc:sldChg>
      <pc:sldChg chg="addSp modSp new mod">
        <pc:chgData name="Rony Guerra" userId="e51286ab7b1867a3" providerId="LiveId" clId="{06EBBAD8-DF37-498E-BE8F-74FFAF2A6EE6}" dt="2022-07-31T23:54:10.840" v="5814" actId="20577"/>
        <pc:sldMkLst>
          <pc:docMk/>
          <pc:sldMk cId="3773622617" sldId="267"/>
        </pc:sldMkLst>
        <pc:spChg chg="add mod">
          <ac:chgData name="Rony Guerra" userId="e51286ab7b1867a3" providerId="LiveId" clId="{06EBBAD8-DF37-498E-BE8F-74FFAF2A6EE6}" dt="2022-07-31T22:07:44.171" v="4319" actId="1076"/>
          <ac:spMkLst>
            <pc:docMk/>
            <pc:sldMk cId="3773622617" sldId="267"/>
            <ac:spMk id="3" creationId="{F3E91F35-D275-56D7-81C2-FB97C1C995B0}"/>
          </ac:spMkLst>
        </pc:spChg>
        <pc:spChg chg="add mod">
          <ac:chgData name="Rony Guerra" userId="e51286ab7b1867a3" providerId="LiveId" clId="{06EBBAD8-DF37-498E-BE8F-74FFAF2A6EE6}" dt="2022-07-31T23:54:10.840" v="5814" actId="20577"/>
          <ac:spMkLst>
            <pc:docMk/>
            <pc:sldMk cId="3773622617" sldId="267"/>
            <ac:spMk id="4" creationId="{CC4E6ADD-F640-BD2A-4CBB-FE97AD5FB3A8}"/>
          </ac:spMkLst>
        </pc:spChg>
        <pc:graphicFrameChg chg="add mod">
          <ac:chgData name="Rony Guerra" userId="e51286ab7b1867a3" providerId="LiveId" clId="{06EBBAD8-DF37-498E-BE8F-74FFAF2A6EE6}" dt="2022-07-31T22:08:11.668" v="4321" actId="1076"/>
          <ac:graphicFrameMkLst>
            <pc:docMk/>
            <pc:sldMk cId="3773622617" sldId="267"/>
            <ac:graphicFrameMk id="2" creationId="{B5B14626-F21B-1DB9-C8B5-C1902E393B7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51286ab7b1867a3/Documents/Projects/serial%20killer%20project/serial_killer_projec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[serial_killer_project.xlsx]victims!PivotTable4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Serial Killer Victims Based on Age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victims!$B$3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victims!$A$4:$A$11</c:f>
              <c:strCache>
                <c:ptCount val="7"/>
                <c:pt idx="0">
                  <c:v>Infant</c:v>
                </c:pt>
                <c:pt idx="1">
                  <c:v>Toddler</c:v>
                </c:pt>
                <c:pt idx="2">
                  <c:v>Senior</c:v>
                </c:pt>
                <c:pt idx="3">
                  <c:v>Teen</c:v>
                </c:pt>
                <c:pt idx="4">
                  <c:v>Child</c:v>
                </c:pt>
                <c:pt idx="5">
                  <c:v>Middle Age Adult</c:v>
                </c:pt>
                <c:pt idx="6">
                  <c:v>Adult</c:v>
                </c:pt>
              </c:strCache>
            </c:strRef>
          </c:cat>
          <c:val>
            <c:numRef>
              <c:f>victims!$B$4:$B$11</c:f>
              <c:numCache>
                <c:formatCode>General</c:formatCode>
                <c:ptCount val="7"/>
                <c:pt idx="0">
                  <c:v>341</c:v>
                </c:pt>
                <c:pt idx="1">
                  <c:v>686</c:v>
                </c:pt>
                <c:pt idx="2">
                  <c:v>941</c:v>
                </c:pt>
                <c:pt idx="3">
                  <c:v>1152</c:v>
                </c:pt>
                <c:pt idx="4">
                  <c:v>1433</c:v>
                </c:pt>
                <c:pt idx="5">
                  <c:v>1930</c:v>
                </c:pt>
                <c:pt idx="6">
                  <c:v>3885</c:v>
                </c:pt>
              </c:numCache>
            </c:numRef>
          </c:val>
          <c:extLst>
            <c:ext xmlns:c16="http://schemas.microsoft.com/office/drawing/2014/chart" uri="{C3380CC4-5D6E-409C-BE32-E72D297353CC}">
              <c16:uniqueId val="{00000000-CFA1-4C30-9FD0-D4823FF547EE}"/>
            </c:ext>
          </c:extLst>
        </c:ser>
        <c:dLbls>
          <c:showLegendKey val="0"/>
          <c:showVal val="0"/>
          <c:showCatName val="0"/>
          <c:showSerName val="0"/>
          <c:showPercent val="0"/>
          <c:showBubbleSize val="0"/>
        </c:dLbls>
        <c:gapWidth val="182"/>
        <c:axId val="2057243663"/>
        <c:axId val="2057238671"/>
      </c:barChart>
      <c:catAx>
        <c:axId val="20572436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 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238671"/>
        <c:crosses val="autoZero"/>
        <c:auto val="1"/>
        <c:lblAlgn val="ctr"/>
        <c:lblOffset val="100"/>
        <c:noMultiLvlLbl val="0"/>
      </c:catAx>
      <c:valAx>
        <c:axId val="2057238671"/>
        <c:scaling>
          <c:orientation val="minMax"/>
          <c:max val="4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Victims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2436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[serial_killer_project.xlsx]victims!PivotTable5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Serial Killer Victims Based on Sex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8.1525312294543059E-2"/>
              <c:y val="4.660193224739551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8.6785009861932938E-2"/>
              <c:y val="-2.588996235966417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8.1525312294543059E-2"/>
              <c:y val="4.660193224739551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8.6785009861932938E-2"/>
              <c:y val="-2.588996235966417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8.1525312294543059E-2"/>
              <c:y val="4.660193224739551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8.6785009861932938E-2"/>
              <c:y val="-2.5889962359664172E-2"/>
            </c:manualLayout>
          </c:layout>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victims!$B$21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94-4F48-92C9-6B1F044A7F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94-4F48-92C9-6B1F044A7F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294-4F48-92C9-6B1F044A7F0C}"/>
              </c:ext>
            </c:extLst>
          </c:dPt>
          <c:dLbls>
            <c:dLbl>
              <c:idx val="0"/>
              <c:layout>
                <c:manualLayout>
                  <c:x val="8.1525312294543059E-2"/>
                  <c:y val="4.660193224739551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294-4F48-92C9-6B1F044A7F0C}"/>
                </c:ext>
              </c:extLst>
            </c:dLbl>
            <c:dLbl>
              <c:idx val="1"/>
              <c:layout>
                <c:manualLayout>
                  <c:x val="-8.6785009861932938E-2"/>
                  <c:y val="-2.58899623596641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294-4F48-92C9-6B1F044A7F0C}"/>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victims!$A$22:$A$24</c:f>
              <c:strCache>
                <c:ptCount val="2"/>
                <c:pt idx="0">
                  <c:v>Female</c:v>
                </c:pt>
                <c:pt idx="1">
                  <c:v>Male</c:v>
                </c:pt>
              </c:strCache>
            </c:strRef>
          </c:cat>
          <c:val>
            <c:numRef>
              <c:f>victims!$B$22:$B$24</c:f>
              <c:numCache>
                <c:formatCode>General</c:formatCode>
                <c:ptCount val="2"/>
                <c:pt idx="0">
                  <c:v>4728</c:v>
                </c:pt>
                <c:pt idx="1">
                  <c:v>5627</c:v>
                </c:pt>
              </c:numCache>
            </c:numRef>
          </c:val>
          <c:extLst>
            <c:ext xmlns:c16="http://schemas.microsoft.com/office/drawing/2014/chart" uri="{C3380CC4-5D6E-409C-BE32-E72D297353CC}">
              <c16:uniqueId val="{00000006-0294-4F48-92C9-6B1F044A7F0C}"/>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Victims Targeted by Male and Female Serial Killers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63990253906434"/>
          <c:y val="0.11704929512192518"/>
          <c:w val="0.84312314007344069"/>
          <c:h val="0.73755147773048468"/>
        </c:manualLayout>
      </c:layout>
      <c:barChart>
        <c:barDir val="bar"/>
        <c:grouping val="clustered"/>
        <c:varyColors val="0"/>
        <c:ser>
          <c:idx val="0"/>
          <c:order val="0"/>
          <c:tx>
            <c:strRef>
              <c:f>[serial_killer_project.xlsx]m_f_age!$G$20</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[serial_killer_project.xlsx]m_f_age!$F$21:$F$27</c:f>
              <c:strCache>
                <c:ptCount val="7"/>
                <c:pt idx="0">
                  <c:v>Infant</c:v>
                </c:pt>
                <c:pt idx="1">
                  <c:v>Toddler</c:v>
                </c:pt>
                <c:pt idx="2">
                  <c:v>Senior</c:v>
                </c:pt>
                <c:pt idx="3">
                  <c:v>Teen</c:v>
                </c:pt>
                <c:pt idx="4">
                  <c:v>Child</c:v>
                </c:pt>
                <c:pt idx="5">
                  <c:v>Middle Age Adult</c:v>
                </c:pt>
                <c:pt idx="6">
                  <c:v>Adult</c:v>
                </c:pt>
              </c:strCache>
            </c:strRef>
          </c:cat>
          <c:val>
            <c:numRef>
              <c:f>[serial_killer_project.xlsx]m_f_age!$G$21:$G$27</c:f>
              <c:numCache>
                <c:formatCode>General</c:formatCode>
                <c:ptCount val="7"/>
                <c:pt idx="0">
                  <c:v>226</c:v>
                </c:pt>
                <c:pt idx="1">
                  <c:v>472</c:v>
                </c:pt>
                <c:pt idx="2">
                  <c:v>701</c:v>
                </c:pt>
                <c:pt idx="3">
                  <c:v>810</c:v>
                </c:pt>
                <c:pt idx="4">
                  <c:v>1069</c:v>
                </c:pt>
                <c:pt idx="5">
                  <c:v>1485</c:v>
                </c:pt>
                <c:pt idx="6">
                  <c:v>2536</c:v>
                </c:pt>
              </c:numCache>
            </c:numRef>
          </c:val>
          <c:extLst>
            <c:ext xmlns:c16="http://schemas.microsoft.com/office/drawing/2014/chart" uri="{C3380CC4-5D6E-409C-BE32-E72D297353CC}">
              <c16:uniqueId val="{00000000-7B44-4282-BD26-D129DE9A3523}"/>
            </c:ext>
          </c:extLst>
        </c:ser>
        <c:ser>
          <c:idx val="1"/>
          <c:order val="1"/>
          <c:tx>
            <c:strRef>
              <c:f>[serial_killer_project.xlsx]m_f_age!$H$20</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[serial_killer_project.xlsx]m_f_age!$F$21:$F$27</c:f>
              <c:strCache>
                <c:ptCount val="7"/>
                <c:pt idx="0">
                  <c:v>Infant</c:v>
                </c:pt>
                <c:pt idx="1">
                  <c:v>Toddler</c:v>
                </c:pt>
                <c:pt idx="2">
                  <c:v>Senior</c:v>
                </c:pt>
                <c:pt idx="3">
                  <c:v>Teen</c:v>
                </c:pt>
                <c:pt idx="4">
                  <c:v>Child</c:v>
                </c:pt>
                <c:pt idx="5">
                  <c:v>Middle Age Adult</c:v>
                </c:pt>
                <c:pt idx="6">
                  <c:v>Adult</c:v>
                </c:pt>
              </c:strCache>
            </c:strRef>
          </c:cat>
          <c:val>
            <c:numRef>
              <c:f>[serial_killer_project.xlsx]m_f_age!$H$21:$H$27</c:f>
              <c:numCache>
                <c:formatCode>General</c:formatCode>
                <c:ptCount val="7"/>
                <c:pt idx="0">
                  <c:v>-66</c:v>
                </c:pt>
                <c:pt idx="1">
                  <c:v>-106</c:v>
                </c:pt>
                <c:pt idx="2">
                  <c:v>-55</c:v>
                </c:pt>
                <c:pt idx="3">
                  <c:v>-53</c:v>
                </c:pt>
                <c:pt idx="4">
                  <c:v>-170</c:v>
                </c:pt>
                <c:pt idx="5">
                  <c:v>-54</c:v>
                </c:pt>
                <c:pt idx="6">
                  <c:v>-85</c:v>
                </c:pt>
              </c:numCache>
            </c:numRef>
          </c:val>
          <c:extLst>
            <c:ext xmlns:c16="http://schemas.microsoft.com/office/drawing/2014/chart" uri="{C3380CC4-5D6E-409C-BE32-E72D297353CC}">
              <c16:uniqueId val="{00000001-7B44-4282-BD26-D129DE9A3523}"/>
            </c:ext>
          </c:extLst>
        </c:ser>
        <c:dLbls>
          <c:showLegendKey val="0"/>
          <c:showVal val="0"/>
          <c:showCatName val="0"/>
          <c:showSerName val="0"/>
          <c:showPercent val="0"/>
          <c:showBubbleSize val="0"/>
        </c:dLbls>
        <c:gapWidth val="50"/>
        <c:overlap val="100"/>
        <c:axId val="722680608"/>
        <c:axId val="722692256"/>
      </c:barChart>
      <c:catAx>
        <c:axId val="722680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Age Category</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692256"/>
        <c:crosses val="autoZero"/>
        <c:auto val="1"/>
        <c:lblAlgn val="ctr"/>
        <c:lblOffset val="100"/>
        <c:noMultiLvlLbl val="0"/>
      </c:catAx>
      <c:valAx>
        <c:axId val="722692256"/>
        <c:scaling>
          <c:orientation val="minMax"/>
          <c:max val="2600"/>
          <c:min val="-35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victims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2680608"/>
        <c:crosses val="autoZero"/>
        <c:crossBetween val="between"/>
      </c:valAx>
      <c:spPr>
        <a:noFill/>
        <a:ln>
          <a:noFill/>
        </a:ln>
        <a:effectLst/>
      </c:spPr>
    </c:plotArea>
    <c:legend>
      <c:legendPos val="b"/>
      <c:layout>
        <c:manualLayout>
          <c:xMode val="edge"/>
          <c:yMode val="edge"/>
          <c:x val="0.83454406908813816"/>
          <c:y val="0.35976302042112529"/>
          <c:w val="0.12422117486210281"/>
          <c:h val="5.32548039876620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[serial_killer_project.xlsx]victims!PivotTable17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Serial Killer Relationship with Victims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407641000313753E-2"/>
          <c:y val="0.10422195346770766"/>
          <c:w val="0.87939859331046832"/>
          <c:h val="0.67059200188334667"/>
        </c:manualLayout>
      </c:layout>
      <c:barChart>
        <c:barDir val="col"/>
        <c:grouping val="clustered"/>
        <c:varyColors val="0"/>
        <c:ser>
          <c:idx val="0"/>
          <c:order val="0"/>
          <c:tx>
            <c:strRef>
              <c:f>victims!$B$71</c:f>
              <c:strCache>
                <c:ptCount val="1"/>
                <c:pt idx="0">
                  <c:v>Total</c:v>
                </c:pt>
              </c:strCache>
            </c:strRef>
          </c:tx>
          <c:spPr>
            <a:solidFill>
              <a:schemeClr val="accent1"/>
            </a:solidFill>
            <a:ln>
              <a:noFill/>
            </a:ln>
            <a:effectLst/>
          </c:spPr>
          <c:invertIfNegative val="0"/>
          <c:cat>
            <c:strRef>
              <c:f>victims!$A$72:$A$82</c:f>
              <c:strCache>
                <c:ptCount val="10"/>
                <c:pt idx="0">
                  <c:v>Boyfriend</c:v>
                </c:pt>
                <c:pt idx="1">
                  <c:v>Employee</c:v>
                </c:pt>
                <c:pt idx="2">
                  <c:v>Employer</c:v>
                </c:pt>
                <c:pt idx="3">
                  <c:v>Girlfriend</c:v>
                </c:pt>
                <c:pt idx="4">
                  <c:v>Friend</c:v>
                </c:pt>
                <c:pt idx="5">
                  <c:v>Neighbor</c:v>
                </c:pt>
                <c:pt idx="6">
                  <c:v>Stranger</c:v>
                </c:pt>
                <c:pt idx="7">
                  <c:v>Acquaintance</c:v>
                </c:pt>
                <c:pt idx="8">
                  <c:v>Family</c:v>
                </c:pt>
                <c:pt idx="9">
                  <c:v>Unknown</c:v>
                </c:pt>
              </c:strCache>
            </c:strRef>
          </c:cat>
          <c:val>
            <c:numRef>
              <c:f>victims!$B$72:$B$82</c:f>
              <c:numCache>
                <c:formatCode>General</c:formatCode>
                <c:ptCount val="10"/>
                <c:pt idx="0">
                  <c:v>9</c:v>
                </c:pt>
                <c:pt idx="1">
                  <c:v>15</c:v>
                </c:pt>
                <c:pt idx="2">
                  <c:v>24</c:v>
                </c:pt>
                <c:pt idx="3">
                  <c:v>201</c:v>
                </c:pt>
                <c:pt idx="4">
                  <c:v>206</c:v>
                </c:pt>
                <c:pt idx="5">
                  <c:v>221</c:v>
                </c:pt>
                <c:pt idx="6">
                  <c:v>1214</c:v>
                </c:pt>
                <c:pt idx="7">
                  <c:v>1498</c:v>
                </c:pt>
                <c:pt idx="8">
                  <c:v>3275</c:v>
                </c:pt>
                <c:pt idx="9">
                  <c:v>3705</c:v>
                </c:pt>
              </c:numCache>
            </c:numRef>
          </c:val>
          <c:extLst>
            <c:ext xmlns:c16="http://schemas.microsoft.com/office/drawing/2014/chart" uri="{C3380CC4-5D6E-409C-BE32-E72D297353CC}">
              <c16:uniqueId val="{00000000-E7AB-4EF5-AADF-65D6BED222E7}"/>
            </c:ext>
          </c:extLst>
        </c:ser>
        <c:dLbls>
          <c:showLegendKey val="0"/>
          <c:showVal val="0"/>
          <c:showCatName val="0"/>
          <c:showSerName val="0"/>
          <c:showPercent val="0"/>
          <c:showBubbleSize val="0"/>
        </c:dLbls>
        <c:gapWidth val="219"/>
        <c:overlap val="-27"/>
        <c:axId val="1825289183"/>
        <c:axId val="1825286687"/>
      </c:barChart>
      <c:catAx>
        <c:axId val="1825289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Relationship</a:t>
                </a:r>
                <a:r>
                  <a:rPr lang="en-US" baseline="0" dirty="0"/>
                  <a:t> Type</a:t>
                </a:r>
                <a:endParaRPr lang="en-US" dirty="0"/>
              </a:p>
            </c:rich>
          </c:tx>
          <c:layout>
            <c:manualLayout>
              <c:xMode val="edge"/>
              <c:yMode val="edge"/>
              <c:x val="0.44922222360322839"/>
              <c:y val="0.848169068370118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5286687"/>
        <c:crosses val="autoZero"/>
        <c:auto val="1"/>
        <c:lblAlgn val="ctr"/>
        <c:lblOffset val="100"/>
        <c:noMultiLvlLbl val="0"/>
      </c:catAx>
      <c:valAx>
        <c:axId val="182528668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Victims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5289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 and Female Serial Killer Relationship Difference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[serial_killer_project.xlsx]m_f_relationship!$F$17</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[serial_killer_project.xlsx]m_f_relationship!$E$18:$E$26</c:f>
              <c:strCache>
                <c:ptCount val="9"/>
                <c:pt idx="0">
                  <c:v>Boyfriend</c:v>
                </c:pt>
                <c:pt idx="1">
                  <c:v>Employee</c:v>
                </c:pt>
                <c:pt idx="2">
                  <c:v>Employer</c:v>
                </c:pt>
                <c:pt idx="3">
                  <c:v>Neighbor</c:v>
                </c:pt>
                <c:pt idx="4">
                  <c:v>Friend</c:v>
                </c:pt>
                <c:pt idx="5">
                  <c:v>Girlfriend</c:v>
                </c:pt>
                <c:pt idx="6">
                  <c:v>Acquaintance</c:v>
                </c:pt>
                <c:pt idx="7">
                  <c:v>Stranger</c:v>
                </c:pt>
                <c:pt idx="8">
                  <c:v>Family</c:v>
                </c:pt>
              </c:strCache>
            </c:strRef>
          </c:cat>
          <c:val>
            <c:numRef>
              <c:f>[serial_killer_project.xlsx]m_f_relationship!$F$18:$F$26</c:f>
              <c:numCache>
                <c:formatCode>General</c:formatCode>
                <c:ptCount val="9"/>
                <c:pt idx="0">
                  <c:v>3</c:v>
                </c:pt>
                <c:pt idx="1">
                  <c:v>15</c:v>
                </c:pt>
                <c:pt idx="2">
                  <c:v>24</c:v>
                </c:pt>
                <c:pt idx="3">
                  <c:v>175</c:v>
                </c:pt>
                <c:pt idx="4">
                  <c:v>195</c:v>
                </c:pt>
                <c:pt idx="5">
                  <c:v>198</c:v>
                </c:pt>
                <c:pt idx="6">
                  <c:v>1426</c:v>
                </c:pt>
                <c:pt idx="7">
                  <c:v>2389</c:v>
                </c:pt>
                <c:pt idx="8">
                  <c:v>2874</c:v>
                </c:pt>
              </c:numCache>
            </c:numRef>
          </c:val>
          <c:extLst>
            <c:ext xmlns:c16="http://schemas.microsoft.com/office/drawing/2014/chart" uri="{C3380CC4-5D6E-409C-BE32-E72D297353CC}">
              <c16:uniqueId val="{00000000-F3A3-4059-8790-5A6AA9CC7E68}"/>
            </c:ext>
          </c:extLst>
        </c:ser>
        <c:ser>
          <c:idx val="1"/>
          <c:order val="1"/>
          <c:tx>
            <c:strRef>
              <c:f>[serial_killer_project.xlsx]m_f_relationship!$G$17</c:f>
              <c:strCache>
                <c:ptCount val="1"/>
                <c:pt idx="0">
                  <c:v>Female</c:v>
                </c:pt>
              </c:strCache>
            </c:strRef>
          </c:tx>
          <c:spPr>
            <a:solidFill>
              <a:schemeClr val="accent2"/>
            </a:solidFill>
            <a:ln>
              <a:noFill/>
            </a:ln>
            <a:effectLst/>
          </c:spPr>
          <c:invertIfNegative val="0"/>
          <c:dLbls>
            <c:dLbl>
              <c:idx val="0"/>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3A3-4059-8790-5A6AA9CC7E68}"/>
                </c:ext>
              </c:extLst>
            </c:dLbl>
            <c:dLbl>
              <c:idx val="1"/>
              <c:layout>
                <c:manualLayout>
                  <c:x val="-2.6773761713520781E-2"/>
                  <c:y val="-1.188051467565155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3A3-4059-8790-5A6AA9CC7E68}"/>
                </c:ext>
              </c:extLst>
            </c:dLbl>
            <c:dLbl>
              <c:idx val="2"/>
              <c:layout>
                <c:manualLayout>
                  <c:x val="-2.677376171352078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3A3-4059-8790-5A6AA9CC7E68}"/>
                </c:ext>
              </c:extLst>
            </c:dLbl>
            <c:dLbl>
              <c:idx val="3"/>
              <c:tx>
                <c:rich>
                  <a:bodyPr/>
                  <a:lstStyle/>
                  <a:p>
                    <a:r>
                      <a:rPr lang="en-US"/>
                      <a:t>46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3A3-4059-8790-5A6AA9CC7E68}"/>
                </c:ext>
              </c:extLst>
            </c:dLbl>
            <c:dLbl>
              <c:idx val="4"/>
              <c:tx>
                <c:rich>
                  <a:bodyPr/>
                  <a:lstStyle/>
                  <a:p>
                    <a:r>
                      <a:rPr lang="en-US"/>
                      <a:t>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3A3-4059-8790-5A6AA9CC7E68}"/>
                </c:ext>
              </c:extLst>
            </c:dLbl>
            <c:dLbl>
              <c:idx val="5"/>
              <c:tx>
                <c:rich>
                  <a:bodyPr/>
                  <a:lstStyle/>
                  <a:p>
                    <a:r>
                      <a:rPr lang="en-US"/>
                      <a:t>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F3A3-4059-8790-5A6AA9CC7E68}"/>
                </c:ext>
              </c:extLst>
            </c:dLbl>
            <c:dLbl>
              <c:idx val="6"/>
              <c:tx>
                <c:rich>
                  <a:bodyPr/>
                  <a:lstStyle/>
                  <a:p>
                    <a:r>
                      <a:rPr lang="en-US"/>
                      <a:t>61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F3A3-4059-8790-5A6AA9CC7E68}"/>
                </c:ext>
              </c:extLst>
            </c:dLbl>
            <c:dLbl>
              <c:idx val="7"/>
              <c:tx>
                <c:rich>
                  <a:bodyPr/>
                  <a:lstStyle/>
                  <a:p>
                    <a:r>
                      <a:rPr lang="en-US"/>
                      <a:t>64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3A3-4059-8790-5A6AA9CC7E68}"/>
                </c:ext>
              </c:extLst>
            </c:dLbl>
            <c:dLbl>
              <c:idx val="8"/>
              <c:tx>
                <c:rich>
                  <a:bodyPr/>
                  <a:lstStyle/>
                  <a:p>
                    <a:r>
                      <a:rPr lang="en-US"/>
                      <a:t>401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3A3-4059-8790-5A6AA9CC7E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[serial_killer_project.xlsx]m_f_relationship!$E$18:$E$26</c:f>
              <c:strCache>
                <c:ptCount val="9"/>
                <c:pt idx="0">
                  <c:v>Boyfriend</c:v>
                </c:pt>
                <c:pt idx="1">
                  <c:v>Employee</c:v>
                </c:pt>
                <c:pt idx="2">
                  <c:v>Employer</c:v>
                </c:pt>
                <c:pt idx="3">
                  <c:v>Neighbor</c:v>
                </c:pt>
                <c:pt idx="4">
                  <c:v>Friend</c:v>
                </c:pt>
                <c:pt idx="5">
                  <c:v>Girlfriend</c:v>
                </c:pt>
                <c:pt idx="6">
                  <c:v>Acquaintance</c:v>
                </c:pt>
                <c:pt idx="7">
                  <c:v>Stranger</c:v>
                </c:pt>
                <c:pt idx="8">
                  <c:v>Family</c:v>
                </c:pt>
              </c:strCache>
            </c:strRef>
          </c:cat>
          <c:val>
            <c:numRef>
              <c:f>[serial_killer_project.xlsx]m_f_relationship!$G$18:$G$26</c:f>
              <c:numCache>
                <c:formatCode>General</c:formatCode>
                <c:ptCount val="9"/>
                <c:pt idx="0">
                  <c:v>-6</c:v>
                </c:pt>
                <c:pt idx="1">
                  <c:v>0</c:v>
                </c:pt>
                <c:pt idx="2">
                  <c:v>0</c:v>
                </c:pt>
                <c:pt idx="3">
                  <c:v>-46</c:v>
                </c:pt>
                <c:pt idx="4">
                  <c:v>-8</c:v>
                </c:pt>
                <c:pt idx="5">
                  <c:v>-3</c:v>
                </c:pt>
                <c:pt idx="6">
                  <c:v>-61</c:v>
                </c:pt>
                <c:pt idx="7">
                  <c:v>-64</c:v>
                </c:pt>
                <c:pt idx="8">
                  <c:v>-401</c:v>
                </c:pt>
              </c:numCache>
            </c:numRef>
          </c:val>
          <c:extLst>
            <c:ext xmlns:c16="http://schemas.microsoft.com/office/drawing/2014/chart" uri="{C3380CC4-5D6E-409C-BE32-E72D297353CC}">
              <c16:uniqueId val="{0000000A-F3A3-4059-8790-5A6AA9CC7E68}"/>
            </c:ext>
          </c:extLst>
        </c:ser>
        <c:dLbls>
          <c:showLegendKey val="0"/>
          <c:showVal val="0"/>
          <c:showCatName val="0"/>
          <c:showSerName val="0"/>
          <c:showPercent val="0"/>
          <c:showBubbleSize val="0"/>
        </c:dLbls>
        <c:gapWidth val="54"/>
        <c:overlap val="100"/>
        <c:axId val="1414761616"/>
        <c:axId val="1414767024"/>
      </c:barChart>
      <c:catAx>
        <c:axId val="141476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4767024"/>
        <c:crosses val="autoZero"/>
        <c:auto val="1"/>
        <c:lblAlgn val="ctr"/>
        <c:lblOffset val="100"/>
        <c:noMultiLvlLbl val="0"/>
      </c:catAx>
      <c:valAx>
        <c:axId val="1414767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4761616"/>
        <c:crosses val="autoZero"/>
        <c:crossBetween val="between"/>
      </c:valAx>
      <c:spPr>
        <a:noFill/>
        <a:ln>
          <a:noFill/>
        </a:ln>
        <a:effectLst/>
      </c:spPr>
    </c:plotArea>
    <c:legend>
      <c:legendPos val="b"/>
      <c:layout>
        <c:manualLayout>
          <c:xMode val="edge"/>
          <c:yMode val="edge"/>
          <c:x val="7.5207566925620237E-2"/>
          <c:y val="3.1591478383421641E-2"/>
          <c:w val="0.13918758147199473"/>
          <c:h val="5.467838301350823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[serial_killer_project.xlsx]m_f_weapon!PivotTable5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Serial Killer method of murder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m_f_weapon!$B$3</c:f>
              <c:strCache>
                <c:ptCount val="1"/>
                <c:pt idx="0">
                  <c:v>Total</c:v>
                </c:pt>
              </c:strCache>
            </c:strRef>
          </c:tx>
          <c:spPr>
            <a:solidFill>
              <a:schemeClr val="accent1"/>
            </a:solidFill>
            <a:ln>
              <a:noFill/>
            </a:ln>
            <a:effectLst/>
          </c:spPr>
          <c:invertIfNegative val="0"/>
          <c:cat>
            <c:strRef>
              <c:f>m_f_weapon!$A$4:$A$15</c:f>
              <c:strCache>
                <c:ptCount val="11"/>
                <c:pt idx="0">
                  <c:v>Poison</c:v>
                </c:pt>
                <c:pt idx="1">
                  <c:v>Drugs</c:v>
                </c:pt>
                <c:pt idx="2">
                  <c:v>Explosives</c:v>
                </c:pt>
                <c:pt idx="3">
                  <c:v>Drowning</c:v>
                </c:pt>
                <c:pt idx="4">
                  <c:v>Strangulation</c:v>
                </c:pt>
                <c:pt idx="5">
                  <c:v>Suffocation</c:v>
                </c:pt>
                <c:pt idx="6">
                  <c:v>Blunt Object</c:v>
                </c:pt>
                <c:pt idx="7">
                  <c:v>Unknown</c:v>
                </c:pt>
                <c:pt idx="8">
                  <c:v>Knife</c:v>
                </c:pt>
                <c:pt idx="9">
                  <c:v>Fire</c:v>
                </c:pt>
                <c:pt idx="10">
                  <c:v>Gun</c:v>
                </c:pt>
              </c:strCache>
            </c:strRef>
          </c:cat>
          <c:val>
            <c:numRef>
              <c:f>m_f_weapon!$B$4:$B$15</c:f>
              <c:numCache>
                <c:formatCode>General</c:formatCode>
                <c:ptCount val="11"/>
                <c:pt idx="0">
                  <c:v>29</c:v>
                </c:pt>
                <c:pt idx="1">
                  <c:v>34</c:v>
                </c:pt>
                <c:pt idx="2">
                  <c:v>38</c:v>
                </c:pt>
                <c:pt idx="3">
                  <c:v>38</c:v>
                </c:pt>
                <c:pt idx="4">
                  <c:v>112</c:v>
                </c:pt>
                <c:pt idx="5">
                  <c:v>114</c:v>
                </c:pt>
                <c:pt idx="6">
                  <c:v>399</c:v>
                </c:pt>
                <c:pt idx="7">
                  <c:v>477</c:v>
                </c:pt>
                <c:pt idx="8">
                  <c:v>1007</c:v>
                </c:pt>
                <c:pt idx="9">
                  <c:v>1402</c:v>
                </c:pt>
                <c:pt idx="10">
                  <c:v>6718</c:v>
                </c:pt>
              </c:numCache>
            </c:numRef>
          </c:val>
          <c:extLst>
            <c:ext xmlns:c16="http://schemas.microsoft.com/office/drawing/2014/chart" uri="{C3380CC4-5D6E-409C-BE32-E72D297353CC}">
              <c16:uniqueId val="{00000000-BC24-4482-A380-85D9DC87DC50}"/>
            </c:ext>
          </c:extLst>
        </c:ser>
        <c:dLbls>
          <c:showLegendKey val="0"/>
          <c:showVal val="0"/>
          <c:showCatName val="0"/>
          <c:showSerName val="0"/>
          <c:showPercent val="0"/>
          <c:showBubbleSize val="0"/>
        </c:dLbls>
        <c:gapWidth val="219"/>
        <c:overlap val="-27"/>
        <c:axId val="834221680"/>
        <c:axId val="834218768"/>
      </c:barChart>
      <c:catAx>
        <c:axId val="834221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Weapon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4218768"/>
        <c:crosses val="autoZero"/>
        <c:auto val="1"/>
        <c:lblAlgn val="ctr"/>
        <c:lblOffset val="100"/>
        <c:noMultiLvlLbl val="0"/>
      </c:catAx>
      <c:valAx>
        <c:axId val="8342187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Victims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4221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 and Female Serial Killer Weapon Difference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[serial_killer_project.xlsx]m_f_weapon!$G$20</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[serial_killer_project.xlsx]m_f_weapon!$F$21:$F$31</c:f>
              <c:strCache>
                <c:ptCount val="11"/>
                <c:pt idx="0">
                  <c:v>Drowning</c:v>
                </c:pt>
                <c:pt idx="1">
                  <c:v>Drugs</c:v>
                </c:pt>
                <c:pt idx="2">
                  <c:v>Explosives</c:v>
                </c:pt>
                <c:pt idx="3">
                  <c:v>Poison</c:v>
                </c:pt>
                <c:pt idx="4">
                  <c:v>Suffocation</c:v>
                </c:pt>
                <c:pt idx="5">
                  <c:v>Strangulation</c:v>
                </c:pt>
                <c:pt idx="6">
                  <c:v>Unknown</c:v>
                </c:pt>
                <c:pt idx="7">
                  <c:v>Blunt Object</c:v>
                </c:pt>
                <c:pt idx="8">
                  <c:v>Fire</c:v>
                </c:pt>
                <c:pt idx="9">
                  <c:v>Knife</c:v>
                </c:pt>
                <c:pt idx="10">
                  <c:v>Gun</c:v>
                </c:pt>
              </c:strCache>
            </c:strRef>
          </c:cat>
          <c:val>
            <c:numRef>
              <c:f>[serial_killer_project.xlsx]m_f_weapon!$G$21:$G$31</c:f>
              <c:numCache>
                <c:formatCode>General</c:formatCode>
                <c:ptCount val="11"/>
                <c:pt idx="0">
                  <c:v>14</c:v>
                </c:pt>
                <c:pt idx="1">
                  <c:v>16</c:v>
                </c:pt>
                <c:pt idx="2">
                  <c:v>21</c:v>
                </c:pt>
                <c:pt idx="3">
                  <c:v>26</c:v>
                </c:pt>
                <c:pt idx="4">
                  <c:v>74</c:v>
                </c:pt>
                <c:pt idx="5">
                  <c:v>78</c:v>
                </c:pt>
                <c:pt idx="6">
                  <c:v>283</c:v>
                </c:pt>
                <c:pt idx="7">
                  <c:v>298</c:v>
                </c:pt>
                <c:pt idx="8">
                  <c:v>782</c:v>
                </c:pt>
                <c:pt idx="9">
                  <c:v>808</c:v>
                </c:pt>
                <c:pt idx="10">
                  <c:v>4899</c:v>
                </c:pt>
              </c:numCache>
            </c:numRef>
          </c:val>
          <c:extLst>
            <c:ext xmlns:c16="http://schemas.microsoft.com/office/drawing/2014/chart" uri="{C3380CC4-5D6E-409C-BE32-E72D297353CC}">
              <c16:uniqueId val="{00000000-E288-49FD-AB2F-9775C6AA846A}"/>
            </c:ext>
          </c:extLst>
        </c:ser>
        <c:ser>
          <c:idx val="1"/>
          <c:order val="1"/>
          <c:tx>
            <c:strRef>
              <c:f>[serial_killer_project.xlsx]m_f_weapon!$H$20</c:f>
              <c:strCache>
                <c:ptCount val="1"/>
                <c:pt idx="0">
                  <c:v>Female</c:v>
                </c:pt>
              </c:strCache>
            </c:strRef>
          </c:tx>
          <c:spPr>
            <a:solidFill>
              <a:schemeClr val="accent2"/>
            </a:solidFill>
            <a:ln>
              <a:noFill/>
            </a:ln>
            <a:effectLst/>
          </c:spPr>
          <c:invertIfNegative val="0"/>
          <c:dLbls>
            <c:dLbl>
              <c:idx val="0"/>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288-49FD-AB2F-9775C6AA846A}"/>
                </c:ext>
              </c:extLst>
            </c:dLbl>
            <c:dLbl>
              <c:idx val="1"/>
              <c:tx>
                <c:rich>
                  <a:bodyPr/>
                  <a:lstStyle/>
                  <a:p>
                    <a:r>
                      <a:rPr lang="en-US"/>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288-49FD-AB2F-9775C6AA846A}"/>
                </c:ext>
              </c:extLst>
            </c:dLbl>
            <c:dLbl>
              <c:idx val="2"/>
              <c:layout>
                <c:manualLayout>
                  <c:x val="-2.2220457027560717E-2"/>
                  <c:y val="-3.155169758070642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88-49FD-AB2F-9775C6AA846A}"/>
                </c:ext>
              </c:extLst>
            </c:dLbl>
            <c:dLbl>
              <c:idx val="3"/>
              <c:layout>
                <c:manualLayout>
                  <c:x val="-2.222045702756071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88-49FD-AB2F-9775C6AA846A}"/>
                </c:ext>
              </c:extLst>
            </c:dLbl>
            <c:dLbl>
              <c:idx val="4"/>
              <c:tx>
                <c:rich>
                  <a:bodyPr/>
                  <a:lstStyle/>
                  <a:p>
                    <a:r>
                      <a:rPr lang="en-US"/>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288-49FD-AB2F-9775C6AA846A}"/>
                </c:ext>
              </c:extLst>
            </c:dLbl>
            <c:dLbl>
              <c:idx val="5"/>
              <c:tx>
                <c:rich>
                  <a:bodyPr/>
                  <a:lstStyle/>
                  <a:p>
                    <a:r>
                      <a:rPr lang="en-US"/>
                      <a:t>12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288-49FD-AB2F-9775C6AA846A}"/>
                </c:ext>
              </c:extLst>
            </c:dLbl>
            <c:dLbl>
              <c:idx val="6"/>
              <c:tx>
                <c:rich>
                  <a:bodyPr/>
                  <a:lstStyle/>
                  <a:p>
                    <a:r>
                      <a:rPr lang="en-US"/>
                      <a:t>55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288-49FD-AB2F-9775C6AA846A}"/>
                </c:ext>
              </c:extLst>
            </c:dLbl>
            <c:dLbl>
              <c:idx val="7"/>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288-49FD-AB2F-9775C6AA846A}"/>
                </c:ext>
              </c:extLst>
            </c:dLbl>
            <c:dLbl>
              <c:idx val="8"/>
              <c:tx>
                <c:rich>
                  <a:bodyPr/>
                  <a:lstStyle/>
                  <a:p>
                    <a:r>
                      <a:rPr lang="en-US"/>
                      <a:t>190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288-49FD-AB2F-9775C6AA846A}"/>
                </c:ext>
              </c:extLst>
            </c:dLbl>
            <c:dLbl>
              <c:idx val="9"/>
              <c:tx>
                <c:rich>
                  <a:bodyPr/>
                  <a:lstStyle/>
                  <a:p>
                    <a:r>
                      <a:rPr lang="en-US"/>
                      <a:t>47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288-49FD-AB2F-9775C6AA846A}"/>
                </c:ext>
              </c:extLst>
            </c:dLbl>
            <c:dLbl>
              <c:idx val="10"/>
              <c:tx>
                <c:rich>
                  <a:bodyPr/>
                  <a:lstStyle/>
                  <a:p>
                    <a:r>
                      <a:rPr lang="en-US"/>
                      <a:t>216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288-49FD-AB2F-9775C6AA846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[serial_killer_project.xlsx]m_f_weapon!$F$21:$F$31</c:f>
              <c:strCache>
                <c:ptCount val="11"/>
                <c:pt idx="0">
                  <c:v>Drowning</c:v>
                </c:pt>
                <c:pt idx="1">
                  <c:v>Drugs</c:v>
                </c:pt>
                <c:pt idx="2">
                  <c:v>Explosives</c:v>
                </c:pt>
                <c:pt idx="3">
                  <c:v>Poison</c:v>
                </c:pt>
                <c:pt idx="4">
                  <c:v>Suffocation</c:v>
                </c:pt>
                <c:pt idx="5">
                  <c:v>Strangulation</c:v>
                </c:pt>
                <c:pt idx="6">
                  <c:v>Unknown</c:v>
                </c:pt>
                <c:pt idx="7">
                  <c:v>Blunt Object</c:v>
                </c:pt>
                <c:pt idx="8">
                  <c:v>Fire</c:v>
                </c:pt>
                <c:pt idx="9">
                  <c:v>Knife</c:v>
                </c:pt>
                <c:pt idx="10">
                  <c:v>Gun</c:v>
                </c:pt>
              </c:strCache>
            </c:strRef>
          </c:cat>
          <c:val>
            <c:numRef>
              <c:f>[serial_killer_project.xlsx]m_f_weapon!$H$21:$H$31</c:f>
              <c:numCache>
                <c:formatCode>General</c:formatCode>
                <c:ptCount val="11"/>
                <c:pt idx="0">
                  <c:v>-24</c:v>
                </c:pt>
                <c:pt idx="1">
                  <c:v>-18</c:v>
                </c:pt>
                <c:pt idx="2">
                  <c:v>0</c:v>
                </c:pt>
                <c:pt idx="3">
                  <c:v>0</c:v>
                </c:pt>
                <c:pt idx="4">
                  <c:v>-17</c:v>
                </c:pt>
                <c:pt idx="5">
                  <c:v>-12</c:v>
                </c:pt>
                <c:pt idx="6">
                  <c:v>-55</c:v>
                </c:pt>
                <c:pt idx="7">
                  <c:v>-10</c:v>
                </c:pt>
                <c:pt idx="8">
                  <c:v>-190</c:v>
                </c:pt>
                <c:pt idx="9">
                  <c:v>-47</c:v>
                </c:pt>
                <c:pt idx="10">
                  <c:v>-216</c:v>
                </c:pt>
              </c:numCache>
            </c:numRef>
          </c:val>
          <c:extLst>
            <c:ext xmlns:c16="http://schemas.microsoft.com/office/drawing/2014/chart" uri="{C3380CC4-5D6E-409C-BE32-E72D297353CC}">
              <c16:uniqueId val="{00000001-E288-49FD-AB2F-9775C6AA846A}"/>
            </c:ext>
          </c:extLst>
        </c:ser>
        <c:dLbls>
          <c:showLegendKey val="0"/>
          <c:showVal val="0"/>
          <c:showCatName val="0"/>
          <c:showSerName val="0"/>
          <c:showPercent val="0"/>
          <c:showBubbleSize val="0"/>
        </c:dLbls>
        <c:gapWidth val="45"/>
        <c:overlap val="100"/>
        <c:axId val="1416947856"/>
        <c:axId val="1416948272"/>
      </c:barChart>
      <c:catAx>
        <c:axId val="1416947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Weapon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948272"/>
        <c:crosses val="autoZero"/>
        <c:auto val="1"/>
        <c:lblAlgn val="ctr"/>
        <c:lblOffset val="100"/>
        <c:noMultiLvlLbl val="0"/>
      </c:catAx>
      <c:valAx>
        <c:axId val="1416948272"/>
        <c:scaling>
          <c:orientation val="minMax"/>
          <c:max val="5000"/>
          <c:min val="-6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victims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947856"/>
        <c:crosses val="autoZero"/>
        <c:crossBetween val="between"/>
      </c:valAx>
      <c:spPr>
        <a:noFill/>
        <a:ln>
          <a:noFill/>
        </a:ln>
        <a:effectLst/>
      </c:spPr>
    </c:plotArea>
    <c:legend>
      <c:legendPos val="b"/>
      <c:layout>
        <c:manualLayout>
          <c:xMode val="edge"/>
          <c:yMode val="edge"/>
          <c:x val="0.76079473378559448"/>
          <c:y val="3.577534017038915E-2"/>
          <c:w val="0.12511807865172089"/>
          <c:h val="5.660414733654343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F6ADB-18E7-43CA-8744-BBEA17C82464}"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82D5F-5064-4A72-B7DE-22EFF4E6F5A8}" type="slidenum">
              <a:rPr lang="en-US" smtClean="0"/>
              <a:t>‹#›</a:t>
            </a:fld>
            <a:endParaRPr lang="en-US"/>
          </a:p>
        </p:txBody>
      </p:sp>
    </p:spTree>
    <p:extLst>
      <p:ext uri="{BB962C8B-B14F-4D97-AF65-F5344CB8AC3E}">
        <p14:creationId xmlns:p14="http://schemas.microsoft.com/office/powerpoint/2010/main" val="89650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6B9E-1A1B-E19A-DF92-D88DC138D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9D9591-DACA-6388-D070-D21C80F6A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A8823-CCD1-3159-0656-71A39F973528}"/>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2CE34CB2-87B1-DC52-9D73-AB04C6F3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85F40-EA65-B5F3-A136-03D765B3A931}"/>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371987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5CB3-F52A-AEC5-4E6F-BF9CF67D1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8B643A-B4C2-B000-7CB8-BB904795C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E6B3D-5851-C6E6-9928-6D5089B17CCE}"/>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082526A3-5D6E-DCD2-838D-596FCABAB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5841D-A2E8-1276-251C-267019DAA915}"/>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186045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B95F5-ADFB-EA2B-298B-1FE375AE98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C5F8A-CC34-1EE2-B6E4-F60A366D3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EE59E-2A41-EC05-3685-90E14BA68E26}"/>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5FDFA0B3-417F-B916-7B5E-821D5029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6AAA4-0C05-D7F8-C2A8-47F5A40ABE4C}"/>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243061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AE3-1379-7F32-4F54-364D5F0BB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42C75-8CA5-183B-7ABC-614046860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E7B24-1846-A6A0-AB84-79881C928782}"/>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04474064-16B7-6995-AEFF-F2C3A579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CD9AC-165B-E2A3-21C5-099572ECCB53}"/>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13353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2FAF-3E7F-931D-1AC3-0795CF1D0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440B4-568C-066A-33F1-F2F0491B3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CD72A-069D-AD68-9190-EE492CCB0224}"/>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4C22171E-3F5D-E489-314B-7DB9EB4B2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1906F-5A73-FF43-7409-3F44993987E6}"/>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284681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838D-3F87-DCC1-89CA-C4303C9AC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6CD6D-923D-3242-B2B2-9D786BEEE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3EDB4-1DEB-9CD7-BDF7-ECFFD41E54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DB96B0-6A53-51AE-20B5-7FF8619A68D3}"/>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6" name="Footer Placeholder 5">
            <a:extLst>
              <a:ext uri="{FF2B5EF4-FFF2-40B4-BE49-F238E27FC236}">
                <a16:creationId xmlns:a16="http://schemas.microsoft.com/office/drawing/2014/main" id="{9A00510E-F403-6945-239E-6AF5EAA90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E3E1F-7665-382A-4B2B-DE4CC325D8F8}"/>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258422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887C-6BBB-22D1-B62D-6746DEE17F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C25CE1-D034-2B5B-E1E1-9FF6FCAA95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2B4DB-BBD5-3B90-49D3-0CF1FEC88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34704-CF2A-9308-4251-2EF91047F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EC5501-1ED8-AFEB-CB4C-6CAD5FCAF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1AE22B-8A8A-5CC8-D276-E67BAF2C4FAD}"/>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8" name="Footer Placeholder 7">
            <a:extLst>
              <a:ext uri="{FF2B5EF4-FFF2-40B4-BE49-F238E27FC236}">
                <a16:creationId xmlns:a16="http://schemas.microsoft.com/office/drawing/2014/main" id="{E50481B1-4867-DE8D-4B0F-EE8A0D178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421C2-405B-194D-4011-46B6326C6CF7}"/>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254874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AA47-83D5-60AE-410A-90F86FEFBE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70A035-D0DA-00AD-46BE-E645C75E0A4E}"/>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4" name="Footer Placeholder 3">
            <a:extLst>
              <a:ext uri="{FF2B5EF4-FFF2-40B4-BE49-F238E27FC236}">
                <a16:creationId xmlns:a16="http://schemas.microsoft.com/office/drawing/2014/main" id="{006CB3F0-BC42-3AE8-B051-0F03F4B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95A4F4-E785-7A73-7C55-506C49788F28}"/>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109679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1A3D6-49F3-A821-5E1D-FBE8903951F3}"/>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3" name="Footer Placeholder 2">
            <a:extLst>
              <a:ext uri="{FF2B5EF4-FFF2-40B4-BE49-F238E27FC236}">
                <a16:creationId xmlns:a16="http://schemas.microsoft.com/office/drawing/2014/main" id="{FA4483EB-C2F0-A585-2981-18BF8C448B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53BA0-4EE4-DE38-5A63-FEA7C8DF150E}"/>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32877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4BB4-0E4D-594A-F404-B95482101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6AF7C-FA33-C1FB-8B00-845318447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CDBE6A-2BB5-14AE-4E84-5E17EB369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A96F2-DA4D-5A15-2796-526B7AFE6896}"/>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6" name="Footer Placeholder 5">
            <a:extLst>
              <a:ext uri="{FF2B5EF4-FFF2-40B4-BE49-F238E27FC236}">
                <a16:creationId xmlns:a16="http://schemas.microsoft.com/office/drawing/2014/main" id="{F51B9381-A5B9-F3E4-100C-4DB1D7112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D799D-C96C-8A25-614D-8192013A7B1C}"/>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222904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761B-954C-E814-ACA6-DEE07A37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32F16-7B31-73BE-E51E-96113D131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3D9AD-A1BF-C151-2153-DFBA016CB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84E83-7E53-696C-810A-4B5EA946310F}"/>
              </a:ext>
            </a:extLst>
          </p:cNvPr>
          <p:cNvSpPr>
            <a:spLocks noGrp="1"/>
          </p:cNvSpPr>
          <p:nvPr>
            <p:ph type="dt" sz="half" idx="10"/>
          </p:nvPr>
        </p:nvSpPr>
        <p:spPr/>
        <p:txBody>
          <a:bodyPr/>
          <a:lstStyle/>
          <a:p>
            <a:fld id="{A2923850-8E7A-4066-9D43-4BF5EDD8DA84}" type="datetimeFigureOut">
              <a:rPr lang="en-US" smtClean="0"/>
              <a:t>7/31/2022</a:t>
            </a:fld>
            <a:endParaRPr lang="en-US"/>
          </a:p>
        </p:txBody>
      </p:sp>
      <p:sp>
        <p:nvSpPr>
          <p:cNvPr id="6" name="Footer Placeholder 5">
            <a:extLst>
              <a:ext uri="{FF2B5EF4-FFF2-40B4-BE49-F238E27FC236}">
                <a16:creationId xmlns:a16="http://schemas.microsoft.com/office/drawing/2014/main" id="{F09173C8-BD7A-C40E-D24B-CA9E0D4AE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DA6AD-84E8-DBFB-5C7F-863F6FB75D30}"/>
              </a:ext>
            </a:extLst>
          </p:cNvPr>
          <p:cNvSpPr>
            <a:spLocks noGrp="1"/>
          </p:cNvSpPr>
          <p:nvPr>
            <p:ph type="sldNum" sz="quarter" idx="12"/>
          </p:nvPr>
        </p:nvSpPr>
        <p:spPr/>
        <p:txBody>
          <a:bodyPr/>
          <a:lstStyle/>
          <a:p>
            <a:fld id="{4491AB5D-84FF-4D77-8CCB-28B481203438}" type="slidenum">
              <a:rPr lang="en-US" smtClean="0"/>
              <a:t>‹#›</a:t>
            </a:fld>
            <a:endParaRPr lang="en-US"/>
          </a:p>
        </p:txBody>
      </p:sp>
    </p:spTree>
    <p:extLst>
      <p:ext uri="{BB962C8B-B14F-4D97-AF65-F5344CB8AC3E}">
        <p14:creationId xmlns:p14="http://schemas.microsoft.com/office/powerpoint/2010/main" val="314051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5C274-F3FB-03CA-6E9C-8DBC373D5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18908-EFCD-8593-7427-3E861D59A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CA0F1-70C6-1411-EDDA-A5BDD2826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23850-8E7A-4066-9D43-4BF5EDD8DA84}" type="datetimeFigureOut">
              <a:rPr lang="en-US" smtClean="0"/>
              <a:t>7/31/2022</a:t>
            </a:fld>
            <a:endParaRPr lang="en-US"/>
          </a:p>
        </p:txBody>
      </p:sp>
      <p:sp>
        <p:nvSpPr>
          <p:cNvPr id="5" name="Footer Placeholder 4">
            <a:extLst>
              <a:ext uri="{FF2B5EF4-FFF2-40B4-BE49-F238E27FC236}">
                <a16:creationId xmlns:a16="http://schemas.microsoft.com/office/drawing/2014/main" id="{54B62EA5-EEB6-F4AC-231C-C0E0EB329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A399DC-84CB-5E28-2467-CF029CFEA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1AB5D-84FF-4D77-8CCB-28B481203438}" type="slidenum">
              <a:rPr lang="en-US" smtClean="0"/>
              <a:t>‹#›</a:t>
            </a:fld>
            <a:endParaRPr lang="en-US"/>
          </a:p>
        </p:txBody>
      </p:sp>
    </p:spTree>
    <p:extLst>
      <p:ext uri="{BB962C8B-B14F-4D97-AF65-F5344CB8AC3E}">
        <p14:creationId xmlns:p14="http://schemas.microsoft.com/office/powerpoint/2010/main" val="182556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carine, arthropod&#10;&#10;Description automatically generated">
            <a:extLst>
              <a:ext uri="{FF2B5EF4-FFF2-40B4-BE49-F238E27FC236}">
                <a16:creationId xmlns:a16="http://schemas.microsoft.com/office/drawing/2014/main" id="{1F7A6B68-7DAA-877A-2CF1-1B2CAA560E48}"/>
              </a:ext>
            </a:extLst>
          </p:cNvPr>
          <p:cNvPicPr>
            <a:picLocks noChangeAspect="1"/>
          </p:cNvPicPr>
          <p:nvPr/>
        </p:nvPicPr>
        <p:blipFill rotWithShape="1">
          <a:blip r:embed="rId2">
            <a:extLst>
              <a:ext uri="{28A0092B-C50C-407E-A947-70E740481C1C}">
                <a14:useLocalDpi xmlns:a14="http://schemas.microsoft.com/office/drawing/2010/main" val="0"/>
              </a:ext>
            </a:extLst>
          </a:blip>
          <a:srcRect t="3943" r="9089" b="1872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7E410C-8470-1920-ED92-2E080EABC0B7}"/>
              </a:ext>
            </a:extLst>
          </p:cNvPr>
          <p:cNvSpPr>
            <a:spLocks noGrp="1"/>
          </p:cNvSpPr>
          <p:nvPr>
            <p:ph type="ctrTitle"/>
          </p:nvPr>
        </p:nvSpPr>
        <p:spPr>
          <a:xfrm>
            <a:off x="477981" y="1122363"/>
            <a:ext cx="4023360" cy="3204134"/>
          </a:xfrm>
        </p:spPr>
        <p:txBody>
          <a:bodyPr anchor="ctr">
            <a:normAutofit/>
          </a:bodyPr>
          <a:lstStyle/>
          <a:p>
            <a:pPr algn="l"/>
            <a:r>
              <a:rPr lang="en-US" sz="4800" dirty="0"/>
              <a:t>Homicide Reports: Serial Killer</a:t>
            </a:r>
          </a:p>
        </p:txBody>
      </p:sp>
      <p:sp>
        <p:nvSpPr>
          <p:cNvPr id="3" name="Subtitle 2">
            <a:extLst>
              <a:ext uri="{FF2B5EF4-FFF2-40B4-BE49-F238E27FC236}">
                <a16:creationId xmlns:a16="http://schemas.microsoft.com/office/drawing/2014/main" id="{365C039D-EEF6-ADCC-0886-10FAC57CB181}"/>
              </a:ext>
            </a:extLst>
          </p:cNvPr>
          <p:cNvSpPr>
            <a:spLocks noGrp="1"/>
          </p:cNvSpPr>
          <p:nvPr>
            <p:ph type="subTitle" idx="1"/>
          </p:nvPr>
        </p:nvSpPr>
        <p:spPr>
          <a:xfrm>
            <a:off x="477980" y="4872922"/>
            <a:ext cx="4023359" cy="1208141"/>
          </a:xfrm>
        </p:spPr>
        <p:txBody>
          <a:bodyPr>
            <a:normAutofit/>
          </a:bodyPr>
          <a:lstStyle/>
          <a:p>
            <a:pPr algn="l"/>
            <a:r>
              <a:rPr lang="en-US" sz="2000"/>
              <a:t>By: Rony Guerra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3454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DDDD1-2A81-80F4-C4FB-341AA18288F1}"/>
              </a:ext>
            </a:extLst>
          </p:cNvPr>
          <p:cNvSpPr txBox="1"/>
          <p:nvPr/>
        </p:nvSpPr>
        <p:spPr>
          <a:xfrm>
            <a:off x="576044" y="411061"/>
            <a:ext cx="11039912" cy="523220"/>
          </a:xfrm>
          <a:prstGeom prst="rect">
            <a:avLst/>
          </a:prstGeom>
          <a:noFill/>
        </p:spPr>
        <p:txBody>
          <a:bodyPr wrap="square" rtlCol="0">
            <a:spAutoFit/>
          </a:bodyPr>
          <a:lstStyle/>
          <a:p>
            <a:pPr algn="ctr"/>
            <a:r>
              <a:rPr lang="en-US" sz="2800" b="1" dirty="0"/>
              <a:t>Do male and female serial killers commit their crimes in different ways?</a:t>
            </a:r>
          </a:p>
        </p:txBody>
      </p:sp>
      <p:graphicFrame>
        <p:nvGraphicFramePr>
          <p:cNvPr id="3" name="Chart 2">
            <a:extLst>
              <a:ext uri="{FF2B5EF4-FFF2-40B4-BE49-F238E27FC236}">
                <a16:creationId xmlns:a16="http://schemas.microsoft.com/office/drawing/2014/main" id="{53172879-25A3-4BE7-1409-AF89CB7707BD}"/>
              </a:ext>
            </a:extLst>
          </p:cNvPr>
          <p:cNvGraphicFramePr>
            <a:graphicFrameLocks/>
          </p:cNvGraphicFramePr>
          <p:nvPr>
            <p:extLst>
              <p:ext uri="{D42A27DB-BD31-4B8C-83A1-F6EECF244321}">
                <p14:modId xmlns:p14="http://schemas.microsoft.com/office/powerpoint/2010/main" val="3785533046"/>
              </p:ext>
            </p:extLst>
          </p:nvPr>
        </p:nvGraphicFramePr>
        <p:xfrm>
          <a:off x="1809409" y="1416430"/>
          <a:ext cx="8573181" cy="402514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E0CA551-92CB-B018-53F2-F97A482C3943}"/>
              </a:ext>
            </a:extLst>
          </p:cNvPr>
          <p:cNvSpPr txBox="1"/>
          <p:nvPr/>
        </p:nvSpPr>
        <p:spPr>
          <a:xfrm>
            <a:off x="1809409" y="5294166"/>
            <a:ext cx="8274158" cy="923330"/>
          </a:xfrm>
          <a:prstGeom prst="rect">
            <a:avLst/>
          </a:prstGeom>
          <a:noFill/>
        </p:spPr>
        <p:txBody>
          <a:bodyPr wrap="square" rtlCol="0">
            <a:spAutoFit/>
          </a:bodyPr>
          <a:lstStyle/>
          <a:p>
            <a:r>
              <a:rPr lang="en-US" dirty="0"/>
              <a:t>We are not able to distinguish a difference between the male and female methods of murder. As the top three murder weapon for both preparator sex are gun, fire, and knife. Unknown is not included.</a:t>
            </a:r>
          </a:p>
        </p:txBody>
      </p:sp>
    </p:spTree>
    <p:extLst>
      <p:ext uri="{BB962C8B-B14F-4D97-AF65-F5344CB8AC3E}">
        <p14:creationId xmlns:p14="http://schemas.microsoft.com/office/powerpoint/2010/main" val="404058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AA5B7-60C9-347B-0526-F9F1F976301F}"/>
              </a:ext>
            </a:extLst>
          </p:cNvPr>
          <p:cNvSpPr txBox="1"/>
          <p:nvPr/>
        </p:nvSpPr>
        <p:spPr>
          <a:xfrm>
            <a:off x="1251358" y="848824"/>
            <a:ext cx="9689284" cy="6001643"/>
          </a:xfrm>
          <a:prstGeom prst="rect">
            <a:avLst/>
          </a:prstGeom>
          <a:noFill/>
        </p:spPr>
        <p:txBody>
          <a:bodyPr wrap="square" rtlCol="0">
            <a:spAutoFit/>
          </a:bodyPr>
          <a:lstStyle/>
          <a:p>
            <a:r>
              <a:rPr lang="en-US" sz="2400" dirty="0"/>
              <a:t>For this project, I am only concerned in identifying serial killers from this dataset. According to Robert Ressler, the FBI Agent that created the phrase “Serial Killer,” a serial killer is a person who murders three or more people in a period of over a month, with a “cooling down” time between murders. In extend, the murders must be separate events. For this dataset, I am unable to identify if the murders took place in separate events. Therefore, we can not differentiate serial killers with spree and mass murderers. For the purpose of this project, Spree and mass murderers would be categorized as serial killers to achieve the desired results. Nevertheless, this project focuses on the victims itself in order to understand the serial killer target audience. If we concentrate our attention on the groups that serial killers constantly target, we will do a lot more to reduce the incidence of serial murder in our cultures as opposed to attempting to catch serial killers by studying their damaged psyches mind.</a:t>
            </a:r>
          </a:p>
          <a:p>
            <a:r>
              <a:rPr lang="en-US" sz="2400" dirty="0"/>
              <a:t>Disclaimer: This analysis will not include unknown victims. The victim must be identified.</a:t>
            </a:r>
          </a:p>
        </p:txBody>
      </p:sp>
      <p:sp>
        <p:nvSpPr>
          <p:cNvPr id="3" name="TextBox 2">
            <a:extLst>
              <a:ext uri="{FF2B5EF4-FFF2-40B4-BE49-F238E27FC236}">
                <a16:creationId xmlns:a16="http://schemas.microsoft.com/office/drawing/2014/main" id="{59220DB2-3294-F6CE-EAB1-5B29C62B4ECE}"/>
              </a:ext>
            </a:extLst>
          </p:cNvPr>
          <p:cNvSpPr txBox="1"/>
          <p:nvPr/>
        </p:nvSpPr>
        <p:spPr>
          <a:xfrm>
            <a:off x="3814665" y="140938"/>
            <a:ext cx="4562670"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200368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94E1E-C09B-F4D7-BF9D-9E380DDF2740}"/>
              </a:ext>
            </a:extLst>
          </p:cNvPr>
          <p:cNvSpPr txBox="1"/>
          <p:nvPr/>
        </p:nvSpPr>
        <p:spPr>
          <a:xfrm>
            <a:off x="3331827" y="335560"/>
            <a:ext cx="5528345"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Appendix</a:t>
            </a:r>
          </a:p>
        </p:txBody>
      </p:sp>
      <p:sp>
        <p:nvSpPr>
          <p:cNvPr id="3" name="TextBox 2">
            <a:extLst>
              <a:ext uri="{FF2B5EF4-FFF2-40B4-BE49-F238E27FC236}">
                <a16:creationId xmlns:a16="http://schemas.microsoft.com/office/drawing/2014/main" id="{727EAFC9-19B8-91A5-26ED-80D045957FCD}"/>
              </a:ext>
            </a:extLst>
          </p:cNvPr>
          <p:cNvSpPr txBox="1"/>
          <p:nvPr/>
        </p:nvSpPr>
        <p:spPr>
          <a:xfrm>
            <a:off x="903214" y="1283516"/>
            <a:ext cx="10385571" cy="5940088"/>
          </a:xfrm>
          <a:prstGeom prst="rect">
            <a:avLst/>
          </a:prstGeom>
          <a:noFill/>
        </p:spPr>
        <p:txBody>
          <a:bodyPr wrap="square" rtlCol="0">
            <a:spAutoFit/>
          </a:bodyPr>
          <a:lstStyle/>
          <a:p>
            <a:pPr marL="342900" indent="-342900">
              <a:buFont typeface="+mj-lt"/>
              <a:buAutoNum type="arabicPeriod"/>
            </a:pPr>
            <a:r>
              <a:rPr lang="en-US" sz="2000" dirty="0"/>
              <a:t>The data source for this analysis can be found in Kaggle. The data was compiled and made available by the Murder Accountability Project, founded by Thomas Hargrove.</a:t>
            </a:r>
          </a:p>
          <a:p>
            <a:r>
              <a:rPr lang="en-US" sz="2000" dirty="0"/>
              <a:t>       Link: https://www.kaggle.com/datasets/murderaccountability/homicide-reports</a:t>
            </a:r>
          </a:p>
          <a:p>
            <a:pPr marL="342900" indent="-342900">
              <a:buFont typeface="+mj-lt"/>
              <a:buAutoNum type="arabicPeriod"/>
            </a:pPr>
            <a:r>
              <a:rPr lang="en-US" sz="2000" dirty="0"/>
              <a:t>This dataset provides 22,000 homicide reports from 1980 to 2014. It includes information of the victim and the perpetrator such as their demographic information, the relationship of the perpetrator to the victim, the weapon used, and the type of crime.</a:t>
            </a:r>
          </a:p>
          <a:p>
            <a:pPr marL="342900" indent="-342900">
              <a:buFont typeface="+mj-lt"/>
              <a:buAutoNum type="arabicPeriod"/>
            </a:pPr>
            <a:r>
              <a:rPr lang="en-US" sz="2000" dirty="0"/>
              <a:t>For this case study, I filtered some data in order to identify any serial killer activity. The following columns were filtered to the corresponding value: </a:t>
            </a:r>
          </a:p>
          <a:p>
            <a:r>
              <a:rPr lang="en-US" sz="2000" dirty="0"/>
              <a:t>      Crime Type: Murder or Manslaughter</a:t>
            </a:r>
          </a:p>
          <a:p>
            <a:r>
              <a:rPr lang="en-US" sz="2000" dirty="0"/>
              <a:t>      Victim Count: Range(3,11) (3 to 10 murders)</a:t>
            </a:r>
          </a:p>
          <a:p>
            <a:r>
              <a:rPr lang="en-US" sz="2000" dirty="0"/>
              <a:t>      Perpetrator Count: 1 (only 1 individual) the preparator needs to act alone</a:t>
            </a:r>
          </a:p>
          <a:p>
            <a:pPr marL="457200" indent="-457200">
              <a:buAutoNum type="arabicPeriod" startAt="4"/>
            </a:pPr>
            <a:r>
              <a:rPr lang="en-US" sz="2000" dirty="0"/>
              <a:t>The dataset was cleaned but, I prepared the dataset by removing any unnecessary columns. Such as Record ID, Agency Code, Agency Name, Agency Type, City, State, Year, Month, Incident, and Record Source. I created an additional column named “Victim Age Category” in order to categorize age groups. </a:t>
            </a:r>
          </a:p>
          <a:p>
            <a:pPr marL="457200" indent="-457200">
              <a:buAutoNum type="arabicPeriod" startAt="4"/>
            </a:pPr>
            <a:r>
              <a:rPr lang="en-US" sz="2000" dirty="0"/>
              <a:t>Lastly, I begun my exploratory data analysis to gain insights in who serial killers constantly target. </a:t>
            </a:r>
          </a:p>
          <a:p>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72973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5308C-78B6-AF71-091B-7AB8017CED91}"/>
              </a:ext>
            </a:extLst>
          </p:cNvPr>
          <p:cNvSpPr txBox="1"/>
          <p:nvPr/>
        </p:nvSpPr>
        <p:spPr>
          <a:xfrm>
            <a:off x="3797416" y="268448"/>
            <a:ext cx="4597167"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Questions</a:t>
            </a:r>
          </a:p>
        </p:txBody>
      </p:sp>
      <p:sp>
        <p:nvSpPr>
          <p:cNvPr id="3" name="TextBox 2">
            <a:extLst>
              <a:ext uri="{FF2B5EF4-FFF2-40B4-BE49-F238E27FC236}">
                <a16:creationId xmlns:a16="http://schemas.microsoft.com/office/drawing/2014/main" id="{EE57B5A4-F077-F29D-C953-813F7A5185B8}"/>
              </a:ext>
            </a:extLst>
          </p:cNvPr>
          <p:cNvSpPr txBox="1"/>
          <p:nvPr/>
        </p:nvSpPr>
        <p:spPr>
          <a:xfrm>
            <a:off x="1318469" y="1048625"/>
            <a:ext cx="9555060" cy="4524315"/>
          </a:xfrm>
          <a:prstGeom prst="rect">
            <a:avLst/>
          </a:prstGeom>
          <a:noFill/>
        </p:spPr>
        <p:txBody>
          <a:bodyPr wrap="square" rtlCol="0">
            <a:spAutoFit/>
          </a:bodyPr>
          <a:lstStyle/>
          <a:p>
            <a:pPr marL="342900" indent="-342900">
              <a:buFont typeface="+mj-lt"/>
              <a:buAutoNum type="arabicPeriod"/>
            </a:pPr>
            <a:r>
              <a:rPr lang="en-US" sz="2400" dirty="0"/>
              <a:t>How many serial killers are in this dataset?</a:t>
            </a:r>
          </a:p>
          <a:p>
            <a:pPr marL="342900" indent="-342900">
              <a:buFont typeface="+mj-lt"/>
              <a:buAutoNum type="arabicPeriod"/>
            </a:pPr>
            <a:r>
              <a:rPr lang="en-US" sz="2400" dirty="0"/>
              <a:t>What percentage of serial killers' victims are male and female?</a:t>
            </a:r>
          </a:p>
          <a:p>
            <a:pPr marL="342900" indent="-342900">
              <a:buFont typeface="+mj-lt"/>
              <a:buAutoNum type="arabicPeriod"/>
            </a:pPr>
            <a:r>
              <a:rPr lang="en-US" sz="2400" dirty="0"/>
              <a:t>Do serial killers target woman more often than men?</a:t>
            </a:r>
          </a:p>
          <a:p>
            <a:pPr marL="342900" indent="-342900">
              <a:buFont typeface="+mj-lt"/>
              <a:buAutoNum type="arabicPeriod"/>
            </a:pPr>
            <a:r>
              <a:rPr lang="en-US" sz="2400" dirty="0"/>
              <a:t>Which age group are targeted the most by serial killers?</a:t>
            </a:r>
          </a:p>
          <a:p>
            <a:pPr marL="342900" indent="-342900">
              <a:buFont typeface="+mj-lt"/>
              <a:buAutoNum type="arabicPeriod"/>
            </a:pPr>
            <a:r>
              <a:rPr lang="en-US" sz="2400" dirty="0"/>
              <a:t>Are elderly people more at risk than other age groups?</a:t>
            </a:r>
          </a:p>
          <a:p>
            <a:pPr marL="342900" indent="-342900">
              <a:buFont typeface="+mj-lt"/>
              <a:buAutoNum type="arabicPeriod"/>
            </a:pPr>
            <a:r>
              <a:rPr lang="en-US" sz="2400" dirty="0"/>
              <a:t>Which race is targeted the most by serial killers?</a:t>
            </a:r>
          </a:p>
          <a:p>
            <a:pPr marL="342900" indent="-342900">
              <a:buFont typeface="+mj-lt"/>
              <a:buAutoNum type="arabicPeriod"/>
            </a:pPr>
            <a:r>
              <a:rPr lang="en-US" sz="2400" dirty="0"/>
              <a:t>What type of relationship did these serial killers had with the victim? Which relationship type is most at risk?</a:t>
            </a:r>
          </a:p>
          <a:p>
            <a:pPr marL="342900" indent="-342900">
              <a:buFont typeface="+mj-lt"/>
              <a:buAutoNum type="arabicPeriod"/>
            </a:pPr>
            <a:r>
              <a:rPr lang="en-US" sz="2400" dirty="0"/>
              <a:t>Do Serial Killers target victims of their own race? If not, which ethnicity group do they most likely target?</a:t>
            </a:r>
          </a:p>
          <a:p>
            <a:pPr marL="342900" indent="-342900">
              <a:buFont typeface="+mj-lt"/>
              <a:buAutoNum type="arabicPeriod"/>
            </a:pPr>
            <a:r>
              <a:rPr lang="en-US" sz="2400" dirty="0"/>
              <a:t>Do male and female serial killers commit their crimes in different ways?</a:t>
            </a:r>
          </a:p>
          <a:p>
            <a:pPr marL="342900" indent="-342900">
              <a:buFont typeface="+mj-lt"/>
              <a:buAutoNum type="arabicPeriod"/>
            </a:pPr>
            <a:r>
              <a:rPr lang="en-US" sz="2400" dirty="0"/>
              <a:t>Do male and female serial killers choose their victims differently?    </a:t>
            </a:r>
          </a:p>
        </p:txBody>
      </p:sp>
    </p:spTree>
    <p:extLst>
      <p:ext uri="{BB962C8B-B14F-4D97-AF65-F5344CB8AC3E}">
        <p14:creationId xmlns:p14="http://schemas.microsoft.com/office/powerpoint/2010/main" val="178076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63FE69B-2F05-5ABF-CCB9-441E952817CE}"/>
              </a:ext>
            </a:extLst>
          </p:cNvPr>
          <p:cNvGraphicFramePr>
            <a:graphicFrameLocks/>
          </p:cNvGraphicFramePr>
          <p:nvPr>
            <p:extLst>
              <p:ext uri="{D42A27DB-BD31-4B8C-83A1-F6EECF244321}">
                <p14:modId xmlns:p14="http://schemas.microsoft.com/office/powerpoint/2010/main" val="2942112417"/>
              </p:ext>
            </p:extLst>
          </p:nvPr>
        </p:nvGraphicFramePr>
        <p:xfrm>
          <a:off x="4471333" y="1618026"/>
          <a:ext cx="7599028" cy="362194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D5A62C4-DB02-81CE-C06A-0D51846D62DC}"/>
              </a:ext>
            </a:extLst>
          </p:cNvPr>
          <p:cNvSpPr txBox="1"/>
          <p:nvPr/>
        </p:nvSpPr>
        <p:spPr>
          <a:xfrm>
            <a:off x="2223083" y="276837"/>
            <a:ext cx="7810150" cy="646331"/>
          </a:xfrm>
          <a:prstGeom prst="rect">
            <a:avLst/>
          </a:prstGeom>
          <a:noFill/>
        </p:spPr>
        <p:txBody>
          <a:bodyPr wrap="square" rtlCol="0">
            <a:spAutoFit/>
          </a:bodyPr>
          <a:lstStyle/>
          <a:p>
            <a:pPr algn="ctr"/>
            <a:r>
              <a:rPr lang="en-US" sz="3600" b="1" dirty="0"/>
              <a:t>Who do Serial Killers target the most?</a:t>
            </a:r>
          </a:p>
        </p:txBody>
      </p:sp>
      <p:graphicFrame>
        <p:nvGraphicFramePr>
          <p:cNvPr id="16" name="Chart 15">
            <a:extLst>
              <a:ext uri="{FF2B5EF4-FFF2-40B4-BE49-F238E27FC236}">
                <a16:creationId xmlns:a16="http://schemas.microsoft.com/office/drawing/2014/main" id="{67519A9A-3FF9-0E0E-E675-4047775A00C9}"/>
              </a:ext>
            </a:extLst>
          </p:cNvPr>
          <p:cNvGraphicFramePr>
            <a:graphicFrameLocks/>
          </p:cNvGraphicFramePr>
          <p:nvPr>
            <p:extLst>
              <p:ext uri="{D42A27DB-BD31-4B8C-83A1-F6EECF244321}">
                <p14:modId xmlns:p14="http://schemas.microsoft.com/office/powerpoint/2010/main" val="3037732069"/>
              </p:ext>
            </p:extLst>
          </p:nvPr>
        </p:nvGraphicFramePr>
        <p:xfrm>
          <a:off x="1064048" y="2202655"/>
          <a:ext cx="3281450" cy="245268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22F736C-408A-CC99-E1C0-892C683B6BAB}"/>
              </a:ext>
            </a:extLst>
          </p:cNvPr>
          <p:cNvSpPr txBox="1"/>
          <p:nvPr/>
        </p:nvSpPr>
        <p:spPr>
          <a:xfrm>
            <a:off x="880844" y="5239973"/>
            <a:ext cx="10494628" cy="923330"/>
          </a:xfrm>
          <a:prstGeom prst="rect">
            <a:avLst/>
          </a:prstGeom>
          <a:noFill/>
        </p:spPr>
        <p:txBody>
          <a:bodyPr wrap="square" rtlCol="0">
            <a:spAutoFit/>
          </a:bodyPr>
          <a:lstStyle/>
          <a:p>
            <a:r>
              <a:rPr lang="en-US" dirty="0"/>
              <a:t>We can see that there are more male victims than female victims in this dataset. Overall, the target age range for serial killers are adults between the ages of 20 and 39. The second most target victims is Middle-Aged adults in the age range between 40 and 59. </a:t>
            </a:r>
          </a:p>
        </p:txBody>
      </p:sp>
    </p:spTree>
    <p:extLst>
      <p:ext uri="{BB962C8B-B14F-4D97-AF65-F5344CB8AC3E}">
        <p14:creationId xmlns:p14="http://schemas.microsoft.com/office/powerpoint/2010/main" val="244296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5B14626-F21B-1DB9-C8B5-C1902E393B7A}"/>
              </a:ext>
            </a:extLst>
          </p:cNvPr>
          <p:cNvGraphicFramePr>
            <a:graphicFrameLocks/>
          </p:cNvGraphicFramePr>
          <p:nvPr>
            <p:extLst>
              <p:ext uri="{D42A27DB-BD31-4B8C-83A1-F6EECF244321}">
                <p14:modId xmlns:p14="http://schemas.microsoft.com/office/powerpoint/2010/main" val="3506078208"/>
              </p:ext>
            </p:extLst>
          </p:nvPr>
        </p:nvGraphicFramePr>
        <p:xfrm>
          <a:off x="2109786" y="1207119"/>
          <a:ext cx="7972425"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3E91F35-D275-56D7-81C2-FB97C1C995B0}"/>
              </a:ext>
            </a:extLst>
          </p:cNvPr>
          <p:cNvSpPr txBox="1"/>
          <p:nvPr/>
        </p:nvSpPr>
        <p:spPr>
          <a:xfrm>
            <a:off x="1675001" y="327171"/>
            <a:ext cx="8841996" cy="584775"/>
          </a:xfrm>
          <a:prstGeom prst="rect">
            <a:avLst/>
          </a:prstGeom>
          <a:noFill/>
        </p:spPr>
        <p:txBody>
          <a:bodyPr wrap="square" rtlCol="0">
            <a:spAutoFit/>
          </a:bodyPr>
          <a:lstStyle/>
          <a:p>
            <a:pPr algn="ctr"/>
            <a:r>
              <a:rPr lang="en-US" sz="3200" dirty="0"/>
              <a:t>Target Age Range for Male and Female Serial Killer</a:t>
            </a:r>
          </a:p>
        </p:txBody>
      </p:sp>
      <p:sp>
        <p:nvSpPr>
          <p:cNvPr id="4" name="TextBox 3">
            <a:extLst>
              <a:ext uri="{FF2B5EF4-FFF2-40B4-BE49-F238E27FC236}">
                <a16:creationId xmlns:a16="http://schemas.microsoft.com/office/drawing/2014/main" id="{CC4E6ADD-F640-BD2A-4CBB-FE97AD5FB3A8}"/>
              </a:ext>
            </a:extLst>
          </p:cNvPr>
          <p:cNvSpPr txBox="1"/>
          <p:nvPr/>
        </p:nvSpPr>
        <p:spPr>
          <a:xfrm>
            <a:off x="1736521" y="5352176"/>
            <a:ext cx="8780476" cy="923330"/>
          </a:xfrm>
          <a:prstGeom prst="rect">
            <a:avLst/>
          </a:prstGeom>
          <a:noFill/>
        </p:spPr>
        <p:txBody>
          <a:bodyPr wrap="square" rtlCol="0">
            <a:spAutoFit/>
          </a:bodyPr>
          <a:lstStyle/>
          <a:p>
            <a:r>
              <a:rPr lang="en-US" dirty="0"/>
              <a:t>We can see that the target age range between male and female serial killers differs. Male serial killers tend to target adults whereas female serial killers tend to target mostly children and toddlers.</a:t>
            </a:r>
          </a:p>
        </p:txBody>
      </p:sp>
    </p:spTree>
    <p:extLst>
      <p:ext uri="{BB962C8B-B14F-4D97-AF65-F5344CB8AC3E}">
        <p14:creationId xmlns:p14="http://schemas.microsoft.com/office/powerpoint/2010/main" val="377362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68CE85E-26B1-2EF1-C9EB-53882E2135D1}"/>
              </a:ext>
            </a:extLst>
          </p:cNvPr>
          <p:cNvGraphicFramePr>
            <a:graphicFrameLocks/>
          </p:cNvGraphicFramePr>
          <p:nvPr>
            <p:extLst>
              <p:ext uri="{D42A27DB-BD31-4B8C-83A1-F6EECF244321}">
                <p14:modId xmlns:p14="http://schemas.microsoft.com/office/powerpoint/2010/main" val="3120840484"/>
              </p:ext>
            </p:extLst>
          </p:nvPr>
        </p:nvGraphicFramePr>
        <p:xfrm>
          <a:off x="1015348" y="864794"/>
          <a:ext cx="9665233" cy="37407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8540981-8C38-27D4-7894-801EC2016F5F}"/>
              </a:ext>
            </a:extLst>
          </p:cNvPr>
          <p:cNvSpPr txBox="1"/>
          <p:nvPr/>
        </p:nvSpPr>
        <p:spPr>
          <a:xfrm>
            <a:off x="1228373" y="156908"/>
            <a:ext cx="9735253" cy="707886"/>
          </a:xfrm>
          <a:prstGeom prst="rect">
            <a:avLst/>
          </a:prstGeom>
          <a:noFill/>
        </p:spPr>
        <p:txBody>
          <a:bodyPr wrap="square" rtlCol="0">
            <a:spAutoFit/>
          </a:bodyPr>
          <a:lstStyle/>
          <a:p>
            <a:pPr algn="ctr"/>
            <a:r>
              <a:rPr lang="en-US" sz="4000" b="1" dirty="0"/>
              <a:t>Relationship between Serial Killer and Victim</a:t>
            </a:r>
          </a:p>
        </p:txBody>
      </p:sp>
      <p:sp>
        <p:nvSpPr>
          <p:cNvPr id="3" name="TextBox 2">
            <a:extLst>
              <a:ext uri="{FF2B5EF4-FFF2-40B4-BE49-F238E27FC236}">
                <a16:creationId xmlns:a16="http://schemas.microsoft.com/office/drawing/2014/main" id="{AC49C761-4A7A-1A5C-0C38-32E880AB9E35}"/>
              </a:ext>
            </a:extLst>
          </p:cNvPr>
          <p:cNvSpPr txBox="1"/>
          <p:nvPr/>
        </p:nvSpPr>
        <p:spPr>
          <a:xfrm>
            <a:off x="1511419" y="4415938"/>
            <a:ext cx="9169167" cy="2031325"/>
          </a:xfrm>
          <a:prstGeom prst="rect">
            <a:avLst/>
          </a:prstGeom>
          <a:noFill/>
        </p:spPr>
        <p:txBody>
          <a:bodyPr wrap="square" rtlCol="0">
            <a:spAutoFit/>
          </a:bodyPr>
          <a:lstStyle/>
          <a:p>
            <a:r>
              <a:rPr lang="en-US" dirty="0"/>
              <a:t>We can see that most of the cases we weren’t able to identify the relationship between the preparator and the victim. In the majority of the cases, the main victims of serial killers are family. In this dataset, Family includes husband, wife, brother, sister, son, daughter, father, mother, stepfather, stepmother, stepson, stepdaughter, ex-husband, ex-wife, common-law husband, common-law wife, and in-law. Next, Acquaintance is the second among serial killer's target. It appears that most of these victims known who the preparator was. For stranger, serial killers target people randomly. What are the motive factors behind these serial murders?</a:t>
            </a:r>
          </a:p>
        </p:txBody>
      </p:sp>
    </p:spTree>
    <p:extLst>
      <p:ext uri="{BB962C8B-B14F-4D97-AF65-F5344CB8AC3E}">
        <p14:creationId xmlns:p14="http://schemas.microsoft.com/office/powerpoint/2010/main" val="323112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E6DAE9-EAAA-710E-6B0F-98270B1B60C6}"/>
              </a:ext>
            </a:extLst>
          </p:cNvPr>
          <p:cNvSpPr txBox="1"/>
          <p:nvPr/>
        </p:nvSpPr>
        <p:spPr>
          <a:xfrm>
            <a:off x="788565" y="312495"/>
            <a:ext cx="10662408" cy="523220"/>
          </a:xfrm>
          <a:prstGeom prst="rect">
            <a:avLst/>
          </a:prstGeom>
          <a:noFill/>
        </p:spPr>
        <p:txBody>
          <a:bodyPr wrap="square" rtlCol="0">
            <a:spAutoFit/>
          </a:bodyPr>
          <a:lstStyle/>
          <a:p>
            <a:pPr algn="ctr"/>
            <a:r>
              <a:rPr lang="en-US" sz="2800" b="1" dirty="0"/>
              <a:t>Do Male and Female Serial Killers Choose Their Victims Differently?</a:t>
            </a:r>
          </a:p>
        </p:txBody>
      </p:sp>
      <p:graphicFrame>
        <p:nvGraphicFramePr>
          <p:cNvPr id="7" name="Chart 6">
            <a:extLst>
              <a:ext uri="{FF2B5EF4-FFF2-40B4-BE49-F238E27FC236}">
                <a16:creationId xmlns:a16="http://schemas.microsoft.com/office/drawing/2014/main" id="{8357B27E-E12B-66CB-25E4-6DCB481B2854}"/>
              </a:ext>
            </a:extLst>
          </p:cNvPr>
          <p:cNvGraphicFramePr>
            <a:graphicFrameLocks/>
          </p:cNvGraphicFramePr>
          <p:nvPr>
            <p:extLst>
              <p:ext uri="{D42A27DB-BD31-4B8C-83A1-F6EECF244321}">
                <p14:modId xmlns:p14="http://schemas.microsoft.com/office/powerpoint/2010/main" val="3611298731"/>
              </p:ext>
            </p:extLst>
          </p:nvPr>
        </p:nvGraphicFramePr>
        <p:xfrm>
          <a:off x="1728132" y="1385341"/>
          <a:ext cx="8783274" cy="39195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E6BB71-4D55-4E16-2086-8F25D53D6953}"/>
              </a:ext>
            </a:extLst>
          </p:cNvPr>
          <p:cNvSpPr txBox="1"/>
          <p:nvPr/>
        </p:nvSpPr>
        <p:spPr>
          <a:xfrm>
            <a:off x="1143699" y="5304879"/>
            <a:ext cx="9320169" cy="923330"/>
          </a:xfrm>
          <a:prstGeom prst="rect">
            <a:avLst/>
          </a:prstGeom>
          <a:noFill/>
        </p:spPr>
        <p:txBody>
          <a:bodyPr wrap="square" rtlCol="0">
            <a:spAutoFit/>
          </a:bodyPr>
          <a:lstStyle/>
          <a:p>
            <a:r>
              <a:rPr lang="en-US" dirty="0"/>
              <a:t>There’s a huge sample size between male and female serial killers. There are similarities between male and female serial killers choosing their victims. They both target mainly family members, strangers, or an acquaintance.</a:t>
            </a:r>
          </a:p>
        </p:txBody>
      </p:sp>
    </p:spTree>
    <p:extLst>
      <p:ext uri="{BB962C8B-B14F-4D97-AF65-F5344CB8AC3E}">
        <p14:creationId xmlns:p14="http://schemas.microsoft.com/office/powerpoint/2010/main" val="373394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DFDCE-5F3E-BF2E-7958-A54745D81939}"/>
              </a:ext>
            </a:extLst>
          </p:cNvPr>
          <p:cNvSpPr txBox="1"/>
          <p:nvPr/>
        </p:nvSpPr>
        <p:spPr>
          <a:xfrm>
            <a:off x="2018950" y="388348"/>
            <a:ext cx="8154099" cy="584775"/>
          </a:xfrm>
          <a:prstGeom prst="rect">
            <a:avLst/>
          </a:prstGeom>
          <a:noFill/>
        </p:spPr>
        <p:txBody>
          <a:bodyPr wrap="square" rtlCol="0">
            <a:spAutoFit/>
          </a:bodyPr>
          <a:lstStyle/>
          <a:p>
            <a:pPr algn="ctr"/>
            <a:r>
              <a:rPr lang="en-US" sz="3200" b="1" dirty="0"/>
              <a:t>Method of Murder</a:t>
            </a:r>
          </a:p>
        </p:txBody>
      </p:sp>
      <p:graphicFrame>
        <p:nvGraphicFramePr>
          <p:cNvPr id="4" name="Chart 3">
            <a:extLst>
              <a:ext uri="{FF2B5EF4-FFF2-40B4-BE49-F238E27FC236}">
                <a16:creationId xmlns:a16="http://schemas.microsoft.com/office/drawing/2014/main" id="{919ACC3A-7467-68F0-DEA2-EB00B421A775}"/>
              </a:ext>
            </a:extLst>
          </p:cNvPr>
          <p:cNvGraphicFramePr>
            <a:graphicFrameLocks/>
          </p:cNvGraphicFramePr>
          <p:nvPr>
            <p:extLst>
              <p:ext uri="{D42A27DB-BD31-4B8C-83A1-F6EECF244321}">
                <p14:modId xmlns:p14="http://schemas.microsoft.com/office/powerpoint/2010/main" val="1630267542"/>
              </p:ext>
            </p:extLst>
          </p:nvPr>
        </p:nvGraphicFramePr>
        <p:xfrm>
          <a:off x="2256452" y="1183834"/>
          <a:ext cx="7679093" cy="355996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C2FEF53-EDC5-8683-2F00-51E9BF866386}"/>
              </a:ext>
            </a:extLst>
          </p:cNvPr>
          <p:cNvSpPr txBox="1"/>
          <p:nvPr/>
        </p:nvSpPr>
        <p:spPr>
          <a:xfrm>
            <a:off x="1501629" y="4915949"/>
            <a:ext cx="8671420" cy="1200329"/>
          </a:xfrm>
          <a:prstGeom prst="rect">
            <a:avLst/>
          </a:prstGeom>
          <a:noFill/>
        </p:spPr>
        <p:txBody>
          <a:bodyPr wrap="square" rtlCol="0">
            <a:spAutoFit/>
          </a:bodyPr>
          <a:lstStyle/>
          <a:p>
            <a:r>
              <a:rPr lang="en-US" dirty="0"/>
              <a:t>It’s difficult to extinguish the method of murder for serial killers as most will kill their victims in different ways. That being said, Gun appears to be the top weapon for these serial murders. I was surprised to see fire in this list. Another use common weapon are knife. </a:t>
            </a:r>
          </a:p>
        </p:txBody>
      </p:sp>
    </p:spTree>
    <p:extLst>
      <p:ext uri="{BB962C8B-B14F-4D97-AF65-F5344CB8AC3E}">
        <p14:creationId xmlns:p14="http://schemas.microsoft.com/office/powerpoint/2010/main" val="2776726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2283</TotalTime>
  <Words>1068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Homicide Reports: Serial Killer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Homicide Reports: Serial Killer</dc:title>
  <dc:creator>Rony Guerra</dc:creator>
  <cp:lastModifiedBy>Rony Guerra</cp:lastModifiedBy>
  <cp:revision>1</cp:revision>
  <dcterms:created xsi:type="dcterms:W3CDTF">2022-07-27T00:33:34Z</dcterms:created>
  <dcterms:modified xsi:type="dcterms:W3CDTF">2022-08-01T02:21:56Z</dcterms:modified>
</cp:coreProperties>
</file>