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043"/>
    <a:srgbClr val="1D0070"/>
    <a:srgbClr val="18005C"/>
    <a:srgbClr val="7E4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87" d="100"/>
          <a:sy n="87" d="100"/>
        </p:scale>
        <p:origin x="2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21AA9-140E-4634-9D9E-B97F7A825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093CC8-205A-4FB2-8341-D393F5FCD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AF961E-2D30-48DA-B375-89EE821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88EB-1D0E-4B79-B58B-E64712D811BA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A010A-0AEB-4E27-B624-5063D98A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1C503-15AC-4222-8D0E-1547AE99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5F49-AB6D-44D5-B832-F428163E8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7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7CB5E-4AB7-4733-9188-E7E5FFED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866EDD-057F-4CB9-A9AD-1CFD728C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BFFAB8-A8E9-4AA3-9E11-759C8A00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88EB-1D0E-4B79-B58B-E64712D811BA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03911-F58E-4602-8F49-E9351C45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7A2965-30B4-4EFC-9422-75752A18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5F49-AB6D-44D5-B832-F428163E8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95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57A147-C2FD-49B3-AA49-70AF55919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E6DAEC-CE5D-4005-9C17-FB432E21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0EE2B-A102-4DCA-8F2E-FE7DC6A1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88EB-1D0E-4B79-B58B-E64712D811BA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368259-90E9-4A1E-BF06-4AC4C23C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E7848B-7DB2-4E38-9DB9-0FBAF33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5F49-AB6D-44D5-B832-F428163E8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0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FB020-DD50-44F4-A8D6-E5106231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BF941-1F57-4CDA-8561-CB0934AB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A53E6A-2E5A-4E62-BFE4-BF6A6AE9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88EB-1D0E-4B79-B58B-E64712D811BA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6003A-867C-4497-9703-14D82081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2DFE0-9FF6-498F-82E7-8E52F99F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5F49-AB6D-44D5-B832-F428163E8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71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5F6CC-D144-4C54-912F-BD5CEA24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7B4F2-64FB-4CB7-AD44-483485E3C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FFA7E-D570-4534-9D94-4F3A09B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88EB-1D0E-4B79-B58B-E64712D811BA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E3C65-9514-4510-95B3-8CBC8094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315FB-2039-47EC-ABA7-79A8A8A9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5F49-AB6D-44D5-B832-F428163E8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9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F154B-1043-4EDF-8F30-24AE91AD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8F3A79-2CB7-4546-913E-749534755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F40FCF-F606-48AC-AB8E-3E13F3EC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19F9FA-CF4F-44BB-A6A5-740E0241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88EB-1D0E-4B79-B58B-E64712D811BA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3CAF3-EE19-4A30-B18B-66D5EA92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7975F3-60DD-42AC-8B51-9FA44842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5F49-AB6D-44D5-B832-F428163E8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72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B3872-6C1D-4DF7-84FF-6247E6C9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6B4F61-49F6-4FA7-96F3-BCE57F7B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5576B4-ACDC-43E5-83F7-0CA573DF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C586C5-B49A-409B-9811-596E028F1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4ABC03-8487-4E75-86E6-D3CD0283A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2FBC37-D7E2-4CB4-9B00-7915FE9B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88EB-1D0E-4B79-B58B-E64712D811BA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549B0C-E33F-49D5-A1BC-1000C61B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B2DB0F-2CB7-41ED-A51E-B6D88A3F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5F49-AB6D-44D5-B832-F428163E8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27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8ADFA-1214-4358-B02A-89B5E180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AECD9B-A39A-4467-946D-C3D91398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88EB-1D0E-4B79-B58B-E64712D811BA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93366D-DA3C-4012-8E7A-7252894F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82E099-1996-4723-9979-48EBF2DE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5F49-AB6D-44D5-B832-F428163E8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74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3461B4-DF68-4BCF-9106-0F0533F2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88EB-1D0E-4B79-B58B-E64712D811BA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358037-35D8-46B1-B188-17801B5B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BCF2E9-A912-4202-A09E-08CE818E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5F49-AB6D-44D5-B832-F428163E8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825F9-1D5B-4E14-AF36-A2416421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7B8391-406B-4E1F-981F-8FEE53B1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3E16F1-F139-4F0A-B77D-F41CD4B9D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0F562A-476A-47BC-8FC2-2526C484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88EB-1D0E-4B79-B58B-E64712D811BA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B1884-160D-4D41-A284-3528E702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A3066C-B885-497E-A1EA-D3D13052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5F49-AB6D-44D5-B832-F428163E8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36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3184-2DA3-4BD4-8C53-7E869866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1A0477-C215-4E3D-883F-808E284C9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D8035-4CAE-41C4-AA72-11B65E30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F4D330-6E23-4D86-A11A-5358ECF1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88EB-1D0E-4B79-B58B-E64712D811BA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B71151-F130-4DBE-86EF-6AA5615E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38ED81-AB04-4BAD-95FA-EFC2D016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5F49-AB6D-44D5-B832-F428163E8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8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385DC7-954E-4569-8498-7CA10B3A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BF54-019D-4FC2-8836-8CFE97685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DC7CF-FC18-42B0-8547-3F025D05C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88EB-1D0E-4B79-B58B-E64712D811BA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C807F-9FF9-4846-8935-24843FE60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9ED9ED-3592-4BFA-93E7-26215599A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5F49-AB6D-44D5-B832-F428163E8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04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Interface" TargetMode="External"/><Relationship Id="rId2" Type="http://schemas.openxmlformats.org/officeDocument/2006/relationships/hyperlink" Target="https://pt.wikipedia.org/wiki/Tecnologi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t.wikipedia.org/wiki/Tempo_real" TargetMode="External"/><Relationship Id="rId4" Type="http://schemas.openxmlformats.org/officeDocument/2006/relationships/hyperlink" Target="https://pt.wikipedia.org/wiki/Sistema_operacion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D6828C8-1AB4-4F56-B0AD-B931B9F6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524" y="1483667"/>
            <a:ext cx="7292476" cy="54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B99AAB-A50F-49B2-82B0-3F3EAFC1944F}"/>
              </a:ext>
            </a:extLst>
          </p:cNvPr>
          <p:cNvSpPr txBox="1"/>
          <p:nvPr/>
        </p:nvSpPr>
        <p:spPr>
          <a:xfrm>
            <a:off x="182655" y="821948"/>
            <a:ext cx="72936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</a:rPr>
              <a:t>Realidade Virtual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9CAEF1-3A4F-45E5-B7C6-E6E55F1DC107}"/>
              </a:ext>
            </a:extLst>
          </p:cNvPr>
          <p:cNvSpPr txBox="1"/>
          <p:nvPr/>
        </p:nvSpPr>
        <p:spPr>
          <a:xfrm>
            <a:off x="239805" y="1914554"/>
            <a:ext cx="289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Rony Alves Sobral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3A7812-4E44-4A43-9F9D-D360BE58884D}"/>
              </a:ext>
            </a:extLst>
          </p:cNvPr>
          <p:cNvSpPr txBox="1"/>
          <p:nvPr/>
        </p:nvSpPr>
        <p:spPr>
          <a:xfrm>
            <a:off x="10829581" y="6112345"/>
            <a:ext cx="121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rgbClr val="1D0070"/>
                </a:solidFill>
              </a:rPr>
              <a:t>By</a:t>
            </a:r>
            <a:r>
              <a:rPr lang="pt-BR" sz="1600" dirty="0">
                <a:solidFill>
                  <a:srgbClr val="1D0070"/>
                </a:solidFill>
              </a:rPr>
              <a:t> Zahidul</a:t>
            </a:r>
          </a:p>
        </p:txBody>
      </p:sp>
    </p:spTree>
    <p:extLst>
      <p:ext uri="{BB962C8B-B14F-4D97-AF65-F5344CB8AC3E}">
        <p14:creationId xmlns:p14="http://schemas.microsoft.com/office/powerpoint/2010/main" val="402373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F0E63DD-3369-45E2-A303-438077D8D9D3}"/>
              </a:ext>
            </a:extLst>
          </p:cNvPr>
          <p:cNvSpPr txBox="1"/>
          <p:nvPr/>
        </p:nvSpPr>
        <p:spPr>
          <a:xfrm>
            <a:off x="634346" y="877032"/>
            <a:ext cx="6348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O que é realidade virtual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588E84-4ED5-498A-A17F-9F329EF1B8DB}"/>
              </a:ext>
            </a:extLst>
          </p:cNvPr>
          <p:cNvSpPr txBox="1"/>
          <p:nvPr/>
        </p:nvSpPr>
        <p:spPr>
          <a:xfrm>
            <a:off x="535194" y="1951672"/>
            <a:ext cx="6852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Realidade Virtual</a:t>
            </a:r>
            <a:r>
              <a:rPr lang="pt-BR" dirty="0">
                <a:solidFill>
                  <a:schemeClr val="bg1"/>
                </a:solidFill>
              </a:rPr>
              <a:t> é uma tecnologia cujo mecanismo é aplicado a uma </a:t>
            </a:r>
            <a:r>
              <a:rPr lang="pt-BR" i="1" dirty="0">
                <a:solidFill>
                  <a:schemeClr val="bg1"/>
                </a:solidFill>
              </a:rPr>
              <a:t>interface </a:t>
            </a:r>
            <a:r>
              <a:rPr lang="pt-BR" dirty="0">
                <a:solidFill>
                  <a:schemeClr val="bg1"/>
                </a:solidFill>
              </a:rPr>
              <a:t>que conecta os usuários e utiliza um sistema informatizado, para construir uma plataforma realista e proporcionar ao visitante uma sensação de que o que se está vendo é praticamente parte do real.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BB89CA-022B-43DD-A952-F8E58B7BEBC2}"/>
              </a:ext>
            </a:extLst>
          </p:cNvPr>
          <p:cNvSpPr txBox="1"/>
          <p:nvPr/>
        </p:nvSpPr>
        <p:spPr>
          <a:xfrm>
            <a:off x="634346" y="4192170"/>
            <a:ext cx="8582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Realidade virtual</a:t>
            </a:r>
            <a:r>
              <a:rPr lang="pt-BR" dirty="0">
                <a:solidFill>
                  <a:schemeClr val="bg1"/>
                </a:solidFill>
              </a:rPr>
              <a:t> é uma </a:t>
            </a:r>
            <a:r>
              <a:rPr lang="pt-BR" dirty="0">
                <a:solidFill>
                  <a:schemeClr val="bg1"/>
                </a:solidFill>
                <a:hlinkClick r:id="rId2" tooltip="Tecnolog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tecnologia</a:t>
            </a:r>
            <a:r>
              <a:rPr lang="pt-BR" dirty="0">
                <a:solidFill>
                  <a:schemeClr val="bg1"/>
                </a:solidFill>
              </a:rPr>
              <a:t> de </a:t>
            </a:r>
            <a:r>
              <a:rPr lang="pt-B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interface</a:t>
            </a:r>
            <a:r>
              <a:rPr lang="pt-BR" dirty="0">
                <a:solidFill>
                  <a:schemeClr val="bg1"/>
                </a:solidFill>
              </a:rPr>
              <a:t> entre um usuário e um </a:t>
            </a:r>
            <a:r>
              <a:rPr lang="pt-BR" dirty="0">
                <a:solidFill>
                  <a:schemeClr val="bg1"/>
                </a:solidFill>
                <a:hlinkClick r:id="rId4" tooltip="Sistema operacion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operacional</a:t>
            </a:r>
            <a:r>
              <a:rPr lang="pt-BR" dirty="0">
                <a:solidFill>
                  <a:schemeClr val="bg1"/>
                </a:solidFill>
              </a:rPr>
              <a:t> através de recursos gráficos 3D ou imagens 360º cujo objetivo é criar a sensação de presença em um ambiente virtual diferente do real. Para isso, essa interação é realizada em </a:t>
            </a:r>
            <a:r>
              <a:rPr lang="pt-BR" dirty="0">
                <a:solidFill>
                  <a:schemeClr val="bg1"/>
                </a:solidFill>
                <a:hlinkClick r:id="rId5" tooltip="Tempo re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 real</a:t>
            </a:r>
            <a:r>
              <a:rPr lang="pt-BR" dirty="0">
                <a:solidFill>
                  <a:schemeClr val="bg1"/>
                </a:solidFill>
              </a:rPr>
              <a:t>, com o uso de técnicas e de equipamentos computacionais que ajudem na ampliação do sentimento de presença do usuário no ambiente virtual. Esta sensação de presença é usualmente referida como imersão.</a:t>
            </a:r>
          </a:p>
        </p:txBody>
      </p:sp>
    </p:spTree>
    <p:extLst>
      <p:ext uri="{BB962C8B-B14F-4D97-AF65-F5344CB8AC3E}">
        <p14:creationId xmlns:p14="http://schemas.microsoft.com/office/powerpoint/2010/main" val="85388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199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140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Sobral</dc:creator>
  <cp:lastModifiedBy>Sobral</cp:lastModifiedBy>
  <cp:revision>5</cp:revision>
  <dcterms:created xsi:type="dcterms:W3CDTF">2021-05-30T17:17:48Z</dcterms:created>
  <dcterms:modified xsi:type="dcterms:W3CDTF">2021-05-31T00:50:42Z</dcterms:modified>
</cp:coreProperties>
</file>