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31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FB2FA-26BA-4744-85E5-A796C826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77AFD-5821-4729-9B74-C92855704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75AB1-AC0A-4F4F-B805-EEE85D44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57416-252C-47DB-8D29-6C201395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E7A98-915E-4831-B347-1671012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8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90EF8-8E35-4F24-BAD7-E1738E66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CF2DF8-D393-4F14-BD07-4775F8C3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32FE3-2DBE-4978-A01C-84601216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22B26-C94A-4CA6-B26B-2D1B4FF5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9C16F-045D-4A5E-9241-D2AE4B83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7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662F3F-9975-49DD-8FD2-9ABE178F1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638095-318A-4316-8C1D-2C2E51E6B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CBC31-6C88-49AC-A0B6-133CD663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D88036-0309-40C5-BB80-D948B211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B9ABE-949C-47DB-B9A8-DB173DB0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32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8749-A7E5-4A59-8321-1AA06CBB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69B89-988F-44A9-82C3-8C2A9C5B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709BC-CE2B-41BA-8B10-85CE4909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15353-A237-493C-8362-FBF11763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1FA8AE-A41D-4C02-B2FB-E1296AB4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EC6EF-E4EF-4848-A929-A4D94761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91D61F-F786-49F5-9A1F-5A5CFFDD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4F404-829F-42BE-94BB-A0231DF8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D7EC4-522B-433D-92B6-CC8DA4B7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5CB65-820F-4C84-9CBB-3C3C2BB2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D2DE6-3143-4928-9D9C-509097AD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09F81-3BCC-4BFB-AA9C-41E41AA65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5AF94C-BAEE-47B5-85BF-F6F2C86CA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1E0E4F-631C-4962-A134-19BBA5ED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A103C5-33E5-4F14-8A8E-91A801DF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44E781-3A2A-439B-A185-FDFC1D4F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9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7AE6-86EE-4B6E-A1CA-0E3A964B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4185FA-2FE5-46C7-B983-93BC8B02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A3CE7-1EDA-47EA-9A01-1E55C448E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B69999-AE5A-4A37-88EF-782EB3F45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E736A4-6DDF-4C57-BC42-467B1A46F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A4EBB8-CEB5-4DB6-A8F2-C1F685CF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50E1D1-D802-4403-AEA0-D051F1BF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C2A3F7-7AE8-4FC4-9540-400CF381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CB474-A826-42B3-A7A4-15167973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796ED6-6614-464A-80D6-86BAD1C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8E3851-94E8-4708-B41D-D12BF4AF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6CC01E-444C-41E8-81D5-83DB49BE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59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6B2E83-7D04-4059-BF10-9885B70C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CD609A-248A-4B59-A66F-81F920AA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7A89D7-AC23-4C03-B4AD-7F72897E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2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DDB87-7B06-4EE3-9BF9-FC53231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F6068-10DD-4A36-9F7F-CA12206E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1A438E-AB6A-41B4-900F-363BB0614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81837-B248-48CD-86E8-5FDD95AF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EF60A9-F448-46A5-A543-3EA4F1BE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6AE0D9-EEFB-4D27-B625-4489DDBB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4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E40DE-6F89-45CA-B0CC-68726E01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828DAB-DB2B-4B08-BC33-401310673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3F0F04-069D-48C2-8E9E-9C3F5BA7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B6AB27-8CBC-46AC-97FC-639B6CDD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394295-E7BC-40CD-A72E-8CCB346D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8C8795-7682-4BD2-A485-E26B9117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7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D62D3B-4B83-48C8-9236-44954711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969486-7783-43C0-8C36-3088D633B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9F9DAE-5C90-4CC5-B83C-395E9082C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2F46-3C2A-433E-96A0-25601C8A9332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7F36C1-12BD-4B05-B4FC-8E6D6C44E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0FF50-A1F6-4D39-A4A5-F7FC6BB46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18BB-735D-482A-ABC0-87C3B8A5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3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E55C79E-DEE4-4025-80AA-9FED0A89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328"/>
            <a:ext cx="12192000" cy="68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A8440D-59A0-4873-9549-8667236B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564"/>
            <a:ext cx="12192000" cy="69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515FF5A-961B-40F7-B564-4FA8E75D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564"/>
            <a:ext cx="12192000" cy="69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4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A4E5AAE-89AF-4A8F-BF58-6C882E37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328"/>
            <a:ext cx="12192000" cy="68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4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F81914E-8A9D-4746-A104-B2828C7B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328"/>
            <a:ext cx="12192000" cy="68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96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Sobral</dc:creator>
  <cp:lastModifiedBy>Sobral</cp:lastModifiedBy>
  <cp:revision>3</cp:revision>
  <dcterms:created xsi:type="dcterms:W3CDTF">2021-06-02T01:06:39Z</dcterms:created>
  <dcterms:modified xsi:type="dcterms:W3CDTF">2021-06-02T01:39:35Z</dcterms:modified>
</cp:coreProperties>
</file>