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2" r:id="rId12"/>
    <p:sldId id="284" r:id="rId13"/>
  </p:sldIdLst>
  <p:sldSz cx="18288000" cy="10287000"/>
  <p:notesSz cx="6858000" cy="9144000"/>
  <p:embeddedFontLst>
    <p:embeddedFont>
      <p:font typeface="Muli Regular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uli Black" panose="020B0604020202020204" charset="0"/>
      <p:regular r:id="rId20"/>
    </p:embeddedFont>
    <p:embeddedFont>
      <p:font typeface="Muli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88DC62"/>
    <a:srgbClr val="008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47" d="100"/>
          <a:sy n="47" d="100"/>
        </p:scale>
        <p:origin x="7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EAC085-681A-45EE-B90E-E9B5238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2" y="3065995"/>
            <a:ext cx="16306800" cy="34290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A68B3E-4F46-4B19-8D58-C84C32AC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52" y="7253219"/>
            <a:ext cx="13855296" cy="14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2434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0322F34-1D34-4CD9-B197-21E95A0D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7633931"/>
            <a:ext cx="6474513" cy="859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9694B8-B091-4660-AA44-26E481084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00100"/>
            <a:ext cx="14020800" cy="7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EEF1-AF4E-42AC-A33B-F662B725D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723900"/>
            <a:ext cx="14088533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262</Words>
  <Application>Microsoft Office PowerPoint</Application>
  <PresentationFormat>Personalizar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Muli Regular</vt:lpstr>
      <vt:lpstr>Calibri</vt:lpstr>
      <vt:lpstr>Muli Black</vt:lpstr>
      <vt:lpstr>Muli Regular Bold</vt:lpstr>
      <vt:lpstr>Arial</vt:lpstr>
      <vt:lpstr>Times New Roman</vt:lpstr>
      <vt:lpstr>Muli Black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André</cp:lastModifiedBy>
  <cp:revision>184</cp:revision>
  <dcterms:created xsi:type="dcterms:W3CDTF">2006-08-16T00:00:00Z</dcterms:created>
  <dcterms:modified xsi:type="dcterms:W3CDTF">2021-04-18T15:20:51Z</dcterms:modified>
  <dc:identifier>DAEX1hwDKWY</dc:identifier>
</cp:coreProperties>
</file>