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80" r:id="rId3"/>
    <p:sldId id="270" r:id="rId4"/>
    <p:sldId id="281" r:id="rId5"/>
    <p:sldId id="259" r:id="rId6"/>
    <p:sldId id="276" r:id="rId7"/>
    <p:sldId id="277" r:id="rId8"/>
    <p:sldId id="278" r:id="rId9"/>
    <p:sldId id="279" r:id="rId10"/>
    <p:sldId id="283" r:id="rId11"/>
    <p:sldId id="282" r:id="rId12"/>
    <p:sldId id="284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uli Black" panose="020B0604020202020204" charset="0"/>
      <p:regular r:id="rId19"/>
    </p:embeddedFont>
    <p:embeddedFont>
      <p:font typeface="Muli Regular" panose="020B0604020202020204" charset="0"/>
      <p:regular r:id="rId20"/>
    </p:embeddedFont>
    <p:embeddedFont>
      <p:font typeface="Muli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88DC62"/>
    <a:srgbClr val="008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 varScale="1">
        <p:scale>
          <a:sx n="46" d="100"/>
          <a:sy n="46" d="100"/>
        </p:scale>
        <p:origin x="8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16.4.2021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EAC085-681A-45EE-B90E-E9B52384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2" y="3065995"/>
            <a:ext cx="16306800" cy="34290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A85F875E-2B54-4357-BC93-639D1C7EBB9A}"/>
              </a:ext>
            </a:extLst>
          </p:cNvPr>
          <p:cNvSpPr txBox="1"/>
          <p:nvPr/>
        </p:nvSpPr>
        <p:spPr>
          <a:xfrm>
            <a:off x="4175420" y="634556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Especificação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Analytics:</a:t>
            </a:r>
          </a:p>
          <a:p>
            <a:pPr algn="ctr">
              <a:lnSpc>
                <a:spcPts val="6759"/>
              </a:lnSpc>
            </a:pPr>
            <a:r>
              <a:rPr lang="en-US" sz="4800" b="1" dirty="0" err="1">
                <a:solidFill>
                  <a:srgbClr val="54C286"/>
                </a:solidFill>
                <a:latin typeface="Muli Black" panose="020B0604020202020204" charset="0"/>
              </a:rPr>
              <a:t>Tomates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A68B3E-4F46-4B19-8D58-C84C32ACD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52" y="7253219"/>
            <a:ext cx="13855296" cy="14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2247900"/>
            <a:ext cx="15697200" cy="2479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Demonstração</a:t>
            </a:r>
            <a:r>
              <a:rPr lang="en-US" sz="4000" b="1" dirty="0">
                <a:latin typeface="Muli Regular" panose="020B0604020202020204" charset="0"/>
              </a:rPr>
              <a:t> do </a:t>
            </a:r>
            <a:r>
              <a:rPr lang="en-US" sz="4000" b="1" dirty="0" err="1">
                <a:latin typeface="Muli Regular" panose="020B0604020202020204" charset="0"/>
              </a:rPr>
              <a:t>Simulador</a:t>
            </a:r>
            <a:r>
              <a:rPr lang="en-US" sz="4000" b="1" dirty="0">
                <a:latin typeface="Muli Regular" panose="020B0604020202020204" charset="0"/>
              </a:rPr>
              <a:t> de </a:t>
            </a:r>
            <a:r>
              <a:rPr lang="en-US" sz="4000" b="1" dirty="0" err="1">
                <a:latin typeface="Muli Regular" panose="020B0604020202020204" charset="0"/>
              </a:rPr>
              <a:t>Sensores</a:t>
            </a:r>
            <a:r>
              <a:rPr lang="en-US" sz="4000" b="1" dirty="0">
                <a:latin typeface="Muli Regular" panose="020B0604020202020204" charset="0"/>
              </a:rPr>
              <a:t> (Node).</a:t>
            </a:r>
          </a:p>
          <a:p>
            <a:pPr marL="377825" lvl="1">
              <a:lnSpc>
                <a:spcPts val="4865"/>
              </a:lnSpc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Tabelas</a:t>
            </a:r>
            <a:r>
              <a:rPr lang="en-US" sz="4000" b="1" dirty="0">
                <a:latin typeface="Muli Regular" panose="020B0604020202020204" charset="0"/>
              </a:rPr>
              <a:t> / </a:t>
            </a:r>
            <a:r>
              <a:rPr lang="en-US" sz="4000" b="1" dirty="0" err="1">
                <a:latin typeface="Muli Regular" panose="020B0604020202020204" charset="0"/>
              </a:rPr>
              <a:t>Modelo</a:t>
            </a:r>
            <a:r>
              <a:rPr lang="en-US" sz="4000" b="1" dirty="0">
                <a:latin typeface="Muli Regular" panose="020B0604020202020204" charset="0"/>
              </a:rPr>
              <a:t> de dados </a:t>
            </a:r>
            <a:r>
              <a:rPr lang="en-US" sz="4000" b="1" dirty="0" err="1">
                <a:latin typeface="Muli Regular" panose="020B0604020202020204" charset="0"/>
              </a:rPr>
              <a:t>Lógico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9CA7EF3-2F23-4F62-8F3B-C88AA38D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75" y="1562100"/>
            <a:ext cx="12048219" cy="769620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378992" y="495300"/>
            <a:ext cx="10733587" cy="80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Tabelas / Modelo de dados Lógico.</a:t>
            </a:r>
          </a:p>
        </p:txBody>
      </p:sp>
    </p:spTree>
    <p:extLst>
      <p:ext uri="{BB962C8B-B14F-4D97-AF65-F5344CB8AC3E}">
        <p14:creationId xmlns:p14="http://schemas.microsoft.com/office/powerpoint/2010/main" val="28081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</a:t>
            </a:r>
            <a:r>
              <a:rPr lang="en-US" sz="3200" dirty="0" err="1">
                <a:latin typeface="Muli Regular"/>
              </a:rPr>
              <a:t>alta</a:t>
            </a:r>
            <a:r>
              <a:rPr lang="en-US" sz="3200" dirty="0">
                <a:latin typeface="Muli Regular"/>
              </a:rPr>
              <a:t>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1396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0322F34-1D34-4CD9-B197-21E95A0D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7633931"/>
            <a:ext cx="6474513" cy="859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A5CBEC3B-620B-4E16-9BB3-7D741CC7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9694B8-B091-4660-AA44-26E481084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00100"/>
            <a:ext cx="14020800" cy="78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B44EDF3-F15D-4ADF-A964-0197F998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FEEF1-AF4E-42AC-A33B-F662B725D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9" y="723900"/>
            <a:ext cx="14088533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2BA59F2D-3FA5-4ED0-8E4A-E4B2E2C23330}"/>
              </a:ext>
            </a:extLst>
          </p:cNvPr>
          <p:cNvSpPr txBox="1"/>
          <p:nvPr/>
        </p:nvSpPr>
        <p:spPr>
          <a:xfrm>
            <a:off x="1295400" y="3162300"/>
            <a:ext cx="7848600" cy="310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Principais</a:t>
            </a:r>
            <a:r>
              <a:rPr lang="en-US" sz="4000" b="1" dirty="0">
                <a:latin typeface="Muli Regular" panose="020B0604020202020204" charset="0"/>
              </a:rPr>
              <a:t> </a:t>
            </a:r>
            <a:r>
              <a:rPr lang="en-US" sz="4000" b="1" dirty="0" err="1">
                <a:latin typeface="Muli Regular" panose="020B0604020202020204" charset="0"/>
              </a:rPr>
              <a:t>requisitos</a:t>
            </a:r>
            <a:r>
              <a:rPr lang="en-US" sz="4000" b="1" dirty="0">
                <a:latin typeface="Muli Regular" panose="020B0604020202020204" charset="0"/>
              </a:rPr>
              <a:t>. (Trello) 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>
                <a:latin typeface="Muli Regular" panose="020B0604020202020204" charset="0"/>
              </a:rPr>
              <a:t>Site </a:t>
            </a:r>
            <a:r>
              <a:rPr lang="en-US" sz="4000" b="1" dirty="0" err="1">
                <a:latin typeface="Muli Regular" panose="020B0604020202020204" charset="0"/>
              </a:rPr>
              <a:t>Institucional</a:t>
            </a:r>
            <a:r>
              <a:rPr lang="en-US" sz="4000" b="1" dirty="0">
                <a:latin typeface="Muli Regular" panose="020B0604020202020204" charset="0"/>
              </a:rPr>
              <a:t>.</a:t>
            </a: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endParaRPr lang="en-US" sz="4000" b="1" dirty="0">
              <a:latin typeface="Muli Regular" panose="020B0604020202020204" charset="0"/>
            </a:endParaRPr>
          </a:p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4000" b="1" dirty="0" err="1">
                <a:latin typeface="Muli Regular" panose="020B0604020202020204" charset="0"/>
              </a:rPr>
              <a:t>Especificação</a:t>
            </a:r>
            <a:r>
              <a:rPr lang="en-US" sz="4000" b="1" dirty="0">
                <a:latin typeface="Muli Regular" panose="020B0604020202020204" charset="0"/>
              </a:rPr>
              <a:t> Analytics.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1236CF-585A-459B-97F8-67C76A5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264</Words>
  <Application>Microsoft Office PowerPoint</Application>
  <PresentationFormat>Personalizar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Muli Regular Bold</vt:lpstr>
      <vt:lpstr>Arial</vt:lpstr>
      <vt:lpstr>Muli Regular</vt:lpstr>
      <vt:lpstr>Muli Black</vt:lpstr>
      <vt:lpstr>Calibri</vt:lpstr>
      <vt:lpstr>Muli Black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User</cp:lastModifiedBy>
  <cp:revision>182</cp:revision>
  <dcterms:created xsi:type="dcterms:W3CDTF">2006-08-16T00:00:00Z</dcterms:created>
  <dcterms:modified xsi:type="dcterms:W3CDTF">2021-04-16T18:14:29Z</dcterms:modified>
  <dc:identifier>DAEX1hwDKWY</dc:identifier>
</cp:coreProperties>
</file>