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sldIdLst>
    <p:sldId id="257" r:id="rId5"/>
    <p:sldId id="258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4DA70-C731-4C70-880D-CCD4705E623C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9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275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849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203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767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5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451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50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6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3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5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3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78" y="1958196"/>
            <a:ext cx="7944930" cy="1164648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Digital Signature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7EAD3-A022-4C14-A400-2817825EFB1A}"/>
              </a:ext>
            </a:extLst>
          </p:cNvPr>
          <p:cNvSpPr txBox="1"/>
          <p:nvPr/>
        </p:nvSpPr>
        <p:spPr>
          <a:xfrm>
            <a:off x="3519896" y="3812876"/>
            <a:ext cx="71682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Md. Rony Hossain</a:t>
            </a:r>
          </a:p>
          <a:p>
            <a:r>
              <a:rPr lang="en-US" sz="2800" b="1" dirty="0"/>
              <a:t>Roll: 1910876102</a:t>
            </a:r>
          </a:p>
          <a:p>
            <a:r>
              <a:rPr lang="en-US" sz="2800" b="1" dirty="0"/>
              <a:t>Dept: Computer Science &amp; Engineering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13935" y="1"/>
            <a:ext cx="4635315" cy="6857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31C7AD-DAB1-4988-941C-FF14CD357C1C}"/>
              </a:ext>
            </a:extLst>
          </p:cNvPr>
          <p:cNvSpPr/>
          <p:nvPr/>
        </p:nvSpPr>
        <p:spPr>
          <a:xfrm flipV="1">
            <a:off x="3252158" y="3505777"/>
            <a:ext cx="6443933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DFCFB-49B2-4594-9A3F-2D2C1037BD0B}"/>
              </a:ext>
            </a:extLst>
          </p:cNvPr>
          <p:cNvSpPr txBox="1"/>
          <p:nvPr/>
        </p:nvSpPr>
        <p:spPr>
          <a:xfrm>
            <a:off x="2294468" y="2353733"/>
            <a:ext cx="10718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030A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39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A66A1-04F3-4809-97FC-E119C4DA9B28}"/>
              </a:ext>
            </a:extLst>
          </p:cNvPr>
          <p:cNvSpPr txBox="1"/>
          <p:nvPr/>
        </p:nvSpPr>
        <p:spPr>
          <a:xfrm>
            <a:off x="1777040" y="1181818"/>
            <a:ext cx="93682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What is a Digital Signature</a:t>
            </a: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Digital Signature is a cryptographic technique used to verify the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authenticity</a:t>
            </a:r>
            <a:r>
              <a:rPr lang="en-US" sz="3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sz="3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of a digital message or document.</a:t>
            </a:r>
          </a:p>
        </p:txBody>
      </p:sp>
    </p:spTree>
    <p:extLst>
      <p:ext uri="{BB962C8B-B14F-4D97-AF65-F5344CB8AC3E}">
        <p14:creationId xmlns:p14="http://schemas.microsoft.com/office/powerpoint/2010/main" val="331316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C41958-3718-4704-90F5-D72F81F006F3}"/>
              </a:ext>
            </a:extLst>
          </p:cNvPr>
          <p:cNvSpPr txBox="1"/>
          <p:nvPr/>
        </p:nvSpPr>
        <p:spPr>
          <a:xfrm>
            <a:off x="1578633" y="1104179"/>
            <a:ext cx="988587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Digital Signature?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It is used to: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you sent a message or file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one has changed it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anyone from saying, "I didn’t send it"</a:t>
            </a:r>
          </a:p>
        </p:txBody>
      </p:sp>
    </p:spTree>
    <p:extLst>
      <p:ext uri="{BB962C8B-B14F-4D97-AF65-F5344CB8AC3E}">
        <p14:creationId xmlns:p14="http://schemas.microsoft.com/office/powerpoint/2010/main" val="27859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45C704-9C9F-429C-8E31-826135B8EB3F}"/>
              </a:ext>
            </a:extLst>
          </p:cNvPr>
          <p:cNvSpPr txBox="1"/>
          <p:nvPr/>
        </p:nvSpPr>
        <p:spPr>
          <a:xfrm>
            <a:off x="1787824" y="798745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it work?</a:t>
            </a:r>
          </a:p>
          <a:p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Alice signs a message—&quot;Hello Bob!&quot;—by appending a signature which is computed from the message and her private key. Bob receives the message, including the signature, and using Alice's public key, verifies the authenticity of the signed message.">
            <a:extLst>
              <a:ext uri="{FF2B5EF4-FFF2-40B4-BE49-F238E27FC236}">
                <a16:creationId xmlns:a16="http://schemas.microsoft.com/office/drawing/2014/main" id="{76B0538A-89C2-4571-B6BB-46749D389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18" y="1695302"/>
            <a:ext cx="7065034" cy="445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6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6FE94C-C2BC-4F32-BC58-891E294A4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t="13014" r="7482" b="11715"/>
          <a:stretch/>
        </p:blipFill>
        <p:spPr bwMode="auto">
          <a:xfrm>
            <a:off x="657434" y="973665"/>
            <a:ext cx="10730232" cy="506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06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94FB9-A4AA-40D6-83A8-AE7D97C53CD3}"/>
              </a:ext>
            </a:extLst>
          </p:cNvPr>
          <p:cNvSpPr txBox="1"/>
          <p:nvPr/>
        </p:nvSpPr>
        <p:spPr>
          <a:xfrm>
            <a:off x="1261533" y="121656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84743-E4C0-4E97-81E9-741E10CF0B81}"/>
              </a:ext>
            </a:extLst>
          </p:cNvPr>
          <p:cNvSpPr txBox="1"/>
          <p:nvPr/>
        </p:nvSpPr>
        <p:spPr>
          <a:xfrm>
            <a:off x="1303866" y="2071574"/>
            <a:ext cx="999066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Signing the Document (Sender’s Side)</a:t>
            </a:r>
          </a:p>
          <a:p>
            <a:endParaRPr lang="en-US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A document or data (e.g., a message, contract, file)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hash algorithm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creates a fixed-size summary of the document.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 the Hash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hash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encrypted using the sender's private 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 Signature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original document and the digital signature are combined.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715575-41A8-41AF-B69A-C6B30758B466}"/>
              </a:ext>
            </a:extLst>
          </p:cNvPr>
          <p:cNvSpPr txBox="1"/>
          <p:nvPr/>
        </p:nvSpPr>
        <p:spPr>
          <a:xfrm>
            <a:off x="914401" y="829502"/>
            <a:ext cx="98044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Sending Over the Network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digitally signed document is sent to the receiver through a network (e.g., email, website, etc.)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0A104-063D-4E2A-A346-E7AEE9A4BC21}"/>
              </a:ext>
            </a:extLst>
          </p:cNvPr>
          <p:cNvSpPr txBox="1"/>
          <p:nvPr/>
        </p:nvSpPr>
        <p:spPr>
          <a:xfrm>
            <a:off x="973667" y="2348576"/>
            <a:ext cx="104732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Verifying the Signature (Receiver’s Side)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Again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receiver applies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same hash algorithm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the received document to generate a new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hash.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 the Signature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receiver uses the sender’s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public 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decrypt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digital signature, which gives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original hash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created by the sender.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Both Hashes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both hashes match → ✅ The document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unchanged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they don’t match → ❌ The document was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tampered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 from the real sender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306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219A0-6AAD-4752-92D0-40B7AE760143}"/>
              </a:ext>
            </a:extLst>
          </p:cNvPr>
          <p:cNvSpPr txBox="1"/>
          <p:nvPr/>
        </p:nvSpPr>
        <p:spPr>
          <a:xfrm>
            <a:off x="2965450" y="1485037"/>
            <a:ext cx="611716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is it used?</a:t>
            </a:r>
          </a:p>
          <a:p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Signing PDFs (contracts, agreements)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Sending secure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Online banking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Software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E-voting systems</a:t>
            </a:r>
          </a:p>
        </p:txBody>
      </p:sp>
    </p:spTree>
    <p:extLst>
      <p:ext uri="{BB962C8B-B14F-4D97-AF65-F5344CB8AC3E}">
        <p14:creationId xmlns:p14="http://schemas.microsoft.com/office/powerpoint/2010/main" val="329346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47D051-7578-47C6-9239-8095EB07C3D3}"/>
              </a:ext>
            </a:extLst>
          </p:cNvPr>
          <p:cNvSpPr txBox="1"/>
          <p:nvPr/>
        </p:nvSpPr>
        <p:spPr>
          <a:xfrm>
            <a:off x="2262715" y="1542534"/>
            <a:ext cx="94890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digital signature</a:t>
            </a:r>
          </a:p>
          <a:p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Private key can be stolen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Certificate can expire or be revoked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Needs special setup (PKI)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technical knowledge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accepted everywhere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00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97</TotalTime>
  <Words>321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Garamond</vt:lpstr>
      <vt:lpstr>Wingdings</vt:lpstr>
      <vt:lpstr>Organic</vt:lpstr>
      <vt:lpstr>Digital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</dc:title>
  <dc:creator>Md. Rony Hossain</dc:creator>
  <cp:lastModifiedBy>Md. Rony Hossain</cp:lastModifiedBy>
  <cp:revision>16</cp:revision>
  <dcterms:created xsi:type="dcterms:W3CDTF">2025-07-31T14:03:01Z</dcterms:created>
  <dcterms:modified xsi:type="dcterms:W3CDTF">2025-07-31T15:40:34Z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