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C5D90A1-ABF6-4E6D-8F58-15E6E9F47836}" type="slidenum">
              <a:t>‹#›</a:t>
            </a:fld>
            <a:endParaRPr/>
          </a:p>
        </p:txBody>
      </p:sp>
      <p:sp>
        <p:nvSpPr>
          <p:cNvPr id="2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tandar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A40FA013-73AB-4E53-8F1C-6AA5C5521C3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F5B4FBA7-0BE2-4207-94E6-2C52CC33717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Standar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00BB553-A071-4B8E-A571-F87896AB362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/>
        </p:nvSpPr>
        <p:spPr>
          <a:xfrm>
            <a:off x="0" y="0"/>
            <a:ext cx="10080000" cy="425160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4251600"/>
              <a:gd name="textAreaBottom" fmla="*/ 4251960 h 4251600"/>
            </a:gdLst>
            <a:ahLst/>
            <a:cxnLst/>
            <a:rect l="textAreaLeft" t="textAreaTop" r="textAreaRight" b="textAreaBottom"/>
            <a:pathLst>
              <a:path w="28001" h="11811">
                <a:moveTo>
                  <a:pt x="0" y="11811"/>
                </a:moveTo>
                <a:lnTo>
                  <a:pt x="0" y="0"/>
                </a:lnTo>
                <a:lnTo>
                  <a:pt x="28001" y="0"/>
                </a:lnTo>
                <a:lnTo>
                  <a:pt x="28001" y="7811"/>
                </a:lnTo>
                <a:lnTo>
                  <a:pt x="0" y="11811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5579640" y="5129640"/>
            <a:ext cx="43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Liberation Sans Narrow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7379640" y="4589640"/>
            <a:ext cx="25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600" b="0" strike="noStrike" spc="-1">
                <a:solidFill>
                  <a:srgbClr val="000000"/>
                </a:solidFill>
                <a:latin typeface="Liberation Sans Narrow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CF5D25E-CF45-499B-9077-F7538960B3E1}" type="slidenum">
              <a:rPr lang="en-US" sz="2600" b="0" strike="noStrike" spc="-1">
                <a:solidFill>
                  <a:srgbClr val="000000"/>
                </a:solidFill>
                <a:latin typeface="Liberation Sans Narrow"/>
              </a:rPr>
              <a:t>‹#›</a:t>
            </a:fld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7019640" y="4913640"/>
            <a:ext cx="287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>
          <a:xfrm>
            <a:off x="1096920" y="4388760"/>
            <a:ext cx="8982360" cy="1280520"/>
          </a:xfrm>
          <a:custGeom>
            <a:avLst/>
            <a:gdLst>
              <a:gd name="textAreaLeft" fmla="*/ 0 w 8982360"/>
              <a:gd name="textAreaRight" fmla="*/ 8982720 w 8982360"/>
              <a:gd name="textAreaTop" fmla="*/ 0 h 1280520"/>
              <a:gd name="textAreaBottom" fmla="*/ 1280880 h 1280520"/>
            </a:gdLst>
            <a:ahLst/>
            <a:cxnLst/>
            <a:rect l="textAreaLeft" t="textAreaTop" r="textAreaRight" b="textAreaBottom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0" y="0"/>
            <a:ext cx="10079640" cy="150876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1508760"/>
              <a:gd name="textAreaBottom" fmla="*/ 1509120 h 1508760"/>
            </a:gdLst>
            <a:ahLst/>
            <a:cxnLst/>
            <a:rect l="textAreaLeft" t="textAreaTop" r="textAreaRight" b="textAreaBottom"/>
            <a:pathLst>
              <a:path w="28000" h="4192">
                <a:moveTo>
                  <a:pt x="0" y="4192"/>
                </a:moveTo>
                <a:lnTo>
                  <a:pt x="0" y="0"/>
                </a:lnTo>
                <a:lnTo>
                  <a:pt x="28000" y="0"/>
                </a:lnTo>
                <a:lnTo>
                  <a:pt x="28000" y="191"/>
                </a:lnTo>
                <a:lnTo>
                  <a:pt x="0" y="4192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2" name="PlaceHolder 3"/>
          <p:cNvSpPr>
            <a:spLocks noGrp="1"/>
          </p:cNvSpPr>
          <p:nvPr>
            <p:ph type="ftr" idx="4"/>
          </p:nvPr>
        </p:nvSpPr>
        <p:spPr>
          <a:xfrm>
            <a:off x="5579640" y="5129640"/>
            <a:ext cx="43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sldNum" idx="5"/>
          </p:nvPr>
        </p:nvSpPr>
        <p:spPr>
          <a:xfrm>
            <a:off x="7379640" y="4589640"/>
            <a:ext cx="25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6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A04D04D-5912-40CA-A64D-10FE6E8582E0}" type="slidenum">
              <a:rPr lang="en-US" sz="26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dt" idx="6"/>
          </p:nvPr>
        </p:nvSpPr>
        <p:spPr>
          <a:xfrm>
            <a:off x="7019640" y="4913640"/>
            <a:ext cx="287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/>
          <p:cNvSpPr/>
          <p:nvPr/>
        </p:nvSpPr>
        <p:spPr>
          <a:xfrm>
            <a:off x="1096920" y="4388760"/>
            <a:ext cx="8982360" cy="1280520"/>
          </a:xfrm>
          <a:custGeom>
            <a:avLst/>
            <a:gdLst>
              <a:gd name="textAreaLeft" fmla="*/ 0 w 8982360"/>
              <a:gd name="textAreaRight" fmla="*/ 8982720 w 8982360"/>
              <a:gd name="textAreaTop" fmla="*/ 0 h 1280520"/>
              <a:gd name="textAreaBottom" fmla="*/ 1280880 h 1280520"/>
            </a:gdLst>
            <a:ahLst/>
            <a:cxnLst/>
            <a:rect l="textAreaLeft" t="textAreaTop" r="textAreaRight" b="textAreaBottom"/>
            <a:pathLst>
              <a:path w="24952" h="3558">
                <a:moveTo>
                  <a:pt x="0" y="3558"/>
                </a:moveTo>
                <a:lnTo>
                  <a:pt x="24951" y="3557"/>
                </a:lnTo>
                <a:lnTo>
                  <a:pt x="24952" y="0"/>
                </a:lnTo>
                <a:lnTo>
                  <a:pt x="0" y="35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Freeform: Shape 17"/>
          <p:cNvSpPr/>
          <p:nvPr/>
        </p:nvSpPr>
        <p:spPr>
          <a:xfrm>
            <a:off x="0" y="411120"/>
            <a:ext cx="10079640" cy="525816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5258160"/>
              <a:gd name="textAreaBottom" fmla="*/ 5258520 h 5258160"/>
            </a:gdLst>
            <a:ahLst/>
            <a:cxnLst/>
            <a:rect l="textAreaLeft" t="textAreaTop" r="textAreaRight" b="textAreaBottom"/>
            <a:pathLst>
              <a:path w="28000" h="14607">
                <a:moveTo>
                  <a:pt x="0" y="14607"/>
                </a:moveTo>
                <a:lnTo>
                  <a:pt x="508" y="14607"/>
                </a:lnTo>
                <a:lnTo>
                  <a:pt x="28000" y="10668"/>
                </a:lnTo>
                <a:lnTo>
                  <a:pt x="28000" y="0"/>
                </a:lnTo>
                <a:lnTo>
                  <a:pt x="0" y="4001"/>
                </a:lnTo>
                <a:lnTo>
                  <a:pt x="0" y="14607"/>
                </a:lnTo>
                <a:close/>
              </a:path>
            </a:pathLst>
          </a:cu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Freeform: Shape 18"/>
          <p:cNvSpPr/>
          <p:nvPr/>
        </p:nvSpPr>
        <p:spPr>
          <a:xfrm>
            <a:off x="0" y="0"/>
            <a:ext cx="10080000" cy="1714320"/>
          </a:xfrm>
          <a:custGeom>
            <a:avLst/>
            <a:gdLst>
              <a:gd name="textAreaLeft" fmla="*/ 0 w 10080000"/>
              <a:gd name="textAreaRight" fmla="*/ 10080360 w 10080000"/>
              <a:gd name="textAreaTop" fmla="*/ 0 h 1714320"/>
              <a:gd name="textAreaBottom" fmla="*/ 1714680 h 1714320"/>
            </a:gdLst>
            <a:ahLst/>
            <a:cxnLst/>
            <a:rect l="textAreaLeft" t="textAreaTop" r="textAreaRight" b="textAreaBottom"/>
            <a:pathLst>
              <a:path w="28001" h="4763">
                <a:moveTo>
                  <a:pt x="1" y="4763"/>
                </a:moveTo>
                <a:lnTo>
                  <a:pt x="0" y="0"/>
                </a:lnTo>
                <a:lnTo>
                  <a:pt x="28000" y="0"/>
                </a:lnTo>
                <a:lnTo>
                  <a:pt x="28001" y="762"/>
                </a:lnTo>
                <a:lnTo>
                  <a:pt x="1" y="4763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ftr" idx="7"/>
          </p:nvPr>
        </p:nvSpPr>
        <p:spPr>
          <a:xfrm>
            <a:off x="5579640" y="5129640"/>
            <a:ext cx="43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8"/>
          </p:nvPr>
        </p:nvSpPr>
        <p:spPr>
          <a:xfrm>
            <a:off x="7379640" y="4589640"/>
            <a:ext cx="25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6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B88773C-48F6-4141-9794-D99595F39F86}" type="slidenum">
              <a:rPr lang="en-US" sz="26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9"/>
          </p:nvPr>
        </p:nvSpPr>
        <p:spPr>
          <a:xfrm>
            <a:off x="7019640" y="4913640"/>
            <a:ext cx="287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/>
          <p:cNvSpPr/>
          <p:nvPr/>
        </p:nvSpPr>
        <p:spPr>
          <a:xfrm>
            <a:off x="1403640" y="4388760"/>
            <a:ext cx="8676000" cy="1280160"/>
          </a:xfrm>
          <a:custGeom>
            <a:avLst/>
            <a:gdLst>
              <a:gd name="textAreaLeft" fmla="*/ 0 w 8676000"/>
              <a:gd name="textAreaRight" fmla="*/ 8676360 w 8676000"/>
              <a:gd name="textAreaTop" fmla="*/ 0 h 1280160"/>
              <a:gd name="textAreaBottom" fmla="*/ 1280520 h 1280160"/>
            </a:gdLst>
            <a:ahLst/>
            <a:cxnLst/>
            <a:rect l="textAreaLeft" t="textAreaTop" r="textAreaRight" b="textAreaBottom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Freeform: Shape 27"/>
          <p:cNvSpPr/>
          <p:nvPr/>
        </p:nvSpPr>
        <p:spPr>
          <a:xfrm>
            <a:off x="0" y="0"/>
            <a:ext cx="10079640" cy="240012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2400120"/>
              <a:gd name="textAreaBottom" fmla="*/ 2400480 h 2400120"/>
            </a:gdLst>
            <a:ahLst/>
            <a:cxnLst/>
            <a:rect l="textAreaLeft" t="textAreaTop" r="textAreaRight" b="textAreaBottom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Freeform: Shape 28"/>
          <p:cNvSpPr/>
          <p:nvPr/>
        </p:nvSpPr>
        <p:spPr>
          <a:xfrm>
            <a:off x="0" y="0"/>
            <a:ext cx="10079640" cy="240012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2400120"/>
              <a:gd name="textAreaBottom" fmla="*/ 2400480 h 2400120"/>
            </a:gdLst>
            <a:ahLst/>
            <a:cxnLst/>
            <a:rect l="textAreaLeft" t="textAreaTop" r="textAreaRight" b="textAreaBottom"/>
            <a:pathLst>
              <a:path w="28000" h="6668">
                <a:moveTo>
                  <a:pt x="0" y="6668"/>
                </a:moveTo>
                <a:lnTo>
                  <a:pt x="0" y="0"/>
                </a:lnTo>
                <a:lnTo>
                  <a:pt x="28000" y="0"/>
                </a:lnTo>
                <a:lnTo>
                  <a:pt x="28000" y="2667"/>
                </a:lnTo>
                <a:lnTo>
                  <a:pt x="0" y="6668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Freeform: Shape 29"/>
          <p:cNvSpPr/>
          <p:nvPr/>
        </p:nvSpPr>
        <p:spPr>
          <a:xfrm>
            <a:off x="1403640" y="4388760"/>
            <a:ext cx="8676000" cy="1280160"/>
          </a:xfrm>
          <a:custGeom>
            <a:avLst/>
            <a:gdLst>
              <a:gd name="textAreaLeft" fmla="*/ 0 w 8676000"/>
              <a:gd name="textAreaRight" fmla="*/ 8676360 w 8676000"/>
              <a:gd name="textAreaTop" fmla="*/ 0 h 1280160"/>
              <a:gd name="textAreaBottom" fmla="*/ 1280520 h 1280160"/>
            </a:gdLst>
            <a:ahLst/>
            <a:cxnLst/>
            <a:rect l="textAreaLeft" t="textAreaTop" r="textAreaRight" b="textAreaBottom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Freeform: Shape 30"/>
          <p:cNvSpPr/>
          <p:nvPr/>
        </p:nvSpPr>
        <p:spPr>
          <a:xfrm>
            <a:off x="6480" y="-9720"/>
            <a:ext cx="10079640" cy="2468520"/>
          </a:xfrm>
          <a:custGeom>
            <a:avLst/>
            <a:gdLst>
              <a:gd name="textAreaLeft" fmla="*/ 0 w 10079640"/>
              <a:gd name="textAreaRight" fmla="*/ 10080000 w 10079640"/>
              <a:gd name="textAreaTop" fmla="*/ 0 h 2468520"/>
              <a:gd name="textAreaBottom" fmla="*/ 2468880 h 2468520"/>
            </a:gdLst>
            <a:ahLst/>
            <a:cxnLst/>
            <a:rect l="textAreaLeft" t="textAreaTop" r="textAreaRight" b="textAreaBottom"/>
            <a:pathLst>
              <a:path w="28000" h="6858">
                <a:moveTo>
                  <a:pt x="0" y="6858"/>
                </a:moveTo>
                <a:lnTo>
                  <a:pt x="0" y="0"/>
                </a:lnTo>
                <a:lnTo>
                  <a:pt x="28000" y="0"/>
                </a:lnTo>
                <a:lnTo>
                  <a:pt x="28000" y="2841"/>
                </a:lnTo>
                <a:lnTo>
                  <a:pt x="0" y="6858"/>
                </a:lnTo>
                <a:close/>
              </a:path>
            </a:pathLst>
          </a:custGeom>
          <a:solidFill>
            <a:srgbClr val="DDDDDD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Freeform: Shape 31"/>
          <p:cNvSpPr/>
          <p:nvPr/>
        </p:nvSpPr>
        <p:spPr>
          <a:xfrm>
            <a:off x="1403280" y="4388760"/>
            <a:ext cx="8676000" cy="1280160"/>
          </a:xfrm>
          <a:custGeom>
            <a:avLst/>
            <a:gdLst>
              <a:gd name="textAreaLeft" fmla="*/ 0 w 8676000"/>
              <a:gd name="textAreaRight" fmla="*/ 8676360 w 8676000"/>
              <a:gd name="textAreaTop" fmla="*/ 0 h 1280160"/>
              <a:gd name="textAreaBottom" fmla="*/ 1280520 h 1280160"/>
            </a:gdLst>
            <a:ahLst/>
            <a:cxnLst/>
            <a:rect l="textAreaLeft" t="textAreaTop" r="textAreaRight" b="textAreaBottom"/>
            <a:pathLst>
              <a:path w="24101" h="3557">
                <a:moveTo>
                  <a:pt x="0" y="3557"/>
                </a:moveTo>
                <a:lnTo>
                  <a:pt x="24100" y="3557"/>
                </a:lnTo>
                <a:lnTo>
                  <a:pt x="24101" y="0"/>
                </a:lnTo>
                <a:lnTo>
                  <a:pt x="0" y="3557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r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Rectangle: Rounded Corners 32"/>
          <p:cNvSpPr/>
          <p:nvPr/>
        </p:nvSpPr>
        <p:spPr>
          <a:xfrm rot="20952000">
            <a:off x="223920" y="1917000"/>
            <a:ext cx="9401760" cy="2593800"/>
          </a:xfrm>
          <a:prstGeom prst="roundRect">
            <a:avLst>
              <a:gd name="adj" fmla="val 6298"/>
            </a:avLst>
          </a:prstGeom>
          <a:solidFill>
            <a:srgbClr val="B2B2B2"/>
          </a:solidFill>
          <a:ln w="108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3960" y="2759400"/>
            <a:ext cx="639720" cy="1225440"/>
          </a:xfrm>
          <a:prstGeom prst="rect">
            <a:avLst/>
          </a:prstGeom>
          <a:noFill/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strike="noStrike" spc="-1">
                <a:solidFill>
                  <a:srgbClr val="000000"/>
                </a:solidFill>
                <a:latin typeface="Arial"/>
              </a:rPr>
              <a:t>“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215640" y="3517560"/>
            <a:ext cx="639720" cy="1225440"/>
          </a:xfrm>
          <a:prstGeom prst="rect">
            <a:avLst/>
          </a:prstGeom>
          <a:noFill/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0" strike="noStrike" spc="-1">
                <a:solidFill>
                  <a:srgbClr val="000000"/>
                </a:solidFill>
                <a:latin typeface="Arial"/>
              </a:rPr>
              <a:t>”</a:t>
            </a: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4800" y="2648880"/>
            <a:ext cx="886968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ftr" idx="10"/>
          </p:nvPr>
        </p:nvSpPr>
        <p:spPr>
          <a:xfrm>
            <a:off x="5579640" y="5129640"/>
            <a:ext cx="43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Arial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sldNum" idx="11"/>
          </p:nvPr>
        </p:nvSpPr>
        <p:spPr>
          <a:xfrm>
            <a:off x="7379640" y="4589640"/>
            <a:ext cx="251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2600" b="0" strike="noStrike" spc="-1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C135587-8301-4FDE-8D0F-DBE6F8E8D95A}" type="slidenum">
              <a:rPr lang="en-US" sz="2600" b="0" strike="noStrike" spc="-1">
                <a:solidFill>
                  <a:srgbClr val="000000"/>
                </a:solidFill>
                <a:latin typeface="Arial"/>
              </a:rPr>
              <a:t>‹#›</a:t>
            </a:fld>
            <a:endParaRPr lang="en-US" sz="26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dt" idx="12"/>
          </p:nvPr>
        </p:nvSpPr>
        <p:spPr>
          <a:xfrm>
            <a:off x="7019640" y="4913640"/>
            <a:ext cx="2879640" cy="39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 rot="21111000">
            <a:off x="124560" y="7668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Picture 43"/>
          <p:cNvPicPr/>
          <p:nvPr/>
        </p:nvPicPr>
        <p:blipFill>
          <a:blip r:embed="rId2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7248DD6-3047-45AA-8FE9-3DCC8863CA50}" type="slidenum">
              <a:t>1</a:t>
            </a:fld>
            <a:endParaRPr/>
          </a:p>
        </p:txBody>
      </p:sp>
    </p:spTree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Picture 61"/>
          <p:cNvPicPr/>
          <p:nvPr/>
        </p:nvPicPr>
        <p:blipFill>
          <a:blip r:embed="rId2"/>
          <a:stretch/>
        </p:blipFill>
        <p:spPr>
          <a:xfrm>
            <a:off x="0" y="0"/>
            <a:ext cx="10079640" cy="566676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1FE2BDB-CD3A-417A-8961-764ABA9A0009}" type="slidenum">
              <a:t>10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Picture 63"/>
          <p:cNvPicPr/>
          <p:nvPr/>
        </p:nvPicPr>
        <p:blipFill>
          <a:blip r:embed="rId2"/>
          <a:stretch/>
        </p:blipFill>
        <p:spPr>
          <a:xfrm>
            <a:off x="0" y="0"/>
            <a:ext cx="10079640" cy="566676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38FD061D-6483-49B9-8454-92981AE910F1}" type="slidenum">
              <a:t>11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Picture 45"/>
          <p:cNvPicPr/>
          <p:nvPr/>
        </p:nvPicPr>
        <p:blipFill>
          <a:blip r:embed="rId2"/>
          <a:stretch/>
        </p:blipFill>
        <p:spPr>
          <a:xfrm>
            <a:off x="0" y="0"/>
            <a:ext cx="10086120" cy="5670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F42CA3F-D160-4772-BAFA-D449F38B2A2F}" type="slidenum">
              <a:t>2</a:t>
            </a:fld>
            <a:endParaRPr/>
          </a:p>
        </p:txBody>
      </p:sp>
    </p:spTree>
  </p:cSld>
  <p:clrMapOvr>
    <a:masterClrMapping/>
  </p:clrMapOvr>
  <p:transition spd="slow">
    <p:pull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Picture 47"/>
          <p:cNvPicPr/>
          <p:nvPr/>
        </p:nvPicPr>
        <p:blipFill>
          <a:blip r:embed="rId2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37ED041-BE03-4E0F-A6FD-4898FDB8D7E4}" type="slidenum">
              <a:t>3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Picture 49"/>
          <p:cNvPicPr/>
          <p:nvPr/>
        </p:nvPicPr>
        <p:blipFill>
          <a:blip r:embed="rId2"/>
          <a:stretch/>
        </p:blipFill>
        <p:spPr>
          <a:xfrm>
            <a:off x="0" y="0"/>
            <a:ext cx="10079640" cy="566964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8FF45C72-95C1-452A-AD89-E9796DC4221C}" type="slidenum">
              <a:t>4</a:t>
            </a:fld>
            <a:endParaRPr/>
          </a:p>
        </p:txBody>
      </p:sp>
    </p:spTree>
  </p:cSld>
  <p:clrMapOvr>
    <a:masterClrMapping/>
  </p:clrMapOvr>
  <p:transition spd="slow">
    <p:pull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Picture 51"/>
          <p:cNvPicPr/>
          <p:nvPr/>
        </p:nvPicPr>
        <p:blipFill>
          <a:blip r:embed="rId2"/>
          <a:stretch/>
        </p:blipFill>
        <p:spPr>
          <a:xfrm>
            <a:off x="0" y="0"/>
            <a:ext cx="10079640" cy="566676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E468051-9308-451E-86BF-98F75E890621}" type="slidenum">
              <a:t>5</a:t>
            </a:fld>
            <a:endParaRPr/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Picture 53"/>
          <p:cNvPicPr/>
          <p:nvPr/>
        </p:nvPicPr>
        <p:blipFill>
          <a:blip r:embed="rId2"/>
          <a:stretch/>
        </p:blipFill>
        <p:spPr>
          <a:xfrm>
            <a:off x="0" y="0"/>
            <a:ext cx="10079640" cy="566676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F5C7694-5972-4E74-BC05-0FDAE74D56B1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fade thruBlk="1"/>
      </p:transition>
    </mc:Choice>
    <mc:Fallback xmlns:p15="http://schemas.microsoft.com/office/powerpoint/2012/main" xmlns="">
      <p:transition spd="slow">
        <p:fade thruBlk="true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Picture 55"/>
          <p:cNvPicPr/>
          <p:nvPr/>
        </p:nvPicPr>
        <p:blipFill>
          <a:blip r:embed="rId2"/>
          <a:stretch/>
        </p:blipFill>
        <p:spPr>
          <a:xfrm>
            <a:off x="0" y="0"/>
            <a:ext cx="10058040" cy="565488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C6BA574D-DB08-4F14-81E1-8CDF1CE3DB05}" type="slidenum">
              <a:t>7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Picture 57"/>
          <p:cNvPicPr/>
          <p:nvPr/>
        </p:nvPicPr>
        <p:blipFill>
          <a:blip r:embed="rId2"/>
          <a:stretch/>
        </p:blipFill>
        <p:spPr>
          <a:xfrm>
            <a:off x="0" y="0"/>
            <a:ext cx="10079640" cy="566676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C7BD7BC-B120-4D27-A795-71E0048AD1AC}" type="slidenum">
              <a:t>8</a:t>
            </a:fld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9120" y="1384200"/>
            <a:ext cx="9001440" cy="95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Picture 59"/>
          <p:cNvPicPr/>
          <p:nvPr/>
        </p:nvPicPr>
        <p:blipFill>
          <a:blip r:embed="rId2"/>
          <a:stretch/>
        </p:blipFill>
        <p:spPr>
          <a:xfrm rot="21594000">
            <a:off x="4320" y="-1440"/>
            <a:ext cx="10058040" cy="5654880"/>
          </a:xfrm>
          <a:prstGeom prst="rect">
            <a:avLst/>
          </a:prstGeom>
          <a:ln w="108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F1615EC8-A278-49F4-93BA-A7D84AB00AEB}" type="slidenum">
              <a:t>9</a:t>
            </a:fld>
            <a:endParaRPr/>
          </a:p>
        </p:txBody>
      </p:sp>
    </p:spTree>
  </p:cSld>
  <p:clrMapOvr>
    <a:masterClrMapping/>
  </p:clrMapOvr>
  <p:transition spd="slow">
    <p:pull dir="d"/>
  </p:transition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11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Liberation Sans Narrow</vt:lpstr>
      <vt:lpstr>Symbol</vt:lpstr>
      <vt:lpstr>Times New Roman</vt:lpstr>
      <vt:lpstr>Wingdings</vt:lpstr>
      <vt:lpstr>Office</vt:lpstr>
      <vt:lpstr>Office</vt:lpstr>
      <vt:lpstr>Office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</dc:title>
  <dc:subject/>
  <dc:creator>Md.Rony Hossain</dc:creator>
  <dc:description/>
  <cp:lastModifiedBy>Md. Rony Hossain</cp:lastModifiedBy>
  <cp:revision>3</cp:revision>
  <dcterms:created xsi:type="dcterms:W3CDTF">2025-05-12T12:38:12Z</dcterms:created>
  <dcterms:modified xsi:type="dcterms:W3CDTF">2025-05-13T14:23:46Z</dcterms:modified>
  <dc:language>en-US</dc:language>
</cp:coreProperties>
</file>