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Ex1.xml" ContentType="application/vnd.ms-office.chartex+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2.xml" ContentType="application/vnd.openxmlformats-officedocument.drawingml.chartshapes+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3.xml" ContentType="application/vnd.openxmlformats-officedocument.drawingml.chartshapes+xml"/>
  <Override PartName="/ppt/charts/chartEx2.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5.xml" ContentType="application/vnd.openxmlformats-officedocument.drawingml.chart+xml"/>
  <Override PartName="/ppt/charts/style7.xml" ContentType="application/vnd.ms-office.chartstyle+xml"/>
  <Override PartName="/ppt/charts/colors7.xml" ContentType="application/vnd.ms-office.chartcolorstyle+xml"/>
  <Override PartName="/ppt/charts/chartEx3.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6.xml" ContentType="application/vnd.openxmlformats-officedocument.drawingml.chart+xml"/>
  <Override PartName="/ppt/charts/style9.xml" ContentType="application/vnd.ms-office.chartstyle+xml"/>
  <Override PartName="/ppt/charts/colors9.xml" ContentType="application/vnd.ms-office.chartcolorstyle+xml"/>
  <Override PartName="/ppt/charts/chart7.xml" ContentType="application/vnd.openxmlformats-officedocument.drawingml.chart+xml"/>
  <Override PartName="/ppt/charts/style10.xml" ContentType="application/vnd.ms-office.chartstyle+xml"/>
  <Override PartName="/ppt/charts/colors1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2"/>
  </p:notesMasterIdLst>
  <p:handoutMasterIdLst>
    <p:handoutMasterId r:id="rId23"/>
  </p:handoutMasterIdLst>
  <p:sldIdLst>
    <p:sldId id="256" r:id="rId3"/>
    <p:sldId id="284" r:id="rId4"/>
    <p:sldId id="272" r:id="rId5"/>
    <p:sldId id="285" r:id="rId6"/>
    <p:sldId id="257" r:id="rId7"/>
    <p:sldId id="258" r:id="rId8"/>
    <p:sldId id="287" r:id="rId9"/>
    <p:sldId id="275" r:id="rId10"/>
    <p:sldId id="278" r:id="rId11"/>
    <p:sldId id="277" r:id="rId12"/>
    <p:sldId id="280" r:id="rId13"/>
    <p:sldId id="281" r:id="rId14"/>
    <p:sldId id="286" r:id="rId15"/>
    <p:sldId id="276" r:id="rId16"/>
    <p:sldId id="279" r:id="rId17"/>
    <p:sldId id="288" r:id="rId18"/>
    <p:sldId id="289" r:id="rId19"/>
    <p:sldId id="290" r:id="rId20"/>
    <p:sldId id="28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userDrawn="1">
          <p15:clr>
            <a:srgbClr val="A4A3A4"/>
          </p15:clr>
        </p15:guide>
        <p15:guide id="2" pos="3840" userDrawn="1">
          <p15:clr>
            <a:srgbClr val="A4A3A4"/>
          </p15:clr>
        </p15:guide>
        <p15:guide id="3" pos="144" userDrawn="1">
          <p15:clr>
            <a:srgbClr val="A4A3A4"/>
          </p15:clr>
        </p15:guide>
        <p15:guide id="4" pos="7512" userDrawn="1">
          <p15:clr>
            <a:srgbClr val="A4A3A4"/>
          </p15:clr>
        </p15:guide>
        <p15:guide id="5" orient="horz" pos="648" userDrawn="1">
          <p15:clr>
            <a:srgbClr val="A4A3A4"/>
          </p15:clr>
        </p15:guide>
        <p15:guide id="6" orient="horz" pos="39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3AB4"/>
    <a:srgbClr val="E48592"/>
    <a:srgbClr val="CC7BC5"/>
    <a:srgbClr val="DF839D"/>
    <a:srgbClr val="5C477D"/>
    <a:srgbClr val="C779D0"/>
    <a:srgbClr val="393762"/>
    <a:srgbClr val="71518D"/>
    <a:srgbClr val="FEAC5D"/>
    <a:srgbClr val="4BC0C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EDC61-C8D3-40D9-B0A3-71EF41CA9906}" v="20" dt="2025-01-08T19:42:16.8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015" autoAdjust="0"/>
    <p:restoredTop sz="94660"/>
  </p:normalViewPr>
  <p:slideViewPr>
    <p:cSldViewPr snapToGrid="0" showGuides="1">
      <p:cViewPr varScale="1">
        <p:scale>
          <a:sx n="72" d="100"/>
          <a:sy n="72" d="100"/>
        </p:scale>
        <p:origin x="330" y="78"/>
      </p:cViewPr>
      <p:guideLst>
        <p:guide orient="horz" pos="2304"/>
        <p:guide pos="3840"/>
        <p:guide pos="144"/>
        <p:guide pos="7512"/>
        <p:guide orient="horz" pos="648"/>
        <p:guide orient="horz" pos="39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7.xml"/><Relationship Id="rId1" Type="http://schemas.microsoft.com/office/2011/relationships/chartStyle" Target="style7.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0.xml"/><Relationship Id="rId1" Type="http://schemas.microsoft.com/office/2011/relationships/chartStyle" Target="style10.xml"/></Relationships>
</file>

<file path=ppt/charts/_rels/chartEx1.xml.rels><?xml version="1.0" encoding="UTF-8" standalone="yes"?>
<Relationships xmlns="http://schemas.openxmlformats.org/package/2006/relationships"><Relationship Id="rId2" Type="http://schemas.microsoft.com/office/2011/relationships/chartColorStyle" Target="colors3.xml"/><Relationship Id="rId1" Type="http://schemas.microsoft.com/office/2011/relationships/chartStyle" Target="style3.xml"/></Relationships>
</file>

<file path=ppt/charts/_rels/chartEx2.xml.rels><?xml version="1.0" encoding="UTF-8" standalone="yes"?>
<Relationships xmlns="http://schemas.openxmlformats.org/package/2006/relationships"><Relationship Id="rId2" Type="http://schemas.microsoft.com/office/2011/relationships/chartColorStyle" Target="colors6.xml"/><Relationship Id="rId1" Type="http://schemas.microsoft.com/office/2011/relationships/chartStyle" Target="style6.xml"/></Relationships>
</file>

<file path=ppt/charts/_rels/chartEx3.xml.rels><?xml version="1.0" encoding="UTF-8" standalone="yes"?>
<Relationships xmlns="http://schemas.openxmlformats.org/package/2006/relationships"><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radarChart>
        <c:radarStyle val="filled"/>
        <c:varyColors val="0"/>
        <c:dLbls>
          <c:showLegendKey val="0"/>
          <c:showVal val="0"/>
          <c:showCatName val="0"/>
          <c:showSerName val="0"/>
          <c:showPercent val="0"/>
          <c:showBubbleSize val="0"/>
        </c:dLbls>
        <c:axId val="593565616"/>
        <c:axId val="2129666224"/>
      </c:radarChart>
      <c:catAx>
        <c:axId val="593565616"/>
        <c:scaling>
          <c:orientation val="minMax"/>
        </c:scaling>
        <c:delete val="0"/>
        <c:axPos val="b"/>
        <c:numFmt formatCode="m/d/yyyy"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129666224"/>
        <c:crosses val="autoZero"/>
        <c:auto val="1"/>
        <c:lblAlgn val="ctr"/>
        <c:lblOffset val="100"/>
        <c:noMultiLvlLbl val="0"/>
      </c:catAx>
      <c:valAx>
        <c:axId val="212966622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935656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noFill/>
            </a:ln>
            <a:effectLst>
              <a:outerShdw blurRad="50800" dist="38100" dir="5400000" algn="t" rotWithShape="0">
                <a:prstClr val="black">
                  <a:alpha val="20000"/>
                </a:prstClr>
              </a:outerShdw>
            </a:effectLst>
          </c:spPr>
          <c:dPt>
            <c:idx val="0"/>
            <c:bubble3D val="0"/>
            <c:spPr>
              <a:solidFill>
                <a:srgbClr val="393762"/>
              </a:solidFill>
              <a:ln w="19050">
                <a:noFill/>
              </a:ln>
              <a:effectLst>
                <a:outerShdw blurRad="50800" dist="38100" dir="5400000" algn="t" rotWithShape="0">
                  <a:prstClr val="black">
                    <a:alpha val="20000"/>
                  </a:prstClr>
                </a:outerShdw>
              </a:effectLst>
            </c:spPr>
            <c:extLst>
              <c:ext xmlns:c16="http://schemas.microsoft.com/office/drawing/2014/chart" uri="{C3380CC4-5D6E-409C-BE32-E72D297353CC}">
                <c16:uniqueId val="{00000002-03DD-49E4-88B2-FE1ABE7758C0}"/>
              </c:ext>
            </c:extLst>
          </c:dPt>
          <c:dPt>
            <c:idx val="1"/>
            <c:bubble3D val="0"/>
            <c:spPr>
              <a:solidFill>
                <a:srgbClr val="E48592"/>
              </a:solidFill>
              <a:ln w="19050">
                <a:noFill/>
              </a:ln>
              <a:effectLst>
                <a:outerShdw blurRad="50800" dist="38100" dir="5400000" algn="t" rotWithShape="0">
                  <a:prstClr val="black">
                    <a:alpha val="20000"/>
                  </a:prstClr>
                </a:outerShdw>
              </a:effectLst>
            </c:spPr>
            <c:extLst>
              <c:ext xmlns:c16="http://schemas.microsoft.com/office/drawing/2014/chart" uri="{C3380CC4-5D6E-409C-BE32-E72D297353CC}">
                <c16:uniqueId val="{00000003-03DD-49E4-88B2-FE1ABE7758C0}"/>
              </c:ext>
            </c:extLst>
          </c:dPt>
          <c:dPt>
            <c:idx val="2"/>
            <c:bubble3D val="0"/>
            <c:spPr>
              <a:solidFill>
                <a:srgbClr val="C779D0"/>
              </a:solidFill>
              <a:ln w="19050">
                <a:noFill/>
              </a:ln>
              <a:effectLst>
                <a:outerShdw blurRad="50800" dist="38100" dir="5400000" algn="t" rotWithShape="0">
                  <a:prstClr val="black">
                    <a:alpha val="20000"/>
                  </a:prstClr>
                </a:outerShdw>
              </a:effectLst>
            </c:spPr>
            <c:extLst>
              <c:ext xmlns:c16="http://schemas.microsoft.com/office/drawing/2014/chart" uri="{C3380CC4-5D6E-409C-BE32-E72D297353CC}">
                <c16:uniqueId val="{00000004-03DD-49E4-88B2-FE1ABE7758C0}"/>
              </c:ext>
            </c:extLst>
          </c:dPt>
          <c:dPt>
            <c:idx val="3"/>
            <c:bubble3D val="0"/>
            <c:spPr>
              <a:solidFill>
                <a:schemeClr val="tx1">
                  <a:lumMod val="65000"/>
                  <a:lumOff val="35000"/>
                </a:schemeClr>
              </a:solidFill>
              <a:ln w="19050">
                <a:noFill/>
              </a:ln>
              <a:effectLst>
                <a:outerShdw blurRad="50800" dist="38100" dir="5400000" algn="t" rotWithShape="0">
                  <a:prstClr val="black">
                    <a:alpha val="20000"/>
                  </a:prstClr>
                </a:outerShdw>
              </a:effectLst>
            </c:spPr>
            <c:extLst>
              <c:ext xmlns:c16="http://schemas.microsoft.com/office/drawing/2014/chart" uri="{C3380CC4-5D6E-409C-BE32-E72D297353CC}">
                <c16:uniqueId val="{00000005-03DD-49E4-88B2-FE1ABE7758C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03DD-49E4-88B2-FE1ABE7758C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dLbls>
          <c:showLegendKey val="0"/>
          <c:showVal val="0"/>
          <c:showCatName val="0"/>
          <c:showSerName val="0"/>
          <c:showPercent val="0"/>
          <c:showBubbleSize val="0"/>
        </c:dLbls>
        <c:gapWidth val="150"/>
        <c:overlap val="100"/>
        <c:axId val="51246736"/>
        <c:axId val="9131376"/>
      </c:barChart>
      <c:catAx>
        <c:axId val="512467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9131376"/>
        <c:crosses val="autoZero"/>
        <c:auto val="1"/>
        <c:lblAlgn val="ctr"/>
        <c:lblOffset val="100"/>
        <c:noMultiLvlLbl val="0"/>
      </c:catAx>
      <c:valAx>
        <c:axId val="9131376"/>
        <c:scaling>
          <c:orientation val="minMax"/>
        </c:scaling>
        <c:delete val="1"/>
        <c:axPos val="l"/>
        <c:numFmt formatCode="General" sourceLinked="1"/>
        <c:majorTickMark val="none"/>
        <c:minorTickMark val="none"/>
        <c:tickLblPos val="nextTo"/>
        <c:crossAx val="51246736"/>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areaChart>
        <c:grouping val="standard"/>
        <c:varyColors val="0"/>
        <c:dLbls>
          <c:showLegendKey val="0"/>
          <c:showVal val="0"/>
          <c:showCatName val="0"/>
          <c:showSerName val="0"/>
          <c:showPercent val="0"/>
          <c:showBubbleSize val="0"/>
        </c:dLbls>
        <c:axId val="1666834752"/>
        <c:axId val="1959372752"/>
      </c:areaChart>
      <c:catAx>
        <c:axId val="1666834752"/>
        <c:scaling>
          <c:orientation val="minMax"/>
        </c:scaling>
        <c:delete val="0"/>
        <c:axPos val="b"/>
        <c:numFmt formatCode="m/d/yyyy"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959372752"/>
        <c:crosses val="autoZero"/>
        <c:auto val="1"/>
        <c:lblAlgn val="ctr"/>
        <c:lblOffset val="100"/>
        <c:noMultiLvlLbl val="1"/>
      </c:catAx>
      <c:valAx>
        <c:axId val="1959372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666834752"/>
        <c:crosses val="autoZero"/>
        <c:crossBetween val="midCat"/>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Sales</c:v>
                </c:pt>
              </c:strCache>
            </c:strRef>
          </c:tx>
          <c:spPr>
            <a:ln>
              <a:noFill/>
            </a:ln>
          </c:spPr>
          <c:dPt>
            <c:idx val="0"/>
            <c:bubble3D val="0"/>
            <c:spPr>
              <a:solidFill>
                <a:srgbClr val="393762"/>
              </a:solidFill>
              <a:ln w="25400">
                <a:noFill/>
              </a:ln>
              <a:effectLst/>
              <a:sp3d/>
            </c:spPr>
            <c:extLst>
              <c:ext xmlns:c16="http://schemas.microsoft.com/office/drawing/2014/chart" uri="{C3380CC4-5D6E-409C-BE32-E72D297353CC}">
                <c16:uniqueId val="{00000001-063C-4EF5-B2C8-4DB43C57B6E9}"/>
              </c:ext>
            </c:extLst>
          </c:dPt>
          <c:dPt>
            <c:idx val="1"/>
            <c:bubble3D val="0"/>
            <c:spPr>
              <a:solidFill>
                <a:srgbClr val="E48592"/>
              </a:solidFill>
              <a:ln w="25400">
                <a:noFill/>
              </a:ln>
              <a:effectLst/>
              <a:sp3d/>
            </c:spPr>
            <c:extLst>
              <c:ext xmlns:c16="http://schemas.microsoft.com/office/drawing/2014/chart" uri="{C3380CC4-5D6E-409C-BE32-E72D297353CC}">
                <c16:uniqueId val="{00000002-063C-4EF5-B2C8-4DB43C57B6E9}"/>
              </c:ext>
            </c:extLst>
          </c:dPt>
          <c:dPt>
            <c:idx val="2"/>
            <c:bubble3D val="0"/>
            <c:spPr>
              <a:solidFill>
                <a:srgbClr val="C779D0"/>
              </a:solidFill>
              <a:ln w="25400">
                <a:noFill/>
              </a:ln>
              <a:effectLst/>
              <a:sp3d/>
            </c:spPr>
            <c:extLst>
              <c:ext xmlns:c16="http://schemas.microsoft.com/office/drawing/2014/chart" uri="{C3380CC4-5D6E-409C-BE32-E72D297353CC}">
                <c16:uniqueId val="{00000003-063C-4EF5-B2C8-4DB43C57B6E9}"/>
              </c:ext>
            </c:extLst>
          </c:dPt>
          <c:cat>
            <c:strRef>
              <c:f>Sheet1!$A$2:$A$4</c:f>
              <c:strCache>
                <c:ptCount val="3"/>
                <c:pt idx="0">
                  <c:v>1st Qtr</c:v>
                </c:pt>
                <c:pt idx="1">
                  <c:v>2nd Qtr</c:v>
                </c:pt>
                <c:pt idx="2">
                  <c:v>3rd Qtr</c:v>
                </c:pt>
              </c:strCache>
            </c:strRef>
          </c:cat>
          <c:val>
            <c:numRef>
              <c:f>Sheet1!$B$2:$B$4</c:f>
              <c:numCache>
                <c:formatCode>General</c:formatCode>
                <c:ptCount val="3"/>
                <c:pt idx="0">
                  <c:v>8.1999999999999993</c:v>
                </c:pt>
                <c:pt idx="1">
                  <c:v>3.2</c:v>
                </c:pt>
                <c:pt idx="2">
                  <c:v>1.4</c:v>
                </c:pt>
              </c:numCache>
            </c:numRef>
          </c:val>
          <c:extLst>
            <c:ext xmlns:c16="http://schemas.microsoft.com/office/drawing/2014/chart" uri="{C3380CC4-5D6E-409C-BE32-E72D297353CC}">
              <c16:uniqueId val="{00000000-063C-4EF5-B2C8-4DB43C57B6E9}"/>
            </c:ext>
          </c:extLst>
        </c:ser>
        <c:dLbls>
          <c:showLegendKey val="0"/>
          <c:showVal val="0"/>
          <c:showCatName val="0"/>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showLegendKey val="0"/>
          <c:showVal val="0"/>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
    <cx:plotArea>
      <cx:plotAreaRegion>
        <cx:plotSurface>
          <cx:spPr>
            <a:ln>
              <a:prstDash val="solid"/>
            </a:ln>
          </cx:spPr>
        </cx:plotSurface>
      </cx:plotAreaRegion>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
    <cx:plotArea>
      <cx:plotAreaRegion/>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81">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10">
  <cs:axisTitle>
    <cs:lnRef idx="0"/>
    <cs:fillRef idx="0"/>
    <cs:effectRef idx="0"/>
    <cs:fontRef idx="minor">
      <a:schemeClr val="tx1">
        <a:lumMod val="65000"/>
        <a:lumOff val="35000"/>
      </a:schemeClr>
    </cs:fontRef>
    <cs:spPr>
      <a:solidFill>
        <a:schemeClr val="bg1">
          <a:lumMod val="65000"/>
        </a:schemeClr>
      </a:solidFill>
      <a:ln w="19050">
        <a:solidFill>
          <a:schemeClr val="bg1"/>
        </a:solidFill>
      </a:ln>
    </cs:spPr>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lt1"/>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drawing2.xml.rels><?xml version="1.0" encoding="UTF-8" standalone="yes"?>
<Relationships xmlns="http://schemas.openxmlformats.org/package/2006/relationships"><Relationship Id="rId1" Type="http://schemas.openxmlformats.org/officeDocument/2006/relationships/image" Target="../media/image10.png"/></Relationships>
</file>

<file path=ppt/drawings/_rels/drawing3.xml.rels><?xml version="1.0" encoding="UTF-8" standalone="yes"?>
<Relationships xmlns="http://schemas.openxmlformats.org/package/2006/relationships"><Relationship Id="rId1" Type="http://schemas.openxmlformats.org/officeDocument/2006/relationships/image" Target="../media/image11.png"/></Relationships>
</file>

<file path=ppt/drawings/drawing1.xml><?xml version="1.0" encoding="utf-8"?>
<c:userShapes xmlns:c="http://schemas.openxmlformats.org/drawingml/2006/chart">
  <cdr:relSizeAnchor xmlns:cdr="http://schemas.openxmlformats.org/drawingml/2006/chartDrawing">
    <cdr:from>
      <cdr:x>0</cdr:x>
      <cdr:y>2.47974E-7</cdr:y>
    </cdr:from>
    <cdr:to>
      <cdr:x>1</cdr:x>
      <cdr:y>1</cdr:y>
    </cdr:to>
    <cdr:sp macro="" textlink="">
      <cdr:nvSpPr>
        <cdr:cNvPr id="6" name="Rectangle: Top Corners Rounded 5">
          <a:extLst xmlns:a="http://schemas.openxmlformats.org/drawingml/2006/main">
            <a:ext uri="{FF2B5EF4-FFF2-40B4-BE49-F238E27FC236}">
              <a16:creationId xmlns:a16="http://schemas.microsoft.com/office/drawing/2014/main" id="{CAB2F213-8623-14B7-F5CC-505B7B20B1BD}"/>
            </a:ext>
          </a:extLst>
        </cdr:cNvPr>
        <cdr:cNvSpPr/>
      </cdr:nvSpPr>
      <cdr:spPr>
        <a:xfrm xmlns:a="http://schemas.openxmlformats.org/drawingml/2006/main">
          <a:off x="0" y="1"/>
          <a:ext cx="6953250" cy="4032673"/>
        </a:xfrm>
        <a:prstGeom xmlns:a="http://schemas.openxmlformats.org/drawingml/2006/main" prst="round2SameRect">
          <a:avLst>
            <a:gd name="adj1" fmla="val 0"/>
            <a:gd name="adj2" fmla="val 5238"/>
          </a:avLst>
        </a:prstGeom>
        <a:pattFill xmlns:a="http://schemas.openxmlformats.org/drawingml/2006/main" prst="pct50">
          <a:fgClr>
            <a:schemeClr val="bg1">
              <a:lumMod val="65000"/>
            </a:schemeClr>
          </a:fgClr>
          <a:bgClr>
            <a:schemeClr val="bg1"/>
          </a:bgClr>
        </a:pattFill>
        <a:ln xmlns:a="http://schemas.openxmlformats.org/drawingml/2006/main">
          <a:noFill/>
        </a:ln>
        <a:effectLst xmlns:a="http://schemas.openxmlformats.org/drawingml/2006/main"/>
      </cdr:spPr>
      <cdr:txBody>
        <a:bodyPr xmlns:a="http://schemas.openxmlformats.org/drawingml/2006/main" vert="horz" wrap="square" lIns="91440" tIns="45720" rIns="91440" bIns="45720" numCol="1" anchor="ctr" anchorCtr="0" compatLnSpc="1">
          <a:prstTxWarp prst="textNoShape">
            <a:avLst/>
          </a:prstTxWarp>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algn="ctr"/>
          <a:endParaRPr lang="en-US" sz="4000" dirty="0">
            <a:solidFill>
              <a:schemeClr val="bg1"/>
            </a:solidFill>
          </a:endParaRPr>
        </a:p>
      </cdr:txBody>
    </cdr:sp>
  </cdr:relSizeAnchor>
  <cdr:relSizeAnchor xmlns:cdr="http://schemas.openxmlformats.org/drawingml/2006/chartDrawing">
    <cdr:from>
      <cdr:x>0</cdr:x>
      <cdr:y>0</cdr:y>
    </cdr:from>
    <cdr:to>
      <cdr:x>1</cdr:x>
      <cdr:y>1</cdr:y>
    </cdr:to>
    <cdr:sp macro="" textlink="">
      <cdr:nvSpPr>
        <cdr:cNvPr id="4" name="TextBox 3">
          <a:extLst xmlns:a="http://schemas.openxmlformats.org/drawingml/2006/main">
            <a:ext uri="{FF2B5EF4-FFF2-40B4-BE49-F238E27FC236}">
              <a16:creationId xmlns:a16="http://schemas.microsoft.com/office/drawing/2014/main" id="{67F246AD-25DF-0932-9899-F2AB87408971}"/>
            </a:ext>
          </a:extLst>
        </cdr:cNvPr>
        <cdr:cNvSpPr txBox="1"/>
      </cdr:nvSpPr>
      <cdr:spPr>
        <a:xfrm xmlns:a="http://schemas.openxmlformats.org/drawingml/2006/main">
          <a:off x="0" y="0"/>
          <a:ext cx="6953250" cy="40326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lnSpc>
              <a:spcPct val="200000"/>
            </a:lnSpc>
          </a:pPr>
          <a:r>
            <a:rPr lang="en-US" sz="4400" b="1" kern="1200" dirty="0">
              <a:solidFill>
                <a:schemeClr val="tx2"/>
              </a:solidFill>
              <a:latin typeface="Century Gothic (Headings)"/>
            </a:rPr>
            <a:t>Group Members</a:t>
          </a:r>
        </a:p>
        <a:p xmlns:a="http://schemas.openxmlformats.org/drawingml/2006/main">
          <a:pPr algn="ctr"/>
          <a:endParaRPr lang="en-US" sz="2000" b="1" kern="1200" dirty="0">
            <a:latin typeface="Century Gothic (Headings)"/>
          </a:endParaRPr>
        </a:p>
        <a:p xmlns:a="http://schemas.openxmlformats.org/drawingml/2006/main">
          <a:pPr lvl="1" algn="ctr"/>
          <a:r>
            <a:rPr lang="en-US" sz="3200" b="1" kern="1200" dirty="0">
              <a:latin typeface="Century Gothic (Headings)"/>
            </a:rPr>
            <a:t>MOHATAMIM HAQUE [2204044]</a:t>
          </a:r>
        </a:p>
        <a:p xmlns:a="http://schemas.openxmlformats.org/drawingml/2006/main">
          <a:pPr lvl="1" algn="ctr"/>
          <a:r>
            <a:rPr lang="en-US" sz="3200" b="1" kern="1200" dirty="0">
              <a:latin typeface="Century Gothic (Headings)"/>
            </a:rPr>
            <a:t>MD RONY HOSSEN [2204045]</a:t>
          </a:r>
        </a:p>
        <a:p xmlns:a="http://schemas.openxmlformats.org/drawingml/2006/main">
          <a:pPr lvl="1" algn="ctr"/>
          <a:r>
            <a:rPr lang="en-US" sz="3200" b="1" kern="1200" dirty="0">
              <a:latin typeface="Century Gothic (Headings)"/>
            </a:rPr>
            <a:t>RAJU MIA [2204046]</a:t>
          </a:r>
        </a:p>
      </cdr:txBody>
    </cdr:sp>
  </cdr:relSizeAnchor>
</c:userShapes>
</file>

<file path=ppt/drawings/drawing2.xml><?xml version="1.0" encoding="utf-8"?>
<c:userShapes xmlns:c="http://schemas.openxmlformats.org/drawingml/2006/chart">
  <cdr:relSizeAnchor xmlns:cdr="http://schemas.openxmlformats.org/drawingml/2006/chartDrawing">
    <cdr:from>
      <cdr:x>0</cdr:x>
      <cdr:y>1.09288E-16</cdr:y>
    </cdr:from>
    <cdr:to>
      <cdr:x>1</cdr:x>
      <cdr:y>1</cdr:y>
    </cdr:to>
    <cdr:pic>
      <cdr:nvPicPr>
        <cdr:cNvPr id="3" name="Picture 2">
          <a:extLst xmlns:a="http://schemas.openxmlformats.org/drawingml/2006/main">
            <a:ext uri="{FF2B5EF4-FFF2-40B4-BE49-F238E27FC236}">
              <a16:creationId xmlns:a16="http://schemas.microsoft.com/office/drawing/2014/main" id="{1FCC3AC9-B556-D438-E02A-905BFE465FAF}"/>
            </a:ext>
          </a:extLst>
        </cdr:cNvPr>
        <cdr:cNvPicPr>
          <a:picLocks xmlns:a="http://schemas.openxmlformats.org/drawingml/2006/main" noChangeAspect="1"/>
        </cdr:cNvPicPr>
      </cdr:nvPicPr>
      <cdr:blipFill rotWithShape="1">
        <a:blip xmlns:a="http://schemas.openxmlformats.org/drawingml/2006/main" xmlns:r="http://schemas.openxmlformats.org/officeDocument/2006/relationships" r:embed="rId1">
          <a:extLst>
            <a:ext uri="{28A0092B-C50C-407E-A947-70E740481C1C}">
              <a14:useLocalDpi xmlns:a14="http://schemas.microsoft.com/office/drawing/2010/main" val="0"/>
            </a:ext>
          </a:extLst>
        </a:blip>
        <a:srcRect xmlns:a="http://schemas.openxmlformats.org/drawingml/2006/main" t="6892" b="-4459"/>
        <a:stretch xmlns:a="http://schemas.openxmlformats.org/drawingml/2006/main"/>
      </cdr:blipFill>
      <cdr:spPr>
        <a:xfrm xmlns:a="http://schemas.openxmlformats.org/drawingml/2006/main">
          <a:off x="0" y="13252"/>
          <a:ext cx="7886700" cy="4847773"/>
        </a:xfrm>
        <a:prstGeom xmlns:a="http://schemas.openxmlformats.org/drawingml/2006/main" prst="rect">
          <a:avLst/>
        </a:prstGeom>
      </cdr:spPr>
    </cdr:pic>
  </cdr:relSizeAnchor>
</c:userShapes>
</file>

<file path=ppt/drawings/drawing3.xml><?xml version="1.0" encoding="utf-8"?>
<c:userShapes xmlns:c="http://schemas.openxmlformats.org/drawingml/2006/chart">
  <cdr:relSizeAnchor xmlns:cdr="http://schemas.openxmlformats.org/drawingml/2006/chartDrawing">
    <cdr:from>
      <cdr:x>0</cdr:x>
      <cdr:y>0</cdr:y>
    </cdr:from>
    <cdr:to>
      <cdr:x>1</cdr:x>
      <cdr:y>1</cdr:y>
    </cdr:to>
    <cdr:pic>
      <cdr:nvPicPr>
        <cdr:cNvPr id="9" name="Picture 8">
          <a:extLst xmlns:a="http://schemas.openxmlformats.org/drawingml/2006/main">
            <a:ext uri="{FF2B5EF4-FFF2-40B4-BE49-F238E27FC236}">
              <a16:creationId xmlns:a16="http://schemas.microsoft.com/office/drawing/2014/main" id="{DDD1E2FD-9C5D-B29B-E214-3CD8A3CF34E3}"/>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extLst>
            <a:ext uri="{28A0092B-C50C-407E-A947-70E740481C1C}">
              <a14:useLocalDpi xmlns:a14="http://schemas.microsoft.com/office/drawing/2010/main" val="0"/>
            </a:ext>
          </a:extLst>
        </a:blip>
        <a:stretch xmlns:a="http://schemas.openxmlformats.org/drawingml/2006/main">
          <a:fillRect/>
        </a:stretch>
      </cdr:blipFill>
      <cdr:spPr>
        <a:xfrm xmlns:a="http://schemas.openxmlformats.org/drawingml/2006/main">
          <a:off x="0" y="-1806358"/>
          <a:ext cx="6969171" cy="4166465"/>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4EC6B6-C645-2AE6-96DD-B6A3B13FDB8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BC6E1DF-C1A3-D28B-C772-F97CA9DB326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F5C47B-8230-4B11-93DE-359F7CFF57FB}" type="datetimeFigureOut">
              <a:rPr lang="en-US" smtClean="0"/>
              <a:t>1/9/2025</a:t>
            </a:fld>
            <a:endParaRPr lang="en-US"/>
          </a:p>
        </p:txBody>
      </p:sp>
      <p:sp>
        <p:nvSpPr>
          <p:cNvPr id="4" name="Footer Placeholder 3">
            <a:extLst>
              <a:ext uri="{FF2B5EF4-FFF2-40B4-BE49-F238E27FC236}">
                <a16:creationId xmlns:a16="http://schemas.microsoft.com/office/drawing/2014/main" id="{FF994198-507F-EE7C-0432-9128F2637A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D32FE5C-B00C-0085-C177-000EB043FC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2EE37-E0A5-45AC-8760-258AFFDEFFF1}" type="slidenum">
              <a:rPr lang="en-US" smtClean="0"/>
              <a:t>‹#›</a:t>
            </a:fld>
            <a:endParaRPr lang="en-US"/>
          </a:p>
        </p:txBody>
      </p:sp>
    </p:spTree>
    <p:extLst>
      <p:ext uri="{BB962C8B-B14F-4D97-AF65-F5344CB8AC3E}">
        <p14:creationId xmlns:p14="http://schemas.microsoft.com/office/powerpoint/2010/main" val="240801177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1811A5-9370-4CD1-A0D4-DF8583E2EEAC}" type="datetimeFigureOut">
              <a:rPr lang="en-US" smtClean="0"/>
              <a:t>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D6629-F0F2-42A4-AB3C-EA9C90927706}" type="slidenum">
              <a:rPr lang="en-US" smtClean="0"/>
              <a:t>‹#›</a:t>
            </a:fld>
            <a:endParaRPr lang="en-US"/>
          </a:p>
        </p:txBody>
      </p:sp>
    </p:spTree>
    <p:extLst>
      <p:ext uri="{BB962C8B-B14F-4D97-AF65-F5344CB8AC3E}">
        <p14:creationId xmlns:p14="http://schemas.microsoft.com/office/powerpoint/2010/main" val="402007945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58862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E277F-566B-2B0F-0E6B-5F6390DE52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AB9893-2AC6-7E33-32FD-F68D63D88F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3E30B7-84C8-693C-7917-1A6F0DFD146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4AD282-5688-7675-2D11-4685484A0172}"/>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6274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629C6-D998-2C12-8196-573E05936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7C023E-ADC5-1AD4-C2AA-0D223C7C3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507566-E3EF-CB2D-4ED2-491018FFA0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B63352-020C-DFB0-7A31-1DB58B10055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446D3C-7248-4466-83D3-3CA300DE77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48006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8A86F-EC00-46CA-96EE-FD4225150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4CEE9F-789A-4521-8868-1FF0A82486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29676F-1F52-414A-871B-8490CBCCA860}"/>
              </a:ext>
            </a:extLst>
          </p:cNvPr>
          <p:cNvSpPr>
            <a:spLocks noGrp="1"/>
          </p:cNvSpPr>
          <p:nvPr>
            <p:ph type="dt" sz="half" idx="10"/>
          </p:nvPr>
        </p:nvSpPr>
        <p:spPr/>
        <p:txBody>
          <a:bodyPr/>
          <a:lstStyle/>
          <a:p>
            <a:fld id="{0793962E-5B53-4BD4-8587-285065810992}" type="datetime1">
              <a:rPr lang="en-US" smtClean="0"/>
              <a:t>1/9/2025</a:t>
            </a:fld>
            <a:endParaRPr lang="en-US"/>
          </a:p>
        </p:txBody>
      </p:sp>
      <p:sp>
        <p:nvSpPr>
          <p:cNvPr id="5" name="Footer Placeholder 4">
            <a:extLst>
              <a:ext uri="{FF2B5EF4-FFF2-40B4-BE49-F238E27FC236}">
                <a16:creationId xmlns:a16="http://schemas.microsoft.com/office/drawing/2014/main" id="{C751C31F-E25C-4394-86CB-15E6C2CABD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DCDA01-97F2-40A6-9620-A3A5D798D9F2}"/>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360635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00127-036C-4CB5-9911-DD9C28B362E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583947-F3A6-418D-96F2-8FD75C5563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DE3E06-6B2C-449F-B8E7-59372FD3708A}"/>
              </a:ext>
            </a:extLst>
          </p:cNvPr>
          <p:cNvSpPr>
            <a:spLocks noGrp="1"/>
          </p:cNvSpPr>
          <p:nvPr>
            <p:ph type="dt" sz="half" idx="10"/>
          </p:nvPr>
        </p:nvSpPr>
        <p:spPr/>
        <p:txBody>
          <a:bodyPr/>
          <a:lstStyle/>
          <a:p>
            <a:fld id="{8674D38F-BD39-412D-803D-DD233000FA05}" type="datetime1">
              <a:rPr lang="en-US" smtClean="0"/>
              <a:t>1/9/2025</a:t>
            </a:fld>
            <a:endParaRPr lang="en-US"/>
          </a:p>
        </p:txBody>
      </p:sp>
      <p:sp>
        <p:nvSpPr>
          <p:cNvPr id="5" name="Footer Placeholder 4">
            <a:extLst>
              <a:ext uri="{FF2B5EF4-FFF2-40B4-BE49-F238E27FC236}">
                <a16:creationId xmlns:a16="http://schemas.microsoft.com/office/drawing/2014/main" id="{E5F50D57-E808-450B-BDD2-232A18F1B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8099E-E98B-40C4-974B-1E9964CC68C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737621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80A537-25A5-4B5B-9281-D33E2ABFE1F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8F8FDE-E5FE-4668-A121-9AD9212B343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EF3055-DD70-42C1-AF7D-E08C0794C152}"/>
              </a:ext>
            </a:extLst>
          </p:cNvPr>
          <p:cNvSpPr>
            <a:spLocks noGrp="1"/>
          </p:cNvSpPr>
          <p:nvPr>
            <p:ph type="dt" sz="half" idx="10"/>
          </p:nvPr>
        </p:nvSpPr>
        <p:spPr/>
        <p:txBody>
          <a:bodyPr/>
          <a:lstStyle/>
          <a:p>
            <a:fld id="{3DAEF963-C520-4C7F-AF18-1EF6487D353D}" type="datetime1">
              <a:rPr lang="en-US" smtClean="0"/>
              <a:t>1/9/2025</a:t>
            </a:fld>
            <a:endParaRPr lang="en-US"/>
          </a:p>
        </p:txBody>
      </p:sp>
      <p:sp>
        <p:nvSpPr>
          <p:cNvPr id="5" name="Footer Placeholder 4">
            <a:extLst>
              <a:ext uri="{FF2B5EF4-FFF2-40B4-BE49-F238E27FC236}">
                <a16:creationId xmlns:a16="http://schemas.microsoft.com/office/drawing/2014/main" id="{8B0E3C89-587A-4A10-BE2A-AED45D7356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E7881F-6BC7-40FD-B30F-C681106246D1}"/>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089012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6AB1E0-1EA9-49C7-8E8A-762010C6E309}"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040106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DCE96D-6BB3-43F7-9B59-BAAB8EFF89B3}"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7238671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1B6589-041F-4AA5-B390-3E99D03CDF8C}"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773363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9F5292A-6E5D-4D0E-AD93-E4E1BB37683B}"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101248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1691CE-3D66-4F9A-8AC7-75F8B4A3A4E1}" type="datetime1">
              <a:rPr lang="en-US" smtClean="0"/>
              <a:t>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5932239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DCB0EF5-E218-49B2-8A47-90555394C0CA}" type="datetime1">
              <a:rPr lang="en-US" smtClean="0"/>
              <a:t>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4637867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13CF72-784A-4F9E-9164-6A8963E8C68B}" type="datetime1">
              <a:rPr lang="en-US" smtClean="0"/>
              <a:t>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3642320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9A7E41E-10B9-4052-9705-6DF2E1335CC0}"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53346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859C-E8FF-4ADE-B1BB-C8FB2CFA3D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F339DA-2A10-43AB-9323-242D0CB76C1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BFD4B-E7DD-4AC0-831B-13887BD988F3}"/>
              </a:ext>
            </a:extLst>
          </p:cNvPr>
          <p:cNvSpPr>
            <a:spLocks noGrp="1"/>
          </p:cNvSpPr>
          <p:nvPr>
            <p:ph type="dt" sz="half" idx="10"/>
          </p:nvPr>
        </p:nvSpPr>
        <p:spPr/>
        <p:txBody>
          <a:bodyPr/>
          <a:lstStyle/>
          <a:p>
            <a:fld id="{BC94A855-487B-4E41-AF49-57673B1FFEC8}" type="datetime1">
              <a:rPr lang="en-US" smtClean="0"/>
              <a:t>1/9/2025</a:t>
            </a:fld>
            <a:endParaRPr lang="en-US"/>
          </a:p>
        </p:txBody>
      </p:sp>
      <p:sp>
        <p:nvSpPr>
          <p:cNvPr id="5" name="Footer Placeholder 4">
            <a:extLst>
              <a:ext uri="{FF2B5EF4-FFF2-40B4-BE49-F238E27FC236}">
                <a16:creationId xmlns:a16="http://schemas.microsoft.com/office/drawing/2014/main" id="{EE8EDA7D-1A9E-4914-B8E4-92C3B58A0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D34B7E-6445-4DAE-B97C-32D39C0740B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5153167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6CBA8D1-9A0B-4065-B5E3-A055F2704B66}" type="datetime1">
              <a:rPr lang="en-US" smtClean="0"/>
              <a:t>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7631693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606ADA-B2A1-4E83-817E-5519C402DD3F}"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18825269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F7B23C-C072-4A54-8BC6-D12DF1C09FA6}" type="datetime1">
              <a:rPr lang="en-US" smtClean="0"/>
              <a:t>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422C54-87D3-4C96-99E4-6E65A620FFA8}" type="slidenum">
              <a:rPr lang="en-US" smtClean="0"/>
              <a:t>‹#›</a:t>
            </a:fld>
            <a:endParaRPr lang="en-US"/>
          </a:p>
        </p:txBody>
      </p:sp>
    </p:spTree>
    <p:extLst>
      <p:ext uri="{BB962C8B-B14F-4D97-AF65-F5344CB8AC3E}">
        <p14:creationId xmlns:p14="http://schemas.microsoft.com/office/powerpoint/2010/main" val="2788250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EE7F8-77F3-43EC-A30B-EB8FAB3E2B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BC63B27-6122-4D12-82D5-DA07FC58DF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C2B296-EB69-46B1-84B8-1EAAE1CE55FB}"/>
              </a:ext>
            </a:extLst>
          </p:cNvPr>
          <p:cNvSpPr>
            <a:spLocks noGrp="1"/>
          </p:cNvSpPr>
          <p:nvPr>
            <p:ph type="dt" sz="half" idx="10"/>
          </p:nvPr>
        </p:nvSpPr>
        <p:spPr/>
        <p:txBody>
          <a:bodyPr/>
          <a:lstStyle/>
          <a:p>
            <a:fld id="{F7214A37-A6C0-4E44-A251-B6518B9D279F}" type="datetime1">
              <a:rPr lang="en-US" smtClean="0"/>
              <a:t>1/9/2025</a:t>
            </a:fld>
            <a:endParaRPr lang="en-US"/>
          </a:p>
        </p:txBody>
      </p:sp>
      <p:sp>
        <p:nvSpPr>
          <p:cNvPr id="5" name="Footer Placeholder 4">
            <a:extLst>
              <a:ext uri="{FF2B5EF4-FFF2-40B4-BE49-F238E27FC236}">
                <a16:creationId xmlns:a16="http://schemas.microsoft.com/office/drawing/2014/main" id="{D0DADE76-2231-41B7-8A57-23AD23848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F451AE-847D-461C-B940-22E8D724A2BE}"/>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306230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F1E74-18A5-46A5-A046-FE063C66F4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147D94-3A6B-4C68-8D92-6C18A51BB01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B0FD9CE-CA42-4052-A891-E21E6E55234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073AA8-1990-41B1-B353-28F18BBBF7A8}"/>
              </a:ext>
            </a:extLst>
          </p:cNvPr>
          <p:cNvSpPr>
            <a:spLocks noGrp="1"/>
          </p:cNvSpPr>
          <p:nvPr>
            <p:ph type="dt" sz="half" idx="10"/>
          </p:nvPr>
        </p:nvSpPr>
        <p:spPr/>
        <p:txBody>
          <a:bodyPr/>
          <a:lstStyle/>
          <a:p>
            <a:fld id="{BDC34DB6-6BD6-401A-8DDB-3E95580B7D75}" type="datetime1">
              <a:rPr lang="en-US" smtClean="0"/>
              <a:t>1/9/2025</a:t>
            </a:fld>
            <a:endParaRPr lang="en-US"/>
          </a:p>
        </p:txBody>
      </p:sp>
      <p:sp>
        <p:nvSpPr>
          <p:cNvPr id="6" name="Footer Placeholder 5">
            <a:extLst>
              <a:ext uri="{FF2B5EF4-FFF2-40B4-BE49-F238E27FC236}">
                <a16:creationId xmlns:a16="http://schemas.microsoft.com/office/drawing/2014/main" id="{A9458BFB-1A53-4FC7-9355-15F5B2CDB7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E1C9F0-2EE5-4A9D-A07C-85299A211CA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827202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D66E5-87A3-4CAF-B3AF-73C7DF639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A60785-A227-427B-B336-BA50E15EB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D702B63-1FB8-4E30-8C28-36077E31E96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754F6B-3897-4C9A-9B33-B914406469A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122723E-A884-47B0-B9F0-0CCEC35DF3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7EC39C2-C260-42E4-9ED4-5A2C5317E01D}"/>
              </a:ext>
            </a:extLst>
          </p:cNvPr>
          <p:cNvSpPr>
            <a:spLocks noGrp="1"/>
          </p:cNvSpPr>
          <p:nvPr>
            <p:ph type="dt" sz="half" idx="10"/>
          </p:nvPr>
        </p:nvSpPr>
        <p:spPr/>
        <p:txBody>
          <a:bodyPr/>
          <a:lstStyle/>
          <a:p>
            <a:fld id="{50A18B9B-C236-49D5-AF08-FA905DE5CA2E}" type="datetime1">
              <a:rPr lang="en-US" smtClean="0"/>
              <a:t>1/9/2025</a:t>
            </a:fld>
            <a:endParaRPr lang="en-US"/>
          </a:p>
        </p:txBody>
      </p:sp>
      <p:sp>
        <p:nvSpPr>
          <p:cNvPr id="8" name="Footer Placeholder 7">
            <a:extLst>
              <a:ext uri="{FF2B5EF4-FFF2-40B4-BE49-F238E27FC236}">
                <a16:creationId xmlns:a16="http://schemas.microsoft.com/office/drawing/2014/main" id="{BA4B5C8D-7B2B-48DC-8667-57484B8258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CD44B-5E8F-4307-B3E8-D21D9F1568E4}"/>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1927561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B8565-5774-41A6-8340-0503AA09D8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9D0D1F-D572-4904-B1F3-CD711F28BA0C}"/>
              </a:ext>
            </a:extLst>
          </p:cNvPr>
          <p:cNvSpPr>
            <a:spLocks noGrp="1"/>
          </p:cNvSpPr>
          <p:nvPr>
            <p:ph type="dt" sz="half" idx="10"/>
          </p:nvPr>
        </p:nvSpPr>
        <p:spPr/>
        <p:txBody>
          <a:bodyPr/>
          <a:lstStyle/>
          <a:p>
            <a:fld id="{F61CB9D4-2F1D-42B3-B4D8-C776CAC4B6B8}" type="datetime1">
              <a:rPr lang="en-US" smtClean="0"/>
              <a:t>1/9/2025</a:t>
            </a:fld>
            <a:endParaRPr lang="en-US"/>
          </a:p>
        </p:txBody>
      </p:sp>
      <p:sp>
        <p:nvSpPr>
          <p:cNvPr id="4" name="Footer Placeholder 3">
            <a:extLst>
              <a:ext uri="{FF2B5EF4-FFF2-40B4-BE49-F238E27FC236}">
                <a16:creationId xmlns:a16="http://schemas.microsoft.com/office/drawing/2014/main" id="{CFC5A22A-BA80-4B4F-AD8A-F7377BE67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8BF9AD6-CB48-47E7-9163-F53148A6F1A7}"/>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35041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363A9F-260C-4294-90DA-CB639DDBE96C}"/>
              </a:ext>
            </a:extLst>
          </p:cNvPr>
          <p:cNvSpPr>
            <a:spLocks noGrp="1"/>
          </p:cNvSpPr>
          <p:nvPr>
            <p:ph type="dt" sz="half" idx="10"/>
          </p:nvPr>
        </p:nvSpPr>
        <p:spPr/>
        <p:txBody>
          <a:bodyPr/>
          <a:lstStyle/>
          <a:p>
            <a:fld id="{0A23CCF1-9D2F-4781-9DD1-10C7D3A8354A}" type="datetime1">
              <a:rPr lang="en-US" smtClean="0"/>
              <a:t>1/9/2025</a:t>
            </a:fld>
            <a:endParaRPr lang="en-US"/>
          </a:p>
        </p:txBody>
      </p:sp>
      <p:sp>
        <p:nvSpPr>
          <p:cNvPr id="3" name="Footer Placeholder 2">
            <a:extLst>
              <a:ext uri="{FF2B5EF4-FFF2-40B4-BE49-F238E27FC236}">
                <a16:creationId xmlns:a16="http://schemas.microsoft.com/office/drawing/2014/main" id="{731B24B7-B41C-4CBB-9BCC-891FC540A6A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1B0BFC-4EA2-4A85-95A4-5933E7188379}"/>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2535028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1D7F3-94B3-41FD-AC4C-4468ED0FC2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976766C-CD60-4C29-94CF-0D8CDC7D9E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672B6F-F375-4BDF-8FF8-FD7E227C74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1E2BA85-ADF1-4747-B0C0-76353F0A69A9}"/>
              </a:ext>
            </a:extLst>
          </p:cNvPr>
          <p:cNvSpPr>
            <a:spLocks noGrp="1"/>
          </p:cNvSpPr>
          <p:nvPr>
            <p:ph type="dt" sz="half" idx="10"/>
          </p:nvPr>
        </p:nvSpPr>
        <p:spPr/>
        <p:txBody>
          <a:bodyPr/>
          <a:lstStyle/>
          <a:p>
            <a:fld id="{A0238719-3214-4E4B-A77B-A505F8675ADD}" type="datetime1">
              <a:rPr lang="en-US" smtClean="0"/>
              <a:t>1/9/2025</a:t>
            </a:fld>
            <a:endParaRPr lang="en-US"/>
          </a:p>
        </p:txBody>
      </p:sp>
      <p:sp>
        <p:nvSpPr>
          <p:cNvPr id="6" name="Footer Placeholder 5">
            <a:extLst>
              <a:ext uri="{FF2B5EF4-FFF2-40B4-BE49-F238E27FC236}">
                <a16:creationId xmlns:a16="http://schemas.microsoft.com/office/drawing/2014/main" id="{6B1D7E06-BD21-4B3E-A137-EFE198FED8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46929C-D76B-49E7-A531-460ACC842DC6}"/>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398649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F232A-FAAF-4A3E-8CA4-5EE96C4DEB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7389F9-8216-4830-92CB-C6BDC4700F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12D1A3-F447-4A0A-BD89-9D6D0458C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4B3C963-C9AC-48CF-B5F3-347ECA77875C}"/>
              </a:ext>
            </a:extLst>
          </p:cNvPr>
          <p:cNvSpPr>
            <a:spLocks noGrp="1"/>
          </p:cNvSpPr>
          <p:nvPr>
            <p:ph type="dt" sz="half" idx="10"/>
          </p:nvPr>
        </p:nvSpPr>
        <p:spPr/>
        <p:txBody>
          <a:bodyPr/>
          <a:lstStyle/>
          <a:p>
            <a:fld id="{A46AB54B-1AB8-4C8E-BB5A-C90BF90DD083}" type="datetime1">
              <a:rPr lang="en-US" smtClean="0"/>
              <a:t>1/9/2025</a:t>
            </a:fld>
            <a:endParaRPr lang="en-US"/>
          </a:p>
        </p:txBody>
      </p:sp>
      <p:sp>
        <p:nvSpPr>
          <p:cNvPr id="6" name="Footer Placeholder 5">
            <a:extLst>
              <a:ext uri="{FF2B5EF4-FFF2-40B4-BE49-F238E27FC236}">
                <a16:creationId xmlns:a16="http://schemas.microsoft.com/office/drawing/2014/main" id="{5E902C9F-3234-4B30-8ADB-24F0A387B8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EC7DC-A3CB-47D4-9091-9C74C22C20AD}"/>
              </a:ext>
            </a:extLst>
          </p:cNvPr>
          <p:cNvSpPr>
            <a:spLocks noGrp="1"/>
          </p:cNvSpPr>
          <p:nvPr>
            <p:ph type="sldNum" sz="quarter" idx="12"/>
          </p:nvPr>
        </p:nvSpPr>
        <p:spPr/>
        <p:txBody>
          <a:bodyPr/>
          <a:lstStyle/>
          <a:p>
            <a:fld id="{2B5E5E57-0193-45F1-AA6D-ABE38BBADBB1}" type="slidenum">
              <a:rPr lang="en-US" smtClean="0"/>
              <a:t>‹#›</a:t>
            </a:fld>
            <a:endParaRPr lang="en-US"/>
          </a:p>
        </p:txBody>
      </p:sp>
    </p:spTree>
    <p:extLst>
      <p:ext uri="{BB962C8B-B14F-4D97-AF65-F5344CB8AC3E}">
        <p14:creationId xmlns:p14="http://schemas.microsoft.com/office/powerpoint/2010/main" val="1924004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C37481-8B09-423E-8106-CE47240A91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B38118-3F4E-4ECE-9519-348816AED6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03D80-8B85-4560-A6EA-536F5F75E3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885064-EDBA-44E9-90CD-4DAB2090F089}" type="datetime1">
              <a:rPr lang="en-US" smtClean="0"/>
              <a:t>1/9/2025</a:t>
            </a:fld>
            <a:endParaRPr lang="en-US"/>
          </a:p>
        </p:txBody>
      </p:sp>
      <p:sp>
        <p:nvSpPr>
          <p:cNvPr id="5" name="Footer Placeholder 4">
            <a:extLst>
              <a:ext uri="{FF2B5EF4-FFF2-40B4-BE49-F238E27FC236}">
                <a16:creationId xmlns:a16="http://schemas.microsoft.com/office/drawing/2014/main" id="{99AA14D9-F782-4BE9-94F1-EA9967B057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F349A7A-8A14-4E04-9F9B-CEC9F7D92C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E5E57-0193-45F1-AA6D-ABE38BBADBB1}" type="slidenum">
              <a:rPr lang="en-US" smtClean="0"/>
              <a:t>‹#›</a:t>
            </a:fld>
            <a:endParaRPr lang="en-US"/>
          </a:p>
        </p:txBody>
      </p:sp>
    </p:spTree>
    <p:extLst>
      <p:ext uri="{BB962C8B-B14F-4D97-AF65-F5344CB8AC3E}">
        <p14:creationId xmlns:p14="http://schemas.microsoft.com/office/powerpoint/2010/main" val="2854841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AE267-B41A-46D4-A844-D05F309EB00A}" type="datetime1">
              <a:rPr lang="en-US" smtClean="0"/>
              <a:t>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422C54-87D3-4C96-99E4-6E65A620FFA8}" type="slidenum">
              <a:rPr lang="en-US" smtClean="0"/>
              <a:t>‹#›</a:t>
            </a:fld>
            <a:endParaRPr lang="en-US"/>
          </a:p>
        </p:txBody>
      </p:sp>
    </p:spTree>
    <p:extLst>
      <p:ext uri="{BB962C8B-B14F-4D97-AF65-F5344CB8AC3E}">
        <p14:creationId xmlns:p14="http://schemas.microsoft.com/office/powerpoint/2010/main" val="15107873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6.png"/><Relationship Id="rId4" Type="http://schemas.microsoft.com/office/2014/relationships/chartEx" Target="../charts/chartEx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microsoft.com/office/2014/relationships/chartEx" Target="../charts/chartEx3.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microsoft.com/office/2014/relationships/chartEx" Target="../charts/chartEx1.xml"/><Relationship Id="rId1" Type="http://schemas.openxmlformats.org/officeDocument/2006/relationships/slideLayout" Target="../slideLayouts/slideLayout18.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7" name="Rectangle: Top Corners Rounded 46">
            <a:extLst>
              <a:ext uri="{FF2B5EF4-FFF2-40B4-BE49-F238E27FC236}">
                <a16:creationId xmlns:a16="http://schemas.microsoft.com/office/drawing/2014/main" id="{6509CD6B-CB19-47C3-AFDE-63B72A9F6775}"/>
              </a:ext>
            </a:extLst>
          </p:cNvPr>
          <p:cNvSpPr/>
          <p:nvPr/>
        </p:nvSpPr>
        <p:spPr>
          <a:xfrm>
            <a:off x="3975102" y="1045028"/>
            <a:ext cx="4241798" cy="223964"/>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46" name="Rectangle 45">
            <a:extLst>
              <a:ext uri="{FF2B5EF4-FFF2-40B4-BE49-F238E27FC236}">
                <a16:creationId xmlns:a16="http://schemas.microsoft.com/office/drawing/2014/main" id="{018D45D9-D04D-404E-80AB-855D80BEF8E4}"/>
              </a:ext>
            </a:extLst>
          </p:cNvPr>
          <p:cNvSpPr/>
          <p:nvPr/>
        </p:nvSpPr>
        <p:spPr>
          <a:xfrm>
            <a:off x="0" y="1268993"/>
            <a:ext cx="12192000" cy="2285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45" name="Rectangle 44">
            <a:extLst>
              <a:ext uri="{FF2B5EF4-FFF2-40B4-BE49-F238E27FC236}">
                <a16:creationId xmlns:a16="http://schemas.microsoft.com/office/drawing/2014/main" id="{32D3B92B-E20F-4AF3-B6B2-FC251836C85F}"/>
              </a:ext>
            </a:extLst>
          </p:cNvPr>
          <p:cNvSpPr/>
          <p:nvPr/>
        </p:nvSpPr>
        <p:spPr>
          <a:xfrm>
            <a:off x="190500" y="190500"/>
            <a:ext cx="11811000" cy="6477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13" name="Rectangle: Top Corners Rounded 12">
            <a:extLst>
              <a:ext uri="{FF2B5EF4-FFF2-40B4-BE49-F238E27FC236}">
                <a16:creationId xmlns:a16="http://schemas.microsoft.com/office/drawing/2014/main" id="{065C0853-2996-4DE6-ACCB-A959CCC7DA4B}"/>
              </a:ext>
            </a:extLst>
          </p:cNvPr>
          <p:cNvSpPr/>
          <p:nvPr/>
        </p:nvSpPr>
        <p:spPr>
          <a:xfrm>
            <a:off x="4095884" y="1045028"/>
            <a:ext cx="4000232" cy="4767944"/>
          </a:xfrm>
          <a:prstGeom prst="round2SameRect">
            <a:avLst>
              <a:gd name="adj1" fmla="val 0"/>
              <a:gd name="adj2" fmla="val 5238"/>
            </a:avLst>
          </a:prstGeom>
          <a:gradFill>
            <a:gsLst>
              <a:gs pos="0">
                <a:srgbClr val="393762"/>
              </a:gs>
              <a:gs pos="50000">
                <a:srgbClr val="C779D0"/>
              </a:gs>
              <a:gs pos="100000">
                <a:srgbClr val="E48592"/>
              </a:gs>
            </a:gsLst>
            <a:lin ang="2700000" scaled="1"/>
          </a:gradFill>
          <a:ln>
            <a:noFill/>
          </a:ln>
          <a:effectLst/>
        </p:spPr>
        <p:txBody>
          <a:bodyPr vert="horz" wrap="square" lIns="91440" tIns="45720" rIns="91440" bIns="45720" numCol="1" anchor="ctr" anchorCtr="0" compatLnSpc="1">
            <a:prstTxWarp prst="textNoShape">
              <a:avLst/>
            </a:prstTxWarp>
          </a:bodyPr>
          <a:lstStyle/>
          <a:p>
            <a:pPr algn="ctr"/>
            <a:endParaRPr lang="en-US" sz="3200" b="1" dirty="0">
              <a:solidFill>
                <a:schemeClr val="bg1"/>
              </a:solidFill>
              <a:latin typeface="Century Gothic (Headings)"/>
            </a:endParaRPr>
          </a:p>
          <a:p>
            <a:pPr algn="ctr"/>
            <a:r>
              <a:rPr lang="en-US" sz="3200" b="1" dirty="0">
                <a:solidFill>
                  <a:schemeClr val="bg1"/>
                </a:solidFill>
                <a:latin typeface="Century Gothic (Headings)"/>
              </a:rPr>
              <a:t>Analysis</a:t>
            </a:r>
          </a:p>
          <a:p>
            <a:pPr algn="ctr"/>
            <a:r>
              <a:rPr lang="en-US" sz="3200" dirty="0">
                <a:solidFill>
                  <a:schemeClr val="bg1"/>
                </a:solidFill>
                <a:latin typeface="Century Gothic (Headings)"/>
              </a:rPr>
              <a:t>Of</a:t>
            </a:r>
          </a:p>
          <a:p>
            <a:pPr algn="ctr"/>
            <a:r>
              <a:rPr lang="en-US" sz="3200" dirty="0">
                <a:solidFill>
                  <a:schemeClr val="bg1"/>
                </a:solidFill>
                <a:latin typeface="Century Gothic (Headings)"/>
              </a:rPr>
              <a:t>Bangladeshi</a:t>
            </a:r>
            <a:r>
              <a:rPr lang="en-US" sz="3200" b="1" dirty="0">
                <a:solidFill>
                  <a:schemeClr val="bg1"/>
                </a:solidFill>
                <a:latin typeface="Century Gothic (Headings)"/>
              </a:rPr>
              <a:t> </a:t>
            </a:r>
            <a:r>
              <a:rPr lang="en-US" sz="3200" dirty="0">
                <a:solidFill>
                  <a:schemeClr val="bg1"/>
                </a:solidFill>
                <a:latin typeface="Century Gothic (Headings)"/>
              </a:rPr>
              <a:t>Students Performance</a:t>
            </a:r>
          </a:p>
        </p:txBody>
      </p:sp>
      <p:grpSp>
        <p:nvGrpSpPr>
          <p:cNvPr id="19" name="Group 18">
            <a:extLst>
              <a:ext uri="{FF2B5EF4-FFF2-40B4-BE49-F238E27FC236}">
                <a16:creationId xmlns:a16="http://schemas.microsoft.com/office/drawing/2014/main" id="{CCEE2D63-089C-46B8-9543-ED0B6AD51CE9}"/>
              </a:ext>
            </a:extLst>
          </p:cNvPr>
          <p:cNvGrpSpPr/>
          <p:nvPr/>
        </p:nvGrpSpPr>
        <p:grpSpPr>
          <a:xfrm>
            <a:off x="5746923" y="1756641"/>
            <a:ext cx="698154" cy="555624"/>
            <a:chOff x="3802063" y="1601788"/>
            <a:chExt cx="4587875" cy="3651251"/>
          </a:xfrm>
          <a:solidFill>
            <a:schemeClr val="bg1"/>
          </a:solidFill>
          <a:effectLst>
            <a:outerShdw blurRad="50800" dist="38100" dir="5400000" algn="t" rotWithShape="0">
              <a:prstClr val="black">
                <a:alpha val="20000"/>
              </a:prstClr>
            </a:outerShdw>
          </a:effectLst>
        </p:grpSpPr>
        <p:sp>
          <p:nvSpPr>
            <p:cNvPr id="7" name="Freeform 5">
              <a:extLst>
                <a:ext uri="{FF2B5EF4-FFF2-40B4-BE49-F238E27FC236}">
                  <a16:creationId xmlns:a16="http://schemas.microsoft.com/office/drawing/2014/main" id="{4DBF9D96-28AC-4CCD-BC5B-A05561868484}"/>
                </a:ext>
              </a:extLst>
            </p:cNvPr>
            <p:cNvSpPr>
              <a:spLocks noEditPoints="1"/>
            </p:cNvSpPr>
            <p:nvPr/>
          </p:nvSpPr>
          <p:spPr bwMode="auto">
            <a:xfrm>
              <a:off x="4530726" y="2354263"/>
              <a:ext cx="3760788" cy="2898775"/>
            </a:xfrm>
            <a:custGeom>
              <a:avLst/>
              <a:gdLst>
                <a:gd name="T0" fmla="*/ 523 w 1259"/>
                <a:gd name="T1" fmla="*/ 831 h 971"/>
                <a:gd name="T2" fmla="*/ 101 w 1259"/>
                <a:gd name="T3" fmla="*/ 831 h 971"/>
                <a:gd name="T4" fmla="*/ 83 w 1259"/>
                <a:gd name="T5" fmla="*/ 831 h 971"/>
                <a:gd name="T6" fmla="*/ 20 w 1259"/>
                <a:gd name="T7" fmla="*/ 882 h 971"/>
                <a:gd name="T8" fmla="*/ 47 w 1259"/>
                <a:gd name="T9" fmla="*/ 958 h 971"/>
                <a:gd name="T10" fmla="*/ 98 w 1259"/>
                <a:gd name="T11" fmla="*/ 971 h 971"/>
                <a:gd name="T12" fmla="*/ 950 w 1259"/>
                <a:gd name="T13" fmla="*/ 971 h 971"/>
                <a:gd name="T14" fmla="*/ 975 w 1259"/>
                <a:gd name="T15" fmla="*/ 969 h 971"/>
                <a:gd name="T16" fmla="*/ 1029 w 1259"/>
                <a:gd name="T17" fmla="*/ 890 h 971"/>
                <a:gd name="T18" fmla="*/ 955 w 1259"/>
                <a:gd name="T19" fmla="*/ 831 h 971"/>
                <a:gd name="T20" fmla="*/ 523 w 1259"/>
                <a:gd name="T21" fmla="*/ 831 h 971"/>
                <a:gd name="T22" fmla="*/ 1100 w 1259"/>
                <a:gd name="T23" fmla="*/ 538 h 971"/>
                <a:gd name="T24" fmla="*/ 1062 w 1259"/>
                <a:gd name="T25" fmla="*/ 94 h 971"/>
                <a:gd name="T26" fmla="*/ 659 w 1259"/>
                <a:gd name="T27" fmla="*/ 115 h 971"/>
                <a:gd name="T28" fmla="*/ 629 w 1259"/>
                <a:gd name="T29" fmla="*/ 517 h 971"/>
                <a:gd name="T30" fmla="*/ 813 w 1259"/>
                <a:gd name="T31" fmla="*/ 632 h 971"/>
                <a:gd name="T32" fmla="*/ 1074 w 1259"/>
                <a:gd name="T33" fmla="*/ 561 h 971"/>
                <a:gd name="T34" fmla="*/ 1088 w 1259"/>
                <a:gd name="T35" fmla="*/ 581 h 971"/>
                <a:gd name="T36" fmla="*/ 1101 w 1259"/>
                <a:gd name="T37" fmla="*/ 606 h 971"/>
                <a:gd name="T38" fmla="*/ 1198 w 1259"/>
                <a:gd name="T39" fmla="*/ 703 h 971"/>
                <a:gd name="T40" fmla="*/ 1246 w 1259"/>
                <a:gd name="T41" fmla="*/ 707 h 971"/>
                <a:gd name="T42" fmla="*/ 1242 w 1259"/>
                <a:gd name="T43" fmla="*/ 659 h 971"/>
                <a:gd name="T44" fmla="*/ 1144 w 1259"/>
                <a:gd name="T45" fmla="*/ 562 h 971"/>
                <a:gd name="T46" fmla="*/ 1126 w 1259"/>
                <a:gd name="T47" fmla="*/ 550 h 971"/>
                <a:gd name="T48" fmla="*/ 1100 w 1259"/>
                <a:gd name="T49" fmla="*/ 538 h 971"/>
                <a:gd name="T50" fmla="*/ 350 w 1259"/>
                <a:gd name="T51" fmla="*/ 325 h 971"/>
                <a:gd name="T52" fmla="*/ 350 w 1259"/>
                <a:gd name="T53" fmla="*/ 476 h 971"/>
                <a:gd name="T54" fmla="*/ 352 w 1259"/>
                <a:gd name="T55" fmla="*/ 497 h 971"/>
                <a:gd name="T56" fmla="*/ 410 w 1259"/>
                <a:gd name="T57" fmla="*/ 534 h 971"/>
                <a:gd name="T58" fmla="*/ 454 w 1259"/>
                <a:gd name="T59" fmla="*/ 478 h 971"/>
                <a:gd name="T60" fmla="*/ 454 w 1259"/>
                <a:gd name="T61" fmla="*/ 172 h 971"/>
                <a:gd name="T62" fmla="*/ 401 w 1259"/>
                <a:gd name="T63" fmla="*/ 116 h 971"/>
                <a:gd name="T64" fmla="*/ 350 w 1259"/>
                <a:gd name="T65" fmla="*/ 173 h 971"/>
                <a:gd name="T66" fmla="*/ 350 w 1259"/>
                <a:gd name="T67" fmla="*/ 325 h 971"/>
                <a:gd name="T68" fmla="*/ 175 w 1259"/>
                <a:gd name="T69" fmla="*/ 359 h 971"/>
                <a:gd name="T70" fmla="*/ 175 w 1259"/>
                <a:gd name="T71" fmla="*/ 476 h 971"/>
                <a:gd name="T72" fmla="*/ 178 w 1259"/>
                <a:gd name="T73" fmla="*/ 500 h 971"/>
                <a:gd name="T74" fmla="*/ 237 w 1259"/>
                <a:gd name="T75" fmla="*/ 534 h 971"/>
                <a:gd name="T76" fmla="*/ 280 w 1259"/>
                <a:gd name="T77" fmla="*/ 478 h 971"/>
                <a:gd name="T78" fmla="*/ 280 w 1259"/>
                <a:gd name="T79" fmla="*/ 242 h 971"/>
                <a:gd name="T80" fmla="*/ 226 w 1259"/>
                <a:gd name="T81" fmla="*/ 186 h 971"/>
                <a:gd name="T82" fmla="*/ 175 w 1259"/>
                <a:gd name="T83" fmla="*/ 242 h 971"/>
                <a:gd name="T84" fmla="*/ 175 w 1259"/>
                <a:gd name="T85" fmla="*/ 359 h 971"/>
                <a:gd name="T86" fmla="*/ 105 w 1259"/>
                <a:gd name="T87" fmla="*/ 395 h 971"/>
                <a:gd name="T88" fmla="*/ 105 w 1259"/>
                <a:gd name="T89" fmla="*/ 312 h 971"/>
                <a:gd name="T90" fmla="*/ 53 w 1259"/>
                <a:gd name="T91" fmla="*/ 255 h 971"/>
                <a:gd name="T92" fmla="*/ 0 w 1259"/>
                <a:gd name="T93" fmla="*/ 311 h 971"/>
                <a:gd name="T94" fmla="*/ 0 w 1259"/>
                <a:gd name="T95" fmla="*/ 479 h 971"/>
                <a:gd name="T96" fmla="*/ 53 w 1259"/>
                <a:gd name="T97" fmla="*/ 534 h 971"/>
                <a:gd name="T98" fmla="*/ 105 w 1259"/>
                <a:gd name="T99" fmla="*/ 479 h 971"/>
                <a:gd name="T100" fmla="*/ 105 w 1259"/>
                <a:gd name="T101" fmla="*/ 395 h 9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9" h="971">
                  <a:moveTo>
                    <a:pt x="523" y="831"/>
                  </a:moveTo>
                  <a:cubicBezTo>
                    <a:pt x="382" y="831"/>
                    <a:pt x="242" y="831"/>
                    <a:pt x="101" y="831"/>
                  </a:cubicBezTo>
                  <a:cubicBezTo>
                    <a:pt x="95" y="831"/>
                    <a:pt x="89" y="831"/>
                    <a:pt x="83" y="831"/>
                  </a:cubicBezTo>
                  <a:cubicBezTo>
                    <a:pt x="53" y="834"/>
                    <a:pt x="28" y="855"/>
                    <a:pt x="20" y="882"/>
                  </a:cubicBezTo>
                  <a:cubicBezTo>
                    <a:pt x="13" y="911"/>
                    <a:pt x="23" y="940"/>
                    <a:pt x="47" y="958"/>
                  </a:cubicBezTo>
                  <a:cubicBezTo>
                    <a:pt x="62" y="969"/>
                    <a:pt x="80" y="971"/>
                    <a:pt x="98" y="971"/>
                  </a:cubicBezTo>
                  <a:cubicBezTo>
                    <a:pt x="382" y="971"/>
                    <a:pt x="666" y="971"/>
                    <a:pt x="950" y="971"/>
                  </a:cubicBezTo>
                  <a:cubicBezTo>
                    <a:pt x="958" y="971"/>
                    <a:pt x="967" y="971"/>
                    <a:pt x="975" y="969"/>
                  </a:cubicBezTo>
                  <a:cubicBezTo>
                    <a:pt x="1011" y="962"/>
                    <a:pt x="1036" y="926"/>
                    <a:pt x="1029" y="890"/>
                  </a:cubicBezTo>
                  <a:cubicBezTo>
                    <a:pt x="1022" y="853"/>
                    <a:pt x="995" y="831"/>
                    <a:pt x="955" y="831"/>
                  </a:cubicBezTo>
                  <a:cubicBezTo>
                    <a:pt x="811" y="831"/>
                    <a:pt x="667" y="831"/>
                    <a:pt x="523" y="831"/>
                  </a:cubicBezTo>
                  <a:close/>
                  <a:moveTo>
                    <a:pt x="1100" y="538"/>
                  </a:moveTo>
                  <a:cubicBezTo>
                    <a:pt x="1226" y="391"/>
                    <a:pt x="1185" y="191"/>
                    <a:pt x="1062" y="94"/>
                  </a:cubicBezTo>
                  <a:cubicBezTo>
                    <a:pt x="941" y="0"/>
                    <a:pt x="769" y="8"/>
                    <a:pt x="659" y="115"/>
                  </a:cubicBezTo>
                  <a:cubicBezTo>
                    <a:pt x="549" y="223"/>
                    <a:pt x="536" y="396"/>
                    <a:pt x="629" y="517"/>
                  </a:cubicBezTo>
                  <a:cubicBezTo>
                    <a:pt x="676" y="578"/>
                    <a:pt x="737" y="618"/>
                    <a:pt x="813" y="632"/>
                  </a:cubicBezTo>
                  <a:cubicBezTo>
                    <a:pt x="910" y="651"/>
                    <a:pt x="997" y="626"/>
                    <a:pt x="1074" y="561"/>
                  </a:cubicBezTo>
                  <a:cubicBezTo>
                    <a:pt x="1079" y="569"/>
                    <a:pt x="1084" y="575"/>
                    <a:pt x="1088" y="581"/>
                  </a:cubicBezTo>
                  <a:cubicBezTo>
                    <a:pt x="1092" y="589"/>
                    <a:pt x="1095" y="599"/>
                    <a:pt x="1101" y="606"/>
                  </a:cubicBezTo>
                  <a:cubicBezTo>
                    <a:pt x="1133" y="639"/>
                    <a:pt x="1166" y="671"/>
                    <a:pt x="1198" y="703"/>
                  </a:cubicBezTo>
                  <a:cubicBezTo>
                    <a:pt x="1214" y="719"/>
                    <a:pt x="1232" y="720"/>
                    <a:pt x="1246" y="707"/>
                  </a:cubicBezTo>
                  <a:cubicBezTo>
                    <a:pt x="1259" y="693"/>
                    <a:pt x="1258" y="675"/>
                    <a:pt x="1242" y="659"/>
                  </a:cubicBezTo>
                  <a:cubicBezTo>
                    <a:pt x="1210" y="627"/>
                    <a:pt x="1177" y="594"/>
                    <a:pt x="1144" y="562"/>
                  </a:cubicBezTo>
                  <a:cubicBezTo>
                    <a:pt x="1139" y="557"/>
                    <a:pt x="1132" y="553"/>
                    <a:pt x="1126" y="550"/>
                  </a:cubicBezTo>
                  <a:cubicBezTo>
                    <a:pt x="1118" y="546"/>
                    <a:pt x="1110" y="542"/>
                    <a:pt x="1100" y="538"/>
                  </a:cubicBezTo>
                  <a:close/>
                  <a:moveTo>
                    <a:pt x="350" y="325"/>
                  </a:moveTo>
                  <a:cubicBezTo>
                    <a:pt x="350" y="375"/>
                    <a:pt x="350" y="426"/>
                    <a:pt x="350" y="476"/>
                  </a:cubicBezTo>
                  <a:cubicBezTo>
                    <a:pt x="350" y="483"/>
                    <a:pt x="350" y="490"/>
                    <a:pt x="352" y="497"/>
                  </a:cubicBezTo>
                  <a:cubicBezTo>
                    <a:pt x="359" y="522"/>
                    <a:pt x="383" y="537"/>
                    <a:pt x="410" y="534"/>
                  </a:cubicBezTo>
                  <a:cubicBezTo>
                    <a:pt x="436" y="530"/>
                    <a:pt x="454" y="508"/>
                    <a:pt x="454" y="478"/>
                  </a:cubicBezTo>
                  <a:cubicBezTo>
                    <a:pt x="455" y="376"/>
                    <a:pt x="455" y="274"/>
                    <a:pt x="454" y="172"/>
                  </a:cubicBezTo>
                  <a:cubicBezTo>
                    <a:pt x="454" y="139"/>
                    <a:pt x="432" y="116"/>
                    <a:pt x="401" y="116"/>
                  </a:cubicBezTo>
                  <a:cubicBezTo>
                    <a:pt x="371" y="116"/>
                    <a:pt x="350" y="139"/>
                    <a:pt x="350" y="173"/>
                  </a:cubicBezTo>
                  <a:cubicBezTo>
                    <a:pt x="350" y="224"/>
                    <a:pt x="350" y="274"/>
                    <a:pt x="350" y="325"/>
                  </a:cubicBezTo>
                  <a:close/>
                  <a:moveTo>
                    <a:pt x="175" y="359"/>
                  </a:moveTo>
                  <a:cubicBezTo>
                    <a:pt x="175" y="398"/>
                    <a:pt x="175" y="437"/>
                    <a:pt x="175" y="476"/>
                  </a:cubicBezTo>
                  <a:cubicBezTo>
                    <a:pt x="175" y="484"/>
                    <a:pt x="176" y="492"/>
                    <a:pt x="178" y="500"/>
                  </a:cubicBezTo>
                  <a:cubicBezTo>
                    <a:pt x="187" y="524"/>
                    <a:pt x="211" y="538"/>
                    <a:pt x="237" y="534"/>
                  </a:cubicBezTo>
                  <a:cubicBezTo>
                    <a:pt x="262" y="529"/>
                    <a:pt x="279" y="508"/>
                    <a:pt x="280" y="478"/>
                  </a:cubicBezTo>
                  <a:cubicBezTo>
                    <a:pt x="280" y="399"/>
                    <a:pt x="280" y="321"/>
                    <a:pt x="280" y="242"/>
                  </a:cubicBezTo>
                  <a:cubicBezTo>
                    <a:pt x="279" y="208"/>
                    <a:pt x="257" y="185"/>
                    <a:pt x="226" y="186"/>
                  </a:cubicBezTo>
                  <a:cubicBezTo>
                    <a:pt x="196" y="186"/>
                    <a:pt x="175" y="209"/>
                    <a:pt x="175" y="242"/>
                  </a:cubicBezTo>
                  <a:cubicBezTo>
                    <a:pt x="175" y="281"/>
                    <a:pt x="175" y="320"/>
                    <a:pt x="175" y="359"/>
                  </a:cubicBezTo>
                  <a:close/>
                  <a:moveTo>
                    <a:pt x="105" y="395"/>
                  </a:moveTo>
                  <a:cubicBezTo>
                    <a:pt x="105" y="367"/>
                    <a:pt x="105" y="340"/>
                    <a:pt x="105" y="312"/>
                  </a:cubicBezTo>
                  <a:cubicBezTo>
                    <a:pt x="105" y="278"/>
                    <a:pt x="83" y="255"/>
                    <a:pt x="53" y="255"/>
                  </a:cubicBezTo>
                  <a:cubicBezTo>
                    <a:pt x="23" y="255"/>
                    <a:pt x="1" y="278"/>
                    <a:pt x="0" y="311"/>
                  </a:cubicBezTo>
                  <a:cubicBezTo>
                    <a:pt x="0" y="367"/>
                    <a:pt x="0" y="423"/>
                    <a:pt x="0" y="479"/>
                  </a:cubicBezTo>
                  <a:cubicBezTo>
                    <a:pt x="1" y="512"/>
                    <a:pt x="23" y="534"/>
                    <a:pt x="53" y="534"/>
                  </a:cubicBezTo>
                  <a:cubicBezTo>
                    <a:pt x="83" y="534"/>
                    <a:pt x="104" y="512"/>
                    <a:pt x="105" y="479"/>
                  </a:cubicBezTo>
                  <a:cubicBezTo>
                    <a:pt x="105" y="451"/>
                    <a:pt x="105" y="423"/>
                    <a:pt x="105" y="39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8" name="Freeform 6">
              <a:extLst>
                <a:ext uri="{FF2B5EF4-FFF2-40B4-BE49-F238E27FC236}">
                  <a16:creationId xmlns:a16="http://schemas.microsoft.com/office/drawing/2014/main" id="{2382AB3E-492B-408A-A61B-07DE75033DBF}"/>
                </a:ext>
              </a:extLst>
            </p:cNvPr>
            <p:cNvSpPr>
              <a:spLocks/>
            </p:cNvSpPr>
            <p:nvPr/>
          </p:nvSpPr>
          <p:spPr bwMode="auto">
            <a:xfrm>
              <a:off x="3802063" y="1601788"/>
              <a:ext cx="4587875" cy="3027363"/>
            </a:xfrm>
            <a:custGeom>
              <a:avLst/>
              <a:gdLst>
                <a:gd name="T0" fmla="*/ 0 w 1536"/>
                <a:gd name="T1" fmla="*/ 57 h 1014"/>
                <a:gd name="T2" fmla="*/ 87 w 1536"/>
                <a:gd name="T3" fmla="*/ 0 h 1014"/>
                <a:gd name="T4" fmla="*/ 1451 w 1536"/>
                <a:gd name="T5" fmla="*/ 1 h 1014"/>
                <a:gd name="T6" fmla="*/ 1478 w 1536"/>
                <a:gd name="T7" fmla="*/ 2 h 1014"/>
                <a:gd name="T8" fmla="*/ 1536 w 1536"/>
                <a:gd name="T9" fmla="*/ 67 h 1014"/>
                <a:gd name="T10" fmla="*/ 1536 w 1536"/>
                <a:gd name="T11" fmla="*/ 96 h 1014"/>
                <a:gd name="T12" fmla="*/ 1536 w 1536"/>
                <a:gd name="T13" fmla="*/ 840 h 1014"/>
                <a:gd name="T14" fmla="*/ 1536 w 1536"/>
                <a:gd name="T15" fmla="*/ 859 h 1014"/>
                <a:gd name="T16" fmla="*/ 1530 w 1536"/>
                <a:gd name="T17" fmla="*/ 857 h 1014"/>
                <a:gd name="T18" fmla="*/ 1449 w 1536"/>
                <a:gd name="T19" fmla="*/ 775 h 1014"/>
                <a:gd name="T20" fmla="*/ 1447 w 1536"/>
                <a:gd name="T21" fmla="*/ 760 h 1014"/>
                <a:gd name="T22" fmla="*/ 1403 w 1536"/>
                <a:gd name="T23" fmla="*/ 344 h 1014"/>
                <a:gd name="T24" fmla="*/ 1397 w 1536"/>
                <a:gd name="T25" fmla="*/ 325 h 1014"/>
                <a:gd name="T26" fmla="*/ 1396 w 1536"/>
                <a:gd name="T27" fmla="*/ 160 h 1014"/>
                <a:gd name="T28" fmla="*/ 1396 w 1536"/>
                <a:gd name="T29" fmla="*/ 142 h 1014"/>
                <a:gd name="T30" fmla="*/ 141 w 1536"/>
                <a:gd name="T31" fmla="*/ 142 h 1014"/>
                <a:gd name="T32" fmla="*/ 141 w 1536"/>
                <a:gd name="T33" fmla="*/ 874 h 1014"/>
                <a:gd name="T34" fmla="*/ 160 w 1536"/>
                <a:gd name="T35" fmla="*/ 874 h 1014"/>
                <a:gd name="T36" fmla="*/ 857 w 1536"/>
                <a:gd name="T37" fmla="*/ 874 h 1014"/>
                <a:gd name="T38" fmla="*/ 891 w 1536"/>
                <a:gd name="T39" fmla="*/ 885 h 1014"/>
                <a:gd name="T40" fmla="*/ 1286 w 1536"/>
                <a:gd name="T41" fmla="*/ 919 h 1014"/>
                <a:gd name="T42" fmla="*/ 1296 w 1536"/>
                <a:gd name="T43" fmla="*/ 913 h 1014"/>
                <a:gd name="T44" fmla="*/ 1396 w 1536"/>
                <a:gd name="T45" fmla="*/ 1013 h 1014"/>
                <a:gd name="T46" fmla="*/ 1386 w 1536"/>
                <a:gd name="T47" fmla="*/ 1014 h 1014"/>
                <a:gd name="T48" fmla="*/ 78 w 1536"/>
                <a:gd name="T49" fmla="*/ 1014 h 1014"/>
                <a:gd name="T50" fmla="*/ 0 w 1536"/>
                <a:gd name="T51" fmla="*/ 957 h 1014"/>
                <a:gd name="T52" fmla="*/ 0 w 1536"/>
                <a:gd name="T53" fmla="*/ 57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536" h="1014">
                  <a:moveTo>
                    <a:pt x="0" y="57"/>
                  </a:moveTo>
                  <a:cubicBezTo>
                    <a:pt x="14" y="15"/>
                    <a:pt x="44" y="0"/>
                    <a:pt x="87" y="0"/>
                  </a:cubicBezTo>
                  <a:cubicBezTo>
                    <a:pt x="542" y="1"/>
                    <a:pt x="996" y="1"/>
                    <a:pt x="1451" y="1"/>
                  </a:cubicBezTo>
                  <a:cubicBezTo>
                    <a:pt x="1460" y="1"/>
                    <a:pt x="1469" y="1"/>
                    <a:pt x="1478" y="2"/>
                  </a:cubicBezTo>
                  <a:cubicBezTo>
                    <a:pt x="1510" y="8"/>
                    <a:pt x="1534" y="34"/>
                    <a:pt x="1536" y="67"/>
                  </a:cubicBezTo>
                  <a:cubicBezTo>
                    <a:pt x="1536" y="77"/>
                    <a:pt x="1536" y="86"/>
                    <a:pt x="1536" y="96"/>
                  </a:cubicBezTo>
                  <a:cubicBezTo>
                    <a:pt x="1536" y="344"/>
                    <a:pt x="1536" y="592"/>
                    <a:pt x="1536" y="840"/>
                  </a:cubicBezTo>
                  <a:cubicBezTo>
                    <a:pt x="1536" y="846"/>
                    <a:pt x="1536" y="852"/>
                    <a:pt x="1536" y="859"/>
                  </a:cubicBezTo>
                  <a:cubicBezTo>
                    <a:pt x="1533" y="858"/>
                    <a:pt x="1532" y="858"/>
                    <a:pt x="1530" y="857"/>
                  </a:cubicBezTo>
                  <a:cubicBezTo>
                    <a:pt x="1503" y="829"/>
                    <a:pt x="1476" y="802"/>
                    <a:pt x="1449" y="775"/>
                  </a:cubicBezTo>
                  <a:cubicBezTo>
                    <a:pt x="1446" y="772"/>
                    <a:pt x="1445" y="764"/>
                    <a:pt x="1447" y="760"/>
                  </a:cubicBezTo>
                  <a:cubicBezTo>
                    <a:pt x="1518" y="612"/>
                    <a:pt x="1504" y="474"/>
                    <a:pt x="1403" y="344"/>
                  </a:cubicBezTo>
                  <a:cubicBezTo>
                    <a:pt x="1399" y="339"/>
                    <a:pt x="1397" y="332"/>
                    <a:pt x="1397" y="325"/>
                  </a:cubicBezTo>
                  <a:cubicBezTo>
                    <a:pt x="1396" y="270"/>
                    <a:pt x="1396" y="215"/>
                    <a:pt x="1396" y="160"/>
                  </a:cubicBezTo>
                  <a:cubicBezTo>
                    <a:pt x="1396" y="154"/>
                    <a:pt x="1396" y="148"/>
                    <a:pt x="1396" y="142"/>
                  </a:cubicBezTo>
                  <a:cubicBezTo>
                    <a:pt x="977" y="142"/>
                    <a:pt x="560" y="142"/>
                    <a:pt x="141" y="142"/>
                  </a:cubicBezTo>
                  <a:cubicBezTo>
                    <a:pt x="141" y="385"/>
                    <a:pt x="141" y="628"/>
                    <a:pt x="141" y="874"/>
                  </a:cubicBezTo>
                  <a:cubicBezTo>
                    <a:pt x="147" y="874"/>
                    <a:pt x="153" y="874"/>
                    <a:pt x="160" y="874"/>
                  </a:cubicBezTo>
                  <a:cubicBezTo>
                    <a:pt x="392" y="874"/>
                    <a:pt x="625" y="874"/>
                    <a:pt x="857" y="874"/>
                  </a:cubicBezTo>
                  <a:cubicBezTo>
                    <a:pt x="870" y="874"/>
                    <a:pt x="881" y="877"/>
                    <a:pt x="891" y="885"/>
                  </a:cubicBezTo>
                  <a:cubicBezTo>
                    <a:pt x="1016" y="973"/>
                    <a:pt x="1148" y="984"/>
                    <a:pt x="1286" y="919"/>
                  </a:cubicBezTo>
                  <a:cubicBezTo>
                    <a:pt x="1290" y="917"/>
                    <a:pt x="1294" y="915"/>
                    <a:pt x="1296" y="913"/>
                  </a:cubicBezTo>
                  <a:cubicBezTo>
                    <a:pt x="1330" y="947"/>
                    <a:pt x="1363" y="980"/>
                    <a:pt x="1396" y="1013"/>
                  </a:cubicBezTo>
                  <a:cubicBezTo>
                    <a:pt x="1394" y="1013"/>
                    <a:pt x="1390" y="1014"/>
                    <a:pt x="1386" y="1014"/>
                  </a:cubicBezTo>
                  <a:cubicBezTo>
                    <a:pt x="950" y="1014"/>
                    <a:pt x="514" y="1014"/>
                    <a:pt x="78" y="1014"/>
                  </a:cubicBezTo>
                  <a:cubicBezTo>
                    <a:pt x="38" y="1014"/>
                    <a:pt x="12" y="995"/>
                    <a:pt x="0" y="957"/>
                  </a:cubicBezTo>
                  <a:cubicBezTo>
                    <a:pt x="0" y="657"/>
                    <a:pt x="0" y="357"/>
                    <a:pt x="0" y="5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1" name="Freeform 7">
              <a:extLst>
                <a:ext uri="{FF2B5EF4-FFF2-40B4-BE49-F238E27FC236}">
                  <a16:creationId xmlns:a16="http://schemas.microsoft.com/office/drawing/2014/main" id="{566247FD-EBCE-479E-8BEF-A8A8F5419259}"/>
                </a:ext>
              </a:extLst>
            </p:cNvPr>
            <p:cNvSpPr>
              <a:spLocks/>
            </p:cNvSpPr>
            <p:nvPr/>
          </p:nvSpPr>
          <p:spPr bwMode="auto">
            <a:xfrm>
              <a:off x="4570413" y="4835526"/>
              <a:ext cx="3054350" cy="417513"/>
            </a:xfrm>
            <a:custGeom>
              <a:avLst/>
              <a:gdLst>
                <a:gd name="T0" fmla="*/ 510 w 1023"/>
                <a:gd name="T1" fmla="*/ 0 h 140"/>
                <a:gd name="T2" fmla="*/ 942 w 1023"/>
                <a:gd name="T3" fmla="*/ 0 h 140"/>
                <a:gd name="T4" fmla="*/ 1016 w 1023"/>
                <a:gd name="T5" fmla="*/ 59 h 140"/>
                <a:gd name="T6" fmla="*/ 962 w 1023"/>
                <a:gd name="T7" fmla="*/ 138 h 140"/>
                <a:gd name="T8" fmla="*/ 937 w 1023"/>
                <a:gd name="T9" fmla="*/ 140 h 140"/>
                <a:gd name="T10" fmla="*/ 85 w 1023"/>
                <a:gd name="T11" fmla="*/ 140 h 140"/>
                <a:gd name="T12" fmla="*/ 34 w 1023"/>
                <a:gd name="T13" fmla="*/ 127 h 140"/>
                <a:gd name="T14" fmla="*/ 7 w 1023"/>
                <a:gd name="T15" fmla="*/ 51 h 140"/>
                <a:gd name="T16" fmla="*/ 70 w 1023"/>
                <a:gd name="T17" fmla="*/ 0 h 140"/>
                <a:gd name="T18" fmla="*/ 88 w 1023"/>
                <a:gd name="T19" fmla="*/ 0 h 140"/>
                <a:gd name="T20" fmla="*/ 510 w 1023"/>
                <a:gd name="T21" fmla="*/ 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23" h="140">
                  <a:moveTo>
                    <a:pt x="510" y="0"/>
                  </a:moveTo>
                  <a:cubicBezTo>
                    <a:pt x="654" y="0"/>
                    <a:pt x="798" y="0"/>
                    <a:pt x="942" y="0"/>
                  </a:cubicBezTo>
                  <a:cubicBezTo>
                    <a:pt x="982" y="0"/>
                    <a:pt x="1009" y="22"/>
                    <a:pt x="1016" y="59"/>
                  </a:cubicBezTo>
                  <a:cubicBezTo>
                    <a:pt x="1023" y="95"/>
                    <a:pt x="998" y="131"/>
                    <a:pt x="962" y="138"/>
                  </a:cubicBezTo>
                  <a:cubicBezTo>
                    <a:pt x="954" y="140"/>
                    <a:pt x="945" y="140"/>
                    <a:pt x="937" y="140"/>
                  </a:cubicBezTo>
                  <a:cubicBezTo>
                    <a:pt x="653" y="140"/>
                    <a:pt x="369" y="140"/>
                    <a:pt x="85" y="140"/>
                  </a:cubicBezTo>
                  <a:cubicBezTo>
                    <a:pt x="67" y="140"/>
                    <a:pt x="49" y="138"/>
                    <a:pt x="34" y="127"/>
                  </a:cubicBezTo>
                  <a:cubicBezTo>
                    <a:pt x="10" y="109"/>
                    <a:pt x="0" y="80"/>
                    <a:pt x="7" y="51"/>
                  </a:cubicBezTo>
                  <a:cubicBezTo>
                    <a:pt x="15" y="24"/>
                    <a:pt x="40" y="3"/>
                    <a:pt x="70" y="0"/>
                  </a:cubicBezTo>
                  <a:cubicBezTo>
                    <a:pt x="76" y="0"/>
                    <a:pt x="82" y="0"/>
                    <a:pt x="88" y="0"/>
                  </a:cubicBezTo>
                  <a:cubicBezTo>
                    <a:pt x="229" y="0"/>
                    <a:pt x="369" y="0"/>
                    <a:pt x="51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4" name="Freeform 8">
              <a:extLst>
                <a:ext uri="{FF2B5EF4-FFF2-40B4-BE49-F238E27FC236}">
                  <a16:creationId xmlns:a16="http://schemas.microsoft.com/office/drawing/2014/main" id="{9DDDA47A-EEC1-4F57-9A51-112A1B2B5C1D}"/>
                </a:ext>
              </a:extLst>
            </p:cNvPr>
            <p:cNvSpPr>
              <a:spLocks noEditPoints="1"/>
            </p:cNvSpPr>
            <p:nvPr/>
          </p:nvSpPr>
          <p:spPr bwMode="auto">
            <a:xfrm>
              <a:off x="6132513" y="2354263"/>
              <a:ext cx="2159000" cy="2149475"/>
            </a:xfrm>
            <a:custGeom>
              <a:avLst/>
              <a:gdLst>
                <a:gd name="T0" fmla="*/ 564 w 723"/>
                <a:gd name="T1" fmla="*/ 538 h 720"/>
                <a:gd name="T2" fmla="*/ 590 w 723"/>
                <a:gd name="T3" fmla="*/ 550 h 720"/>
                <a:gd name="T4" fmla="*/ 608 w 723"/>
                <a:gd name="T5" fmla="*/ 562 h 720"/>
                <a:gd name="T6" fmla="*/ 706 w 723"/>
                <a:gd name="T7" fmla="*/ 659 h 720"/>
                <a:gd name="T8" fmla="*/ 710 w 723"/>
                <a:gd name="T9" fmla="*/ 707 h 720"/>
                <a:gd name="T10" fmla="*/ 662 w 723"/>
                <a:gd name="T11" fmla="*/ 703 h 720"/>
                <a:gd name="T12" fmla="*/ 565 w 723"/>
                <a:gd name="T13" fmla="*/ 606 h 720"/>
                <a:gd name="T14" fmla="*/ 552 w 723"/>
                <a:gd name="T15" fmla="*/ 581 h 720"/>
                <a:gd name="T16" fmla="*/ 538 w 723"/>
                <a:gd name="T17" fmla="*/ 561 h 720"/>
                <a:gd name="T18" fmla="*/ 277 w 723"/>
                <a:gd name="T19" fmla="*/ 632 h 720"/>
                <a:gd name="T20" fmla="*/ 93 w 723"/>
                <a:gd name="T21" fmla="*/ 517 h 720"/>
                <a:gd name="T22" fmla="*/ 123 w 723"/>
                <a:gd name="T23" fmla="*/ 115 h 720"/>
                <a:gd name="T24" fmla="*/ 526 w 723"/>
                <a:gd name="T25" fmla="*/ 94 h 720"/>
                <a:gd name="T26" fmla="*/ 564 w 723"/>
                <a:gd name="T27" fmla="*/ 538 h 720"/>
                <a:gd name="T28" fmla="*/ 336 w 723"/>
                <a:gd name="T29" fmla="*/ 576 h 720"/>
                <a:gd name="T30" fmla="*/ 578 w 723"/>
                <a:gd name="T31" fmla="*/ 334 h 720"/>
                <a:gd name="T32" fmla="*/ 336 w 723"/>
                <a:gd name="T33" fmla="*/ 91 h 720"/>
                <a:gd name="T34" fmla="*/ 94 w 723"/>
                <a:gd name="T35" fmla="*/ 333 h 720"/>
                <a:gd name="T36" fmla="*/ 336 w 723"/>
                <a:gd name="T37" fmla="*/ 576 h 7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23" h="720">
                  <a:moveTo>
                    <a:pt x="564" y="538"/>
                  </a:moveTo>
                  <a:cubicBezTo>
                    <a:pt x="574" y="542"/>
                    <a:pt x="582" y="546"/>
                    <a:pt x="590" y="550"/>
                  </a:cubicBezTo>
                  <a:cubicBezTo>
                    <a:pt x="596" y="553"/>
                    <a:pt x="603" y="557"/>
                    <a:pt x="608" y="562"/>
                  </a:cubicBezTo>
                  <a:cubicBezTo>
                    <a:pt x="641" y="594"/>
                    <a:pt x="674" y="627"/>
                    <a:pt x="706" y="659"/>
                  </a:cubicBezTo>
                  <a:cubicBezTo>
                    <a:pt x="722" y="675"/>
                    <a:pt x="723" y="693"/>
                    <a:pt x="710" y="707"/>
                  </a:cubicBezTo>
                  <a:cubicBezTo>
                    <a:pt x="696" y="720"/>
                    <a:pt x="678" y="719"/>
                    <a:pt x="662" y="703"/>
                  </a:cubicBezTo>
                  <a:cubicBezTo>
                    <a:pt x="630" y="671"/>
                    <a:pt x="597" y="639"/>
                    <a:pt x="565" y="606"/>
                  </a:cubicBezTo>
                  <a:cubicBezTo>
                    <a:pt x="559" y="599"/>
                    <a:pt x="556" y="589"/>
                    <a:pt x="552" y="581"/>
                  </a:cubicBezTo>
                  <a:cubicBezTo>
                    <a:pt x="548" y="575"/>
                    <a:pt x="543" y="569"/>
                    <a:pt x="538" y="561"/>
                  </a:cubicBezTo>
                  <a:cubicBezTo>
                    <a:pt x="461" y="626"/>
                    <a:pt x="374" y="651"/>
                    <a:pt x="277" y="632"/>
                  </a:cubicBezTo>
                  <a:cubicBezTo>
                    <a:pt x="201" y="618"/>
                    <a:pt x="140" y="578"/>
                    <a:pt x="93" y="517"/>
                  </a:cubicBezTo>
                  <a:cubicBezTo>
                    <a:pt x="0" y="396"/>
                    <a:pt x="13" y="223"/>
                    <a:pt x="123" y="115"/>
                  </a:cubicBezTo>
                  <a:cubicBezTo>
                    <a:pt x="233" y="8"/>
                    <a:pt x="405" y="0"/>
                    <a:pt x="526" y="94"/>
                  </a:cubicBezTo>
                  <a:cubicBezTo>
                    <a:pt x="649" y="191"/>
                    <a:pt x="690" y="391"/>
                    <a:pt x="564" y="538"/>
                  </a:cubicBezTo>
                  <a:close/>
                  <a:moveTo>
                    <a:pt x="336" y="576"/>
                  </a:moveTo>
                  <a:cubicBezTo>
                    <a:pt x="469" y="576"/>
                    <a:pt x="578" y="467"/>
                    <a:pt x="578" y="334"/>
                  </a:cubicBezTo>
                  <a:cubicBezTo>
                    <a:pt x="579" y="200"/>
                    <a:pt x="470" y="91"/>
                    <a:pt x="336" y="91"/>
                  </a:cubicBezTo>
                  <a:cubicBezTo>
                    <a:pt x="203" y="90"/>
                    <a:pt x="94" y="200"/>
                    <a:pt x="94" y="333"/>
                  </a:cubicBezTo>
                  <a:cubicBezTo>
                    <a:pt x="93" y="466"/>
                    <a:pt x="202" y="576"/>
                    <a:pt x="336" y="57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5" name="Freeform 9">
              <a:extLst>
                <a:ext uri="{FF2B5EF4-FFF2-40B4-BE49-F238E27FC236}">
                  <a16:creationId xmlns:a16="http://schemas.microsoft.com/office/drawing/2014/main" id="{87FDD530-11E0-4D71-8D86-286E41338EA1}"/>
                </a:ext>
              </a:extLst>
            </p:cNvPr>
            <p:cNvSpPr>
              <a:spLocks/>
            </p:cNvSpPr>
            <p:nvPr/>
          </p:nvSpPr>
          <p:spPr bwMode="auto">
            <a:xfrm>
              <a:off x="5576888" y="2700338"/>
              <a:ext cx="312738" cy="1257300"/>
            </a:xfrm>
            <a:custGeom>
              <a:avLst/>
              <a:gdLst>
                <a:gd name="T0" fmla="*/ 0 w 105"/>
                <a:gd name="T1" fmla="*/ 209 h 421"/>
                <a:gd name="T2" fmla="*/ 0 w 105"/>
                <a:gd name="T3" fmla="*/ 57 h 421"/>
                <a:gd name="T4" fmla="*/ 51 w 105"/>
                <a:gd name="T5" fmla="*/ 0 h 421"/>
                <a:gd name="T6" fmla="*/ 104 w 105"/>
                <a:gd name="T7" fmla="*/ 56 h 421"/>
                <a:gd name="T8" fmla="*/ 104 w 105"/>
                <a:gd name="T9" fmla="*/ 362 h 421"/>
                <a:gd name="T10" fmla="*/ 60 w 105"/>
                <a:gd name="T11" fmla="*/ 418 h 421"/>
                <a:gd name="T12" fmla="*/ 2 w 105"/>
                <a:gd name="T13" fmla="*/ 381 h 421"/>
                <a:gd name="T14" fmla="*/ 0 w 105"/>
                <a:gd name="T15" fmla="*/ 360 h 421"/>
                <a:gd name="T16" fmla="*/ 0 w 105"/>
                <a:gd name="T17" fmla="*/ 209 h 4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421">
                  <a:moveTo>
                    <a:pt x="0" y="209"/>
                  </a:moveTo>
                  <a:cubicBezTo>
                    <a:pt x="0" y="158"/>
                    <a:pt x="0" y="108"/>
                    <a:pt x="0" y="57"/>
                  </a:cubicBezTo>
                  <a:cubicBezTo>
                    <a:pt x="0" y="23"/>
                    <a:pt x="21" y="0"/>
                    <a:pt x="51" y="0"/>
                  </a:cubicBezTo>
                  <a:cubicBezTo>
                    <a:pt x="82" y="0"/>
                    <a:pt x="104" y="23"/>
                    <a:pt x="104" y="56"/>
                  </a:cubicBezTo>
                  <a:cubicBezTo>
                    <a:pt x="105" y="158"/>
                    <a:pt x="105" y="260"/>
                    <a:pt x="104" y="362"/>
                  </a:cubicBezTo>
                  <a:cubicBezTo>
                    <a:pt x="104" y="392"/>
                    <a:pt x="86" y="414"/>
                    <a:pt x="60" y="418"/>
                  </a:cubicBezTo>
                  <a:cubicBezTo>
                    <a:pt x="33" y="421"/>
                    <a:pt x="9" y="406"/>
                    <a:pt x="2" y="381"/>
                  </a:cubicBezTo>
                  <a:cubicBezTo>
                    <a:pt x="0" y="374"/>
                    <a:pt x="0" y="367"/>
                    <a:pt x="0" y="360"/>
                  </a:cubicBezTo>
                  <a:cubicBezTo>
                    <a:pt x="0" y="310"/>
                    <a:pt x="0" y="259"/>
                    <a:pt x="0" y="20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6" name="Freeform 10">
              <a:extLst>
                <a:ext uri="{FF2B5EF4-FFF2-40B4-BE49-F238E27FC236}">
                  <a16:creationId xmlns:a16="http://schemas.microsoft.com/office/drawing/2014/main" id="{6090FD1E-7534-4F2A-8DC8-B1D3B3B506D0}"/>
                </a:ext>
              </a:extLst>
            </p:cNvPr>
            <p:cNvSpPr>
              <a:spLocks/>
            </p:cNvSpPr>
            <p:nvPr/>
          </p:nvSpPr>
          <p:spPr bwMode="auto">
            <a:xfrm>
              <a:off x="5053013" y="2906713"/>
              <a:ext cx="314325" cy="1054100"/>
            </a:xfrm>
            <a:custGeom>
              <a:avLst/>
              <a:gdLst>
                <a:gd name="T0" fmla="*/ 0 w 105"/>
                <a:gd name="T1" fmla="*/ 174 h 353"/>
                <a:gd name="T2" fmla="*/ 0 w 105"/>
                <a:gd name="T3" fmla="*/ 57 h 353"/>
                <a:gd name="T4" fmla="*/ 51 w 105"/>
                <a:gd name="T5" fmla="*/ 1 h 353"/>
                <a:gd name="T6" fmla="*/ 105 w 105"/>
                <a:gd name="T7" fmla="*/ 57 h 353"/>
                <a:gd name="T8" fmla="*/ 105 w 105"/>
                <a:gd name="T9" fmla="*/ 293 h 353"/>
                <a:gd name="T10" fmla="*/ 62 w 105"/>
                <a:gd name="T11" fmla="*/ 349 h 353"/>
                <a:gd name="T12" fmla="*/ 3 w 105"/>
                <a:gd name="T13" fmla="*/ 315 h 353"/>
                <a:gd name="T14" fmla="*/ 0 w 105"/>
                <a:gd name="T15" fmla="*/ 291 h 353"/>
                <a:gd name="T16" fmla="*/ 0 w 105"/>
                <a:gd name="T17" fmla="*/ 174 h 3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353">
                  <a:moveTo>
                    <a:pt x="0" y="174"/>
                  </a:moveTo>
                  <a:cubicBezTo>
                    <a:pt x="0" y="135"/>
                    <a:pt x="0" y="96"/>
                    <a:pt x="0" y="57"/>
                  </a:cubicBezTo>
                  <a:cubicBezTo>
                    <a:pt x="0" y="24"/>
                    <a:pt x="21" y="1"/>
                    <a:pt x="51" y="1"/>
                  </a:cubicBezTo>
                  <a:cubicBezTo>
                    <a:pt x="82" y="0"/>
                    <a:pt x="104" y="23"/>
                    <a:pt x="105" y="57"/>
                  </a:cubicBezTo>
                  <a:cubicBezTo>
                    <a:pt x="105" y="136"/>
                    <a:pt x="105" y="214"/>
                    <a:pt x="105" y="293"/>
                  </a:cubicBezTo>
                  <a:cubicBezTo>
                    <a:pt x="104" y="323"/>
                    <a:pt x="87" y="344"/>
                    <a:pt x="62" y="349"/>
                  </a:cubicBezTo>
                  <a:cubicBezTo>
                    <a:pt x="36" y="353"/>
                    <a:pt x="12" y="339"/>
                    <a:pt x="3" y="315"/>
                  </a:cubicBezTo>
                  <a:cubicBezTo>
                    <a:pt x="1" y="307"/>
                    <a:pt x="0" y="299"/>
                    <a:pt x="0" y="291"/>
                  </a:cubicBezTo>
                  <a:cubicBezTo>
                    <a:pt x="0" y="252"/>
                    <a:pt x="0" y="213"/>
                    <a:pt x="0" y="17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7" name="Freeform 11">
              <a:extLst>
                <a:ext uri="{FF2B5EF4-FFF2-40B4-BE49-F238E27FC236}">
                  <a16:creationId xmlns:a16="http://schemas.microsoft.com/office/drawing/2014/main" id="{3EA07FE0-DF6A-4A3B-BAC7-66281F251BFE}"/>
                </a:ext>
              </a:extLst>
            </p:cNvPr>
            <p:cNvSpPr>
              <a:spLocks/>
            </p:cNvSpPr>
            <p:nvPr/>
          </p:nvSpPr>
          <p:spPr bwMode="auto">
            <a:xfrm>
              <a:off x="4530726" y="3114676"/>
              <a:ext cx="314325" cy="833438"/>
            </a:xfrm>
            <a:custGeom>
              <a:avLst/>
              <a:gdLst>
                <a:gd name="T0" fmla="*/ 105 w 105"/>
                <a:gd name="T1" fmla="*/ 140 h 279"/>
                <a:gd name="T2" fmla="*/ 105 w 105"/>
                <a:gd name="T3" fmla="*/ 224 h 279"/>
                <a:gd name="T4" fmla="*/ 53 w 105"/>
                <a:gd name="T5" fmla="*/ 279 h 279"/>
                <a:gd name="T6" fmla="*/ 0 w 105"/>
                <a:gd name="T7" fmla="*/ 224 h 279"/>
                <a:gd name="T8" fmla="*/ 0 w 105"/>
                <a:gd name="T9" fmla="*/ 56 h 279"/>
                <a:gd name="T10" fmla="*/ 53 w 105"/>
                <a:gd name="T11" fmla="*/ 0 h 279"/>
                <a:gd name="T12" fmla="*/ 105 w 105"/>
                <a:gd name="T13" fmla="*/ 57 h 279"/>
                <a:gd name="T14" fmla="*/ 105 w 105"/>
                <a:gd name="T15" fmla="*/ 140 h 2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5" h="279">
                  <a:moveTo>
                    <a:pt x="105" y="140"/>
                  </a:moveTo>
                  <a:cubicBezTo>
                    <a:pt x="105" y="168"/>
                    <a:pt x="105" y="196"/>
                    <a:pt x="105" y="224"/>
                  </a:cubicBezTo>
                  <a:cubicBezTo>
                    <a:pt x="104" y="257"/>
                    <a:pt x="83" y="279"/>
                    <a:pt x="53" y="279"/>
                  </a:cubicBezTo>
                  <a:cubicBezTo>
                    <a:pt x="23" y="279"/>
                    <a:pt x="1" y="257"/>
                    <a:pt x="0" y="224"/>
                  </a:cubicBezTo>
                  <a:cubicBezTo>
                    <a:pt x="0" y="168"/>
                    <a:pt x="0" y="112"/>
                    <a:pt x="0" y="56"/>
                  </a:cubicBezTo>
                  <a:cubicBezTo>
                    <a:pt x="1" y="23"/>
                    <a:pt x="23" y="0"/>
                    <a:pt x="53" y="0"/>
                  </a:cubicBezTo>
                  <a:cubicBezTo>
                    <a:pt x="83" y="0"/>
                    <a:pt x="105" y="23"/>
                    <a:pt x="105" y="57"/>
                  </a:cubicBezTo>
                  <a:cubicBezTo>
                    <a:pt x="105" y="85"/>
                    <a:pt x="105" y="112"/>
                    <a:pt x="105" y="14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sp>
          <p:nvSpPr>
            <p:cNvPr id="18" name="Freeform 12">
              <a:extLst>
                <a:ext uri="{FF2B5EF4-FFF2-40B4-BE49-F238E27FC236}">
                  <a16:creationId xmlns:a16="http://schemas.microsoft.com/office/drawing/2014/main" id="{C699AEB6-A49A-4F07-86A5-7F0C2BB9A334}"/>
                </a:ext>
              </a:extLst>
            </p:cNvPr>
            <p:cNvSpPr>
              <a:spLocks/>
            </p:cNvSpPr>
            <p:nvPr/>
          </p:nvSpPr>
          <p:spPr bwMode="auto">
            <a:xfrm>
              <a:off x="6410326" y="2622551"/>
              <a:ext cx="1450975" cy="1450975"/>
            </a:xfrm>
            <a:custGeom>
              <a:avLst/>
              <a:gdLst>
                <a:gd name="T0" fmla="*/ 243 w 486"/>
                <a:gd name="T1" fmla="*/ 486 h 486"/>
                <a:gd name="T2" fmla="*/ 1 w 486"/>
                <a:gd name="T3" fmla="*/ 243 h 486"/>
                <a:gd name="T4" fmla="*/ 243 w 486"/>
                <a:gd name="T5" fmla="*/ 1 h 486"/>
                <a:gd name="T6" fmla="*/ 485 w 486"/>
                <a:gd name="T7" fmla="*/ 244 h 486"/>
                <a:gd name="T8" fmla="*/ 243 w 486"/>
                <a:gd name="T9" fmla="*/ 486 h 486"/>
              </a:gdLst>
              <a:ahLst/>
              <a:cxnLst>
                <a:cxn ang="0">
                  <a:pos x="T0" y="T1"/>
                </a:cxn>
                <a:cxn ang="0">
                  <a:pos x="T2" y="T3"/>
                </a:cxn>
                <a:cxn ang="0">
                  <a:pos x="T4" y="T5"/>
                </a:cxn>
                <a:cxn ang="0">
                  <a:pos x="T6" y="T7"/>
                </a:cxn>
                <a:cxn ang="0">
                  <a:pos x="T8" y="T9"/>
                </a:cxn>
              </a:cxnLst>
              <a:rect l="0" t="0" r="r" b="b"/>
              <a:pathLst>
                <a:path w="486" h="486">
                  <a:moveTo>
                    <a:pt x="243" y="486"/>
                  </a:moveTo>
                  <a:cubicBezTo>
                    <a:pt x="109" y="486"/>
                    <a:pt x="0" y="376"/>
                    <a:pt x="1" y="243"/>
                  </a:cubicBezTo>
                  <a:cubicBezTo>
                    <a:pt x="1" y="110"/>
                    <a:pt x="110" y="0"/>
                    <a:pt x="243" y="1"/>
                  </a:cubicBezTo>
                  <a:cubicBezTo>
                    <a:pt x="377" y="1"/>
                    <a:pt x="486" y="110"/>
                    <a:pt x="485" y="244"/>
                  </a:cubicBezTo>
                  <a:cubicBezTo>
                    <a:pt x="485" y="377"/>
                    <a:pt x="376" y="486"/>
                    <a:pt x="243" y="4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Century Gothic (Headings)"/>
              </a:endParaRPr>
            </a:p>
          </p:txBody>
        </p:sp>
      </p:grpSp>
      <p:grpSp>
        <p:nvGrpSpPr>
          <p:cNvPr id="53" name="Group 52">
            <a:extLst>
              <a:ext uri="{FF2B5EF4-FFF2-40B4-BE49-F238E27FC236}">
                <a16:creationId xmlns:a16="http://schemas.microsoft.com/office/drawing/2014/main" id="{10130BC3-948B-43A5-A0BF-E7F97C09EF57}"/>
              </a:ext>
            </a:extLst>
          </p:cNvPr>
          <p:cNvGrpSpPr/>
          <p:nvPr/>
        </p:nvGrpSpPr>
        <p:grpSpPr>
          <a:xfrm>
            <a:off x="2366083" y="1615504"/>
            <a:ext cx="1969030" cy="4674172"/>
            <a:chOff x="2780529" y="2112972"/>
            <a:chExt cx="1759468" cy="4176703"/>
          </a:xfrm>
        </p:grpSpPr>
        <p:sp>
          <p:nvSpPr>
            <p:cNvPr id="21" name="Oval 20">
              <a:extLst>
                <a:ext uri="{FF2B5EF4-FFF2-40B4-BE49-F238E27FC236}">
                  <a16:creationId xmlns:a16="http://schemas.microsoft.com/office/drawing/2014/main" id="{583CF7F3-685F-48B7-8C0C-727C0AF2B9EB}"/>
                </a:ext>
              </a:extLst>
            </p:cNvPr>
            <p:cNvSpPr/>
            <p:nvPr/>
          </p:nvSpPr>
          <p:spPr>
            <a:xfrm>
              <a:off x="2780529" y="5978420"/>
              <a:ext cx="1579799" cy="31125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pic>
          <p:nvPicPr>
            <p:cNvPr id="20" name="Picture 19">
              <a:extLst>
                <a:ext uri="{FF2B5EF4-FFF2-40B4-BE49-F238E27FC236}">
                  <a16:creationId xmlns:a16="http://schemas.microsoft.com/office/drawing/2014/main" id="{E7B77A1E-8E43-4B79-B6D0-16E9FF7B8C7B}"/>
                </a:ext>
              </a:extLst>
            </p:cNvPr>
            <p:cNvPicPr>
              <a:picLocks noChangeAspect="1"/>
            </p:cNvPicPr>
            <p:nvPr/>
          </p:nvPicPr>
          <p:blipFill>
            <a:blip r:embed="rId2"/>
            <a:stretch>
              <a:fillRect/>
            </a:stretch>
          </p:blipFill>
          <p:spPr>
            <a:xfrm>
              <a:off x="2960198" y="2112972"/>
              <a:ext cx="1579799" cy="4081453"/>
            </a:xfrm>
            <a:prstGeom prst="rect">
              <a:avLst/>
            </a:prstGeom>
          </p:spPr>
        </p:pic>
      </p:grpSp>
      <p:grpSp>
        <p:nvGrpSpPr>
          <p:cNvPr id="54" name="Group 53">
            <a:extLst>
              <a:ext uri="{FF2B5EF4-FFF2-40B4-BE49-F238E27FC236}">
                <a16:creationId xmlns:a16="http://schemas.microsoft.com/office/drawing/2014/main" id="{9EF06C73-D25E-44A1-85A5-58BF87BC8532}"/>
              </a:ext>
            </a:extLst>
          </p:cNvPr>
          <p:cNvGrpSpPr/>
          <p:nvPr/>
        </p:nvGrpSpPr>
        <p:grpSpPr>
          <a:xfrm>
            <a:off x="7552914" y="2312265"/>
            <a:ext cx="1743127" cy="3977411"/>
            <a:chOff x="7765802" y="2312265"/>
            <a:chExt cx="1743127" cy="3977411"/>
          </a:xfrm>
        </p:grpSpPr>
        <p:sp>
          <p:nvSpPr>
            <p:cNvPr id="40" name="Oval 39">
              <a:extLst>
                <a:ext uri="{FF2B5EF4-FFF2-40B4-BE49-F238E27FC236}">
                  <a16:creationId xmlns:a16="http://schemas.microsoft.com/office/drawing/2014/main" id="{7FC32821-C4A0-4A4E-B99D-0C440CFBD683}"/>
                </a:ext>
              </a:extLst>
            </p:cNvPr>
            <p:cNvSpPr/>
            <p:nvPr/>
          </p:nvSpPr>
          <p:spPr>
            <a:xfrm>
              <a:off x="7765802" y="5946242"/>
              <a:ext cx="1743127" cy="34343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pic>
          <p:nvPicPr>
            <p:cNvPr id="37" name="Picture 36">
              <a:extLst>
                <a:ext uri="{FF2B5EF4-FFF2-40B4-BE49-F238E27FC236}">
                  <a16:creationId xmlns:a16="http://schemas.microsoft.com/office/drawing/2014/main" id="{C5124B78-B00A-4554-8ACA-CC30A7FDBA66}"/>
                </a:ext>
              </a:extLst>
            </p:cNvPr>
            <p:cNvPicPr>
              <a:picLocks noChangeAspect="1"/>
            </p:cNvPicPr>
            <p:nvPr/>
          </p:nvPicPr>
          <p:blipFill>
            <a:blip r:embed="rId3"/>
            <a:stretch>
              <a:fillRect/>
            </a:stretch>
          </p:blipFill>
          <p:spPr>
            <a:xfrm>
              <a:off x="8096116" y="2312265"/>
              <a:ext cx="1323850" cy="3882160"/>
            </a:xfrm>
            <a:prstGeom prst="rect">
              <a:avLst/>
            </a:prstGeom>
          </p:spPr>
        </p:pic>
      </p:grpSp>
      <p:cxnSp>
        <p:nvCxnSpPr>
          <p:cNvPr id="49" name="Straight Connector 48">
            <a:extLst>
              <a:ext uri="{FF2B5EF4-FFF2-40B4-BE49-F238E27FC236}">
                <a16:creationId xmlns:a16="http://schemas.microsoft.com/office/drawing/2014/main" id="{262C2692-DDED-4C36-8F3D-C005BCE68811}"/>
              </a:ext>
            </a:extLst>
          </p:cNvPr>
          <p:cNvCxnSpPr/>
          <p:nvPr/>
        </p:nvCxnSpPr>
        <p:spPr>
          <a:xfrm>
            <a:off x="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6ECDF7-482B-4631-A0B8-5997F93543C8}"/>
              </a:ext>
            </a:extLst>
          </p:cNvPr>
          <p:cNvCxnSpPr>
            <a:cxnSpLocks/>
          </p:cNvCxnSpPr>
          <p:nvPr/>
        </p:nvCxnSpPr>
        <p:spPr>
          <a:xfrm flipH="1">
            <a:off x="1174750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D98185-5ED5-4200-AB94-ACD0A50571E6}"/>
              </a:ext>
            </a:extLst>
          </p:cNvPr>
          <p:cNvCxnSpPr>
            <a:cxnSpLocks/>
          </p:cNvCxnSpPr>
          <p:nvPr/>
        </p:nvCxnSpPr>
        <p:spPr>
          <a:xfrm flipH="1" flipV="1">
            <a:off x="1174750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9547C1-EF99-4FFF-BC2B-6544609941F5}"/>
              </a:ext>
            </a:extLst>
          </p:cNvPr>
          <p:cNvCxnSpPr>
            <a:cxnSpLocks/>
          </p:cNvCxnSpPr>
          <p:nvPr/>
        </p:nvCxnSpPr>
        <p:spPr>
          <a:xfrm flipV="1">
            <a:off x="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72BE53D-B245-97CB-DC25-E7F292DA6F09}"/>
              </a:ext>
            </a:extLst>
          </p:cNvPr>
          <p:cNvSpPr>
            <a:spLocks noGrp="1"/>
          </p:cNvSpPr>
          <p:nvPr>
            <p:ph type="sldNum" sz="quarter" idx="12"/>
          </p:nvPr>
        </p:nvSpPr>
        <p:spPr/>
        <p:txBody>
          <a:bodyPr/>
          <a:lstStyle/>
          <a:p>
            <a:fld id="{2B5E5E57-0193-45F1-AA6D-ABE38BBADBB1}" type="slidenum">
              <a:rPr lang="en-US" smtClean="0"/>
              <a:t>1</a:t>
            </a:fld>
            <a:endParaRPr lang="en-US"/>
          </a:p>
        </p:txBody>
      </p:sp>
    </p:spTree>
    <p:extLst>
      <p:ext uri="{BB962C8B-B14F-4D97-AF65-F5344CB8AC3E}">
        <p14:creationId xmlns:p14="http://schemas.microsoft.com/office/powerpoint/2010/main" val="326807739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animEffect transition="in" filter="barn(outVertical)">
                                      <p:cBhvr>
                                        <p:cTn id="7" dur="500"/>
                                        <p:tgtEl>
                                          <p:spTgt spid="13">
                                            <p:txEl>
                                              <p:pRg st="1" end="1"/>
                                            </p:txEl>
                                          </p:spTgt>
                                        </p:tgtEl>
                                      </p:cBhvr>
                                    </p:animEffect>
                                  </p:childTnLst>
                                </p:cTn>
                              </p:par>
                              <p:par>
                                <p:cTn id="8" presetID="16" presetClass="entr" presetSubtype="37" fill="hold" nodeType="withEffect">
                                  <p:stCondLst>
                                    <p:cond delay="0"/>
                                  </p:stCondLst>
                                  <p:childTnLst>
                                    <p:set>
                                      <p:cBhvr>
                                        <p:cTn id="9" dur="1" fill="hold">
                                          <p:stCondLst>
                                            <p:cond delay="0"/>
                                          </p:stCondLst>
                                        </p:cTn>
                                        <p:tgtEl>
                                          <p:spTgt spid="13">
                                            <p:txEl>
                                              <p:pRg st="2" end="2"/>
                                            </p:txEl>
                                          </p:spTgt>
                                        </p:tgtEl>
                                        <p:attrNameLst>
                                          <p:attrName>style.visibility</p:attrName>
                                        </p:attrNameLst>
                                      </p:cBhvr>
                                      <p:to>
                                        <p:strVal val="visible"/>
                                      </p:to>
                                    </p:set>
                                    <p:animEffect transition="in" filter="barn(outVertical)">
                                      <p:cBhvr>
                                        <p:cTn id="10" dur="500"/>
                                        <p:tgtEl>
                                          <p:spTgt spid="13">
                                            <p:txEl>
                                              <p:pRg st="2" end="2"/>
                                            </p:txEl>
                                          </p:spTgt>
                                        </p:tgtEl>
                                      </p:cBhvr>
                                    </p:animEffect>
                                  </p:childTnLst>
                                </p:cTn>
                              </p:par>
                              <p:par>
                                <p:cTn id="11" presetID="16" presetClass="entr" presetSubtype="37" fill="hold"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visible"/>
                                      </p:to>
                                    </p:set>
                                    <p:animEffect transition="in" filter="barn(outVertical)">
                                      <p:cBhvr>
                                        <p:cTn id="13"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252347A-73EF-4021-A502-2D02F6F1D190}"/>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424070" y="315392"/>
            <a:ext cx="7753144"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STUDY TIME </a:t>
            </a:r>
            <a:r>
              <a:rPr lang="en-US" sz="3600" dirty="0">
                <a:solidFill>
                  <a:srgbClr val="833AB4"/>
                </a:solidFill>
                <a:latin typeface="+mj-lt"/>
                <a:ea typeface="Segoe UI Black" panose="020B0A02040204020203" pitchFamily="34" charset="0"/>
                <a:cs typeface="Segoe UI" panose="020B0502040204020203" pitchFamily="34" charset="0"/>
              </a:rPr>
              <a:t>VS INTERNET ACCESS</a:t>
            </a:r>
          </a:p>
        </p:txBody>
      </p:sp>
      <p:pic>
        <p:nvPicPr>
          <p:cNvPr id="3" name="Picture 2">
            <a:extLst>
              <a:ext uri="{FF2B5EF4-FFF2-40B4-BE49-F238E27FC236}">
                <a16:creationId xmlns:a16="http://schemas.microsoft.com/office/drawing/2014/main" id="{A440BAB6-C007-FCA0-3778-2C9B6D43F26D}"/>
              </a:ext>
            </a:extLst>
          </p:cNvPr>
          <p:cNvPicPr>
            <a:picLocks noChangeAspect="1"/>
          </p:cNvPicPr>
          <p:nvPr/>
        </p:nvPicPr>
        <p:blipFill>
          <a:blip r:embed="rId2">
            <a:extLst>
              <a:ext uri="{28A0092B-C50C-407E-A947-70E740481C1C}">
                <a14:useLocalDpi xmlns:a14="http://schemas.microsoft.com/office/drawing/2010/main" val="0"/>
              </a:ext>
            </a:extLst>
          </a:blip>
          <a:srcRect t="4334"/>
          <a:stretch/>
        </p:blipFill>
        <p:spPr>
          <a:xfrm>
            <a:off x="0" y="979840"/>
            <a:ext cx="9118118" cy="5870765"/>
          </a:xfrm>
          <a:prstGeom prst="rect">
            <a:avLst/>
          </a:prstGeom>
        </p:spPr>
      </p:pic>
      <p:sp>
        <p:nvSpPr>
          <p:cNvPr id="4" name="TextBox 3">
            <a:extLst>
              <a:ext uri="{FF2B5EF4-FFF2-40B4-BE49-F238E27FC236}">
                <a16:creationId xmlns:a16="http://schemas.microsoft.com/office/drawing/2014/main" id="{945FF9F8-9BCC-A536-5322-1B8C2B024B22}"/>
              </a:ext>
            </a:extLst>
          </p:cNvPr>
          <p:cNvSpPr txBox="1"/>
          <p:nvPr/>
        </p:nvSpPr>
        <p:spPr>
          <a:xfrm>
            <a:off x="9303026" y="2613392"/>
            <a:ext cx="2769704" cy="1631216"/>
          </a:xfrm>
          <a:prstGeom prst="rect">
            <a:avLst/>
          </a:prstGeom>
          <a:noFill/>
        </p:spPr>
        <p:txBody>
          <a:bodyPr wrap="square" rtlCol="0">
            <a:spAutoFit/>
          </a:bodyPr>
          <a:lstStyle/>
          <a:p>
            <a:pPr algn="ctr"/>
            <a:r>
              <a:rPr lang="en-US" sz="2000" dirty="0">
                <a:latin typeface="Century Gothic (Headings)"/>
              </a:rPr>
              <a:t>This heatmap shows how internet access affects students study time in different locations.</a:t>
            </a:r>
          </a:p>
        </p:txBody>
      </p:sp>
      <p:sp>
        <p:nvSpPr>
          <p:cNvPr id="5" name="Slide Number Placeholder 4">
            <a:extLst>
              <a:ext uri="{FF2B5EF4-FFF2-40B4-BE49-F238E27FC236}">
                <a16:creationId xmlns:a16="http://schemas.microsoft.com/office/drawing/2014/main" id="{89EBF383-D0D7-B3C4-3CC6-7A1D1EA4541A}"/>
              </a:ext>
            </a:extLst>
          </p:cNvPr>
          <p:cNvSpPr>
            <a:spLocks noGrp="1"/>
          </p:cNvSpPr>
          <p:nvPr>
            <p:ph type="sldNum" sz="quarter" idx="12"/>
          </p:nvPr>
        </p:nvSpPr>
        <p:spPr/>
        <p:txBody>
          <a:bodyPr/>
          <a:lstStyle/>
          <a:p>
            <a:fld id="{2B5E5E57-0193-45F1-AA6D-ABE38BBADBB1}" type="slidenum">
              <a:rPr lang="en-US" smtClean="0"/>
              <a:t>10</a:t>
            </a:fld>
            <a:endParaRPr lang="en-US"/>
          </a:p>
        </p:txBody>
      </p:sp>
    </p:spTree>
    <p:extLst>
      <p:ext uri="{BB962C8B-B14F-4D97-AF65-F5344CB8AC3E}">
        <p14:creationId xmlns:p14="http://schemas.microsoft.com/office/powerpoint/2010/main" val="427748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Sing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2"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1+#ppt_w/2"/>
                                          </p:val>
                                        </p:tav>
                                        <p:tav tm="100000">
                                          <p:val>
                                            <p:strVal val="#ppt_x"/>
                                          </p:val>
                                        </p:tav>
                                      </p:tavLst>
                                    </p:anim>
                                    <p:anim calcmode="lin" valueType="num">
                                      <p:cBhvr additive="base">
                                        <p:cTn id="15"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6">
                                            <p:txEl>
                                              <p:pRg st="0" end="0"/>
                                            </p:txEl>
                                          </p:spTgt>
                                        </p:tgtEl>
                                        <p:attrNameLst>
                                          <p:attrName>style.visibility</p:attrName>
                                        </p:attrNameLst>
                                      </p:cBhvr>
                                      <p:to>
                                        <p:strVal val="visible"/>
                                      </p:to>
                                    </p:set>
                                    <p:animEffect transition="in" filter="fade">
                                      <p:cBhvr>
                                        <p:cTn id="20"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252347A-73EF-4021-A502-2D02F6F1D190}"/>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0" y="460843"/>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Average Academic </a:t>
            </a:r>
            <a:r>
              <a:rPr lang="en-US" sz="3600" dirty="0">
                <a:solidFill>
                  <a:srgbClr val="833AB4"/>
                </a:solidFill>
                <a:latin typeface="+mj-lt"/>
                <a:ea typeface="Segoe UI Black" panose="020B0A02040204020203" pitchFamily="34" charset="0"/>
                <a:cs typeface="Segoe UI" panose="020B0502040204020203" pitchFamily="34" charset="0"/>
              </a:rPr>
              <a:t>Scores Across Subjects</a:t>
            </a:r>
          </a:p>
        </p:txBody>
      </p:sp>
      <p:sp>
        <p:nvSpPr>
          <p:cNvPr id="5" name="TextBox 4">
            <a:extLst>
              <a:ext uri="{FF2B5EF4-FFF2-40B4-BE49-F238E27FC236}">
                <a16:creationId xmlns:a16="http://schemas.microsoft.com/office/drawing/2014/main" id="{BE42504D-84AE-F4C8-DBDA-B28853D07634}"/>
              </a:ext>
            </a:extLst>
          </p:cNvPr>
          <p:cNvSpPr txBox="1"/>
          <p:nvPr/>
        </p:nvSpPr>
        <p:spPr>
          <a:xfrm>
            <a:off x="266700" y="1599277"/>
            <a:ext cx="4064724" cy="2308324"/>
          </a:xfrm>
          <a:prstGeom prst="rect">
            <a:avLst/>
          </a:prstGeom>
          <a:noFill/>
        </p:spPr>
        <p:txBody>
          <a:bodyPr wrap="square" rtlCol="0">
            <a:spAutoFit/>
          </a:bodyPr>
          <a:lstStyle/>
          <a:p>
            <a:pPr marL="342900" marR="0" lvl="0" indent="-342900">
              <a:buSzPts val="1000"/>
              <a:buFont typeface="Wingdings" panose="05000000000000000000" pitchFamily="2"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Highest: Art &amp; Culture (76.2)</a:t>
            </a:r>
          </a:p>
          <a:p>
            <a:pPr marL="342900" marR="0" lvl="0" indent="-342900">
              <a:buSzPts val="1000"/>
              <a:buFont typeface="Wingdings" panose="05000000000000000000" pitchFamily="2"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Lowest: English (72.9)</a:t>
            </a:r>
          </a:p>
          <a:p>
            <a:pPr marL="342900" marR="0" lvl="0" indent="-342900">
              <a:buSzPts val="1000"/>
              <a:buFont typeface="Wingdings" panose="05000000000000000000" pitchFamily="2"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Math (73.5) and Science (73.6) show similar scores.</a:t>
            </a:r>
          </a:p>
          <a:p>
            <a:pPr marL="342900" marR="0" lvl="0" indent="-342900">
              <a:buSzPts val="1000"/>
              <a:buFont typeface="Wingdings" panose="05000000000000000000" pitchFamily="2" charset="2"/>
              <a:buChar char="§"/>
              <a:tabLst>
                <a:tab pos="457200" algn="l"/>
              </a:tabLst>
            </a:pPr>
            <a:r>
              <a:rPr lang="en-US" sz="2400" dirty="0">
                <a:latin typeface="Calibri" panose="020F0502020204030204" pitchFamily="34" charset="0"/>
                <a:ea typeface="DengXian" panose="02010600030101010101" pitchFamily="2" charset="-122"/>
                <a:cs typeface="Times New Roman" panose="02020603050405020304" pitchFamily="18" charset="0"/>
              </a:rPr>
              <a:t>Overall scores range from 70 to 76.2.</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pic>
        <p:nvPicPr>
          <p:cNvPr id="4" name="Picture 3">
            <a:extLst>
              <a:ext uri="{FF2B5EF4-FFF2-40B4-BE49-F238E27FC236}">
                <a16:creationId xmlns:a16="http://schemas.microsoft.com/office/drawing/2014/main" id="{E6DACEC4-1FCE-8F60-528A-93D0760C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424" y="1141721"/>
            <a:ext cx="7492645" cy="5379010"/>
          </a:xfrm>
          <a:prstGeom prst="rect">
            <a:avLst/>
          </a:prstGeom>
        </p:spPr>
      </p:pic>
      <p:sp>
        <p:nvSpPr>
          <p:cNvPr id="6" name="Freeform: Shape 5">
            <a:extLst>
              <a:ext uri="{FF2B5EF4-FFF2-40B4-BE49-F238E27FC236}">
                <a16:creationId xmlns:a16="http://schemas.microsoft.com/office/drawing/2014/main" id="{A28C8331-7FFC-C673-5E3A-7C81E254A1FA}"/>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E3632516-A4D9-CA40-4717-2AEB2FFC2F79}"/>
              </a:ext>
            </a:extLst>
          </p:cNvPr>
          <p:cNvSpPr>
            <a:spLocks noGrp="1"/>
          </p:cNvSpPr>
          <p:nvPr>
            <p:ph type="sldNum" sz="quarter" idx="12"/>
          </p:nvPr>
        </p:nvSpPr>
        <p:spPr/>
        <p:txBody>
          <a:bodyPr/>
          <a:lstStyle/>
          <a:p>
            <a:fld id="{2B5E5E57-0193-45F1-AA6D-ABE38BBADBB1}" type="slidenum">
              <a:rPr lang="en-US" smtClean="0"/>
              <a:t>11</a:t>
            </a:fld>
            <a:endParaRPr lang="en-US"/>
          </a:p>
        </p:txBody>
      </p:sp>
    </p:spTree>
    <p:extLst>
      <p:ext uri="{BB962C8B-B14F-4D97-AF65-F5344CB8AC3E}">
        <p14:creationId xmlns:p14="http://schemas.microsoft.com/office/powerpoint/2010/main" val="1116832756"/>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25D205-8678-9B75-FA71-5C756988F39E}"/>
              </a:ext>
            </a:extLst>
          </p:cNvPr>
          <p:cNvPicPr>
            <a:picLocks noChangeAspect="1"/>
          </p:cNvPicPr>
          <p:nvPr/>
        </p:nvPicPr>
        <p:blipFill>
          <a:blip r:embed="rId2">
            <a:extLst>
              <a:ext uri="{28A0092B-C50C-407E-A947-70E740481C1C}">
                <a14:useLocalDpi xmlns:a14="http://schemas.microsoft.com/office/drawing/2010/main" val="0"/>
              </a:ext>
            </a:extLst>
          </a:blip>
          <a:srcRect t="-1928" b="1928"/>
          <a:stretch/>
        </p:blipFill>
        <p:spPr>
          <a:xfrm>
            <a:off x="4849090" y="1404730"/>
            <a:ext cx="6978627" cy="4826644"/>
          </a:xfrm>
          <a:prstGeom prst="rect">
            <a:avLst/>
          </a:prstGeom>
        </p:spPr>
      </p:pic>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STUDY TIME </a:t>
            </a:r>
            <a:r>
              <a:rPr lang="en-US" sz="3600" dirty="0">
                <a:solidFill>
                  <a:srgbClr val="833AB4"/>
                </a:solidFill>
                <a:latin typeface="+mj-lt"/>
                <a:ea typeface="Segoe UI Black" panose="020B0A02040204020203" pitchFamily="34" charset="0"/>
                <a:cs typeface="Segoe UI" panose="020B0502040204020203" pitchFamily="34" charset="0"/>
              </a:rPr>
              <a:t>IN</a:t>
            </a:r>
            <a:r>
              <a:rPr lang="en-US" sz="3600" b="1" dirty="0">
                <a:solidFill>
                  <a:srgbClr val="833AB4"/>
                </a:solidFill>
                <a:latin typeface="+mj-lt"/>
                <a:ea typeface="Segoe UI Black" panose="020B0A02040204020203" pitchFamily="34" charset="0"/>
                <a:cs typeface="Segoe UI" panose="020B0502040204020203" pitchFamily="34" charset="0"/>
              </a:rPr>
              <a:t> </a:t>
            </a:r>
            <a:r>
              <a:rPr lang="en-US" sz="3600" dirty="0">
                <a:solidFill>
                  <a:srgbClr val="833AB4"/>
                </a:solidFill>
                <a:latin typeface="+mj-lt"/>
                <a:ea typeface="Segoe UI Black" panose="020B0A02040204020203" pitchFamily="34" charset="0"/>
                <a:cs typeface="Segoe UI" panose="020B0502040204020203" pitchFamily="34" charset="0"/>
              </a:rPr>
              <a:t>DIFFERENT LOCATION</a:t>
            </a:r>
          </a:p>
        </p:txBody>
      </p:sp>
      <p:grpSp>
        <p:nvGrpSpPr>
          <p:cNvPr id="7" name="Group 6">
            <a:extLst>
              <a:ext uri="{FF2B5EF4-FFF2-40B4-BE49-F238E27FC236}">
                <a16:creationId xmlns:a16="http://schemas.microsoft.com/office/drawing/2014/main" id="{02A45BA4-D3CD-4050-949D-02A5E880C6D7}"/>
              </a:ext>
            </a:extLst>
          </p:cNvPr>
          <p:cNvGrpSpPr/>
          <p:nvPr/>
        </p:nvGrpSpPr>
        <p:grpSpPr>
          <a:xfrm>
            <a:off x="553248" y="4331277"/>
            <a:ext cx="1109297" cy="2102351"/>
            <a:chOff x="9745981" y="2959944"/>
            <a:chExt cx="2019300" cy="3259881"/>
          </a:xfrm>
        </p:grpSpPr>
        <p:sp>
          <p:nvSpPr>
            <p:cNvPr id="31" name="Oval 30">
              <a:extLst>
                <a:ext uri="{FF2B5EF4-FFF2-40B4-BE49-F238E27FC236}">
                  <a16:creationId xmlns:a16="http://schemas.microsoft.com/office/drawing/2014/main" id="{B5BCC77B-64A4-41AC-B8F7-B7FA8F005735}"/>
                </a:ext>
              </a:extLst>
            </p:cNvPr>
            <p:cNvSpPr/>
            <p:nvPr/>
          </p:nvSpPr>
          <p:spPr>
            <a:xfrm>
              <a:off x="9745981" y="5871498"/>
              <a:ext cx="2019300" cy="348327"/>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B59043DB-C093-41A8-985F-EA22DFB4FB49}"/>
                </a:ext>
              </a:extLst>
            </p:cNvPr>
            <p:cNvPicPr>
              <a:picLocks noChangeAspect="1"/>
            </p:cNvPicPr>
            <p:nvPr/>
          </p:nvPicPr>
          <p:blipFill>
            <a:blip r:embed="rId3"/>
            <a:stretch>
              <a:fillRect/>
            </a:stretch>
          </p:blipFill>
          <p:spPr>
            <a:xfrm>
              <a:off x="9982200" y="2959944"/>
              <a:ext cx="1606466" cy="3181285"/>
            </a:xfrm>
            <a:prstGeom prst="rect">
              <a:avLst/>
            </a:prstGeom>
          </p:spPr>
        </p:pic>
      </p:gr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7D798051-FB2D-41DF-ACC6-8BA10F03FEA6}"/>
                  </a:ext>
                </a:extLst>
              </p:cNvPr>
              <p:cNvGraphicFramePr/>
              <p:nvPr>
                <p:extLst>
                  <p:ext uri="{D42A27DB-BD31-4B8C-83A1-F6EECF244321}">
                    <p14:modId xmlns:p14="http://schemas.microsoft.com/office/powerpoint/2010/main" val="2038663164"/>
                  </p:ext>
                </p:extLst>
              </p:nvPr>
            </p:nvGraphicFramePr>
            <p:xfrm>
              <a:off x="4714727" y="1404730"/>
              <a:ext cx="6924025" cy="4826644"/>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6" name="Chart 5">
                <a:extLst>
                  <a:ext uri="{FF2B5EF4-FFF2-40B4-BE49-F238E27FC236}">
                    <a16:creationId xmlns:a16="http://schemas.microsoft.com/office/drawing/2014/main" id="{7D798051-FB2D-41DF-ACC6-8BA10F03FEA6}"/>
                  </a:ext>
                </a:extLst>
              </p:cNvPr>
              <p:cNvPicPr>
                <a:picLocks noGrp="1" noRot="1" noChangeAspect="1" noMove="1" noResize="1" noEditPoints="1" noAdjustHandles="1" noChangeArrowheads="1" noChangeShapeType="1"/>
              </p:cNvPicPr>
              <p:nvPr/>
            </p:nvPicPr>
            <p:blipFill>
              <a:blip r:embed="rId5"/>
              <a:stretch>
                <a:fillRect/>
              </a:stretch>
            </p:blipFill>
            <p:spPr>
              <a:xfrm>
                <a:off x="4714727" y="1404730"/>
                <a:ext cx="6924025" cy="4826644"/>
              </a:xfrm>
              <a:prstGeom prst="rect">
                <a:avLst/>
              </a:prstGeom>
            </p:spPr>
          </p:pic>
        </mc:Fallback>
      </mc:AlternateContent>
      <p:sp>
        <p:nvSpPr>
          <p:cNvPr id="5" name="TextBox 4">
            <a:extLst>
              <a:ext uri="{FF2B5EF4-FFF2-40B4-BE49-F238E27FC236}">
                <a16:creationId xmlns:a16="http://schemas.microsoft.com/office/drawing/2014/main" id="{817AEA52-698A-EC7D-4CF7-6B9D76A3C4DA}"/>
              </a:ext>
            </a:extLst>
          </p:cNvPr>
          <p:cNvSpPr txBox="1"/>
          <p:nvPr/>
        </p:nvSpPr>
        <p:spPr>
          <a:xfrm>
            <a:off x="266700" y="914957"/>
            <a:ext cx="4448027" cy="3416320"/>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City students predominantly study for 6 hours, indicating a focused routine.</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Rural students have diverse study hours (1-8 hours), reflecting varied habits.</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Urban students commonly study for 5 hours, with a few dedicating longer hours.</a:t>
            </a:r>
          </a:p>
        </p:txBody>
      </p:sp>
      <p:sp>
        <p:nvSpPr>
          <p:cNvPr id="8" name="Slide Number Placeholder 7">
            <a:extLst>
              <a:ext uri="{FF2B5EF4-FFF2-40B4-BE49-F238E27FC236}">
                <a16:creationId xmlns:a16="http://schemas.microsoft.com/office/drawing/2014/main" id="{A7741953-198B-338D-00C8-61A4A0232A7D}"/>
              </a:ext>
            </a:extLst>
          </p:cNvPr>
          <p:cNvSpPr>
            <a:spLocks noGrp="1"/>
          </p:cNvSpPr>
          <p:nvPr>
            <p:ph type="sldNum" sz="quarter" idx="12"/>
          </p:nvPr>
        </p:nvSpPr>
        <p:spPr/>
        <p:txBody>
          <a:bodyPr/>
          <a:lstStyle/>
          <a:p>
            <a:fld id="{2B5E5E57-0193-45F1-AA6D-ABE38BBADBB1}" type="slidenum">
              <a:rPr lang="en-US" smtClean="0"/>
              <a:t>12</a:t>
            </a:fld>
            <a:endParaRPr lang="en-US"/>
          </a:p>
        </p:txBody>
      </p:sp>
    </p:spTree>
    <p:extLst>
      <p:ext uri="{BB962C8B-B14F-4D97-AF65-F5344CB8AC3E}">
        <p14:creationId xmlns:p14="http://schemas.microsoft.com/office/powerpoint/2010/main" val="394712095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9F5903-5791-FE8B-6F71-573FFB067D22}"/>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FFEEC352-49A2-5411-5CFB-C9D5CDFDACA2}"/>
              </a:ext>
            </a:extLst>
          </p:cNvPr>
          <p:cNvSpPr/>
          <p:nvPr/>
        </p:nvSpPr>
        <p:spPr>
          <a:xfrm>
            <a:off x="-1" y="242715"/>
            <a:ext cx="11370366" cy="492443"/>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rPr>
              <a:t>Participation in Extracurricular Activities by </a:t>
            </a:r>
            <a:r>
              <a:rPr kumimoji="0" lang="en-US" sz="3200" b="1"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rPr>
              <a:t>Age</a:t>
            </a:r>
            <a:endParaRPr kumimoji="0" lang="en-US" sz="3200"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endParaRPr>
          </a:p>
        </p:txBody>
      </p:sp>
      <p:pic>
        <p:nvPicPr>
          <p:cNvPr id="3" name="Picture 2">
            <a:extLst>
              <a:ext uri="{FF2B5EF4-FFF2-40B4-BE49-F238E27FC236}">
                <a16:creationId xmlns:a16="http://schemas.microsoft.com/office/drawing/2014/main" id="{056AC0F6-33B5-09BD-4F13-CFF8723155A7}"/>
              </a:ext>
            </a:extLst>
          </p:cNvPr>
          <p:cNvPicPr>
            <a:picLocks noChangeAspect="1"/>
          </p:cNvPicPr>
          <p:nvPr/>
        </p:nvPicPr>
        <p:blipFill>
          <a:blip r:embed="rId3">
            <a:extLst>
              <a:ext uri="{28A0092B-C50C-407E-A947-70E740481C1C}">
                <a14:useLocalDpi xmlns:a14="http://schemas.microsoft.com/office/drawing/2010/main" val="0"/>
              </a:ext>
            </a:extLst>
          </a:blip>
          <a:srcRect l="330" t="883" r="552"/>
          <a:stretch/>
        </p:blipFill>
        <p:spPr>
          <a:xfrm>
            <a:off x="4585854" y="1112105"/>
            <a:ext cx="7390667" cy="4893820"/>
          </a:xfrm>
          <a:prstGeom prst="rect">
            <a:avLst/>
          </a:prstGeom>
        </p:spPr>
      </p:pic>
      <p:sp>
        <p:nvSpPr>
          <p:cNvPr id="5" name="Freeform: Shape 4">
            <a:extLst>
              <a:ext uri="{FF2B5EF4-FFF2-40B4-BE49-F238E27FC236}">
                <a16:creationId xmlns:a16="http://schemas.microsoft.com/office/drawing/2014/main" id="{CA4B5942-A493-A5FA-4175-5B11A5240D07}"/>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8800157B-0C7F-6BAF-3796-D8351AF4C0A2}"/>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7F1BF1E-F95B-5151-1CB3-DABA05EE51B0}"/>
              </a:ext>
            </a:extLst>
          </p:cNvPr>
          <p:cNvSpPr txBox="1"/>
          <p:nvPr/>
        </p:nvSpPr>
        <p:spPr>
          <a:xfrm>
            <a:off x="409440" y="1112105"/>
            <a:ext cx="4176414" cy="3416320"/>
          </a:xfrm>
          <a:prstGeom prst="rect">
            <a:avLst/>
          </a:prstGeom>
          <a:noFill/>
        </p:spPr>
        <p:txBody>
          <a:bodyPr wrap="square" rtlCol="0">
            <a:spAutoFit/>
          </a:bodyPr>
          <a:lstStyle/>
          <a:p>
            <a:pPr marL="0" marR="0"/>
            <a:r>
              <a:rPr lang="en-US" sz="1800" dirty="0">
                <a:effectLst/>
                <a:latin typeface="Calibri" panose="020F0502020204030204" pitchFamily="34" charset="0"/>
                <a:ea typeface="DengXian" panose="02010600030101010101" pitchFamily="2" charset="-122"/>
                <a:cs typeface="Times New Roman" panose="02020603050405020304" pitchFamily="18" charset="0"/>
              </a:rPr>
              <a:t> </a:t>
            </a:r>
            <a:r>
              <a:rPr lang="en-US" sz="2400" b="1" dirty="0">
                <a:effectLst/>
                <a:latin typeface="Calibri" panose="020F0502020204030204" pitchFamily="34" charset="0"/>
                <a:ea typeface="DengXian" panose="02010600030101010101" pitchFamily="2" charset="-122"/>
                <a:cs typeface="Times New Roman" panose="02020603050405020304" pitchFamily="18" charset="0"/>
              </a:rPr>
              <a:t>Age 17:</a:t>
            </a:r>
            <a:r>
              <a:rPr lang="en-US" sz="2400" dirty="0">
                <a:effectLst/>
                <a:latin typeface="Calibri" panose="020F0502020204030204" pitchFamily="34" charset="0"/>
                <a:ea typeface="DengXian" panose="02010600030101010101" pitchFamily="2" charset="-122"/>
                <a:cs typeface="Times New Roman" panose="02020603050405020304" pitchFamily="18" charset="0"/>
              </a:rPr>
              <a:t> Lowest participation (just under 50%).</a:t>
            </a:r>
          </a:p>
          <a:p>
            <a:pPr marL="0" marR="0"/>
            <a:r>
              <a:rPr lang="en-US" sz="2400" b="1" dirty="0">
                <a:effectLst/>
                <a:latin typeface="Calibri" panose="020F0502020204030204" pitchFamily="34" charset="0"/>
                <a:ea typeface="DengXian" panose="02010600030101010101" pitchFamily="2" charset="-122"/>
                <a:cs typeface="Times New Roman" panose="02020603050405020304" pitchFamily="18" charset="0"/>
              </a:rPr>
              <a:t>Age 16:</a:t>
            </a:r>
            <a:r>
              <a:rPr lang="en-US" sz="2400" dirty="0">
                <a:effectLst/>
                <a:latin typeface="Calibri" panose="020F0502020204030204" pitchFamily="34" charset="0"/>
                <a:ea typeface="DengXian" panose="02010600030101010101" pitchFamily="2" charset="-122"/>
                <a:cs typeface="Times New Roman" panose="02020603050405020304" pitchFamily="18" charset="0"/>
              </a:rPr>
              <a:t> Slight increase (just above 50%).</a:t>
            </a:r>
          </a:p>
          <a:p>
            <a:pPr marL="0" marR="0"/>
            <a:r>
              <a:rPr lang="en-US" sz="2400" b="1" dirty="0">
                <a:effectLst/>
                <a:latin typeface="Calibri" panose="020F0502020204030204" pitchFamily="34" charset="0"/>
                <a:ea typeface="DengXian" panose="02010600030101010101" pitchFamily="2" charset="-122"/>
                <a:cs typeface="Times New Roman" panose="02020603050405020304" pitchFamily="18" charset="0"/>
              </a:rPr>
              <a:t>Age 18:</a:t>
            </a:r>
            <a:r>
              <a:rPr lang="en-US" sz="2400" dirty="0">
                <a:effectLst/>
                <a:latin typeface="Calibri" panose="020F0502020204030204" pitchFamily="34" charset="0"/>
                <a:ea typeface="DengXian" panose="02010600030101010101" pitchFamily="2" charset="-122"/>
                <a:cs typeface="Times New Roman" panose="02020603050405020304" pitchFamily="18" charset="0"/>
              </a:rPr>
              <a:t> Further rise to ~55%.</a:t>
            </a:r>
          </a:p>
          <a:p>
            <a:pPr marL="0" marR="0"/>
            <a:r>
              <a:rPr lang="en-US" sz="2400" b="1" dirty="0">
                <a:effectLst/>
                <a:latin typeface="Calibri" panose="020F0502020204030204" pitchFamily="34" charset="0"/>
                <a:ea typeface="DengXian" panose="02010600030101010101" pitchFamily="2" charset="-122"/>
                <a:cs typeface="Times New Roman" panose="02020603050405020304" pitchFamily="18" charset="0"/>
              </a:rPr>
              <a:t>Age 19:</a:t>
            </a:r>
            <a:r>
              <a:rPr lang="en-US" sz="2400" dirty="0">
                <a:effectLst/>
                <a:latin typeface="Calibri" panose="020F0502020204030204" pitchFamily="34" charset="0"/>
                <a:ea typeface="DengXian" panose="02010600030101010101" pitchFamily="2" charset="-122"/>
                <a:cs typeface="Times New Roman" panose="02020603050405020304" pitchFamily="18" charset="0"/>
              </a:rPr>
              <a:t> Significant jump to ~80%.</a:t>
            </a:r>
          </a:p>
          <a:p>
            <a:pPr marL="0" marR="0"/>
            <a:r>
              <a:rPr lang="en-US" sz="2400" b="1" dirty="0">
                <a:effectLst/>
                <a:latin typeface="Calibri" panose="020F0502020204030204" pitchFamily="34" charset="0"/>
                <a:ea typeface="DengXian" panose="02010600030101010101" pitchFamily="2" charset="-122"/>
                <a:cs typeface="Times New Roman" panose="02020603050405020304" pitchFamily="18" charset="0"/>
              </a:rPr>
              <a:t>Age 21+:</a:t>
            </a:r>
            <a:r>
              <a:rPr lang="en-US" sz="2400" dirty="0">
                <a:effectLst/>
                <a:latin typeface="Calibri" panose="020F0502020204030204" pitchFamily="34" charset="0"/>
                <a:ea typeface="DengXian" panose="02010600030101010101" pitchFamily="2" charset="-122"/>
                <a:cs typeface="Times New Roman" panose="02020603050405020304" pitchFamily="18" charset="0"/>
              </a:rPr>
              <a:t> Highest participation (nearly 100%).</a:t>
            </a:r>
          </a:p>
        </p:txBody>
      </p:sp>
      <p:sp>
        <p:nvSpPr>
          <p:cNvPr id="4" name="Slide Number Placeholder 3">
            <a:extLst>
              <a:ext uri="{FF2B5EF4-FFF2-40B4-BE49-F238E27FC236}">
                <a16:creationId xmlns:a16="http://schemas.microsoft.com/office/drawing/2014/main" id="{39844406-E78E-3F66-0880-6A78D7C0DAB5}"/>
              </a:ext>
            </a:extLst>
          </p:cNvPr>
          <p:cNvSpPr>
            <a:spLocks noGrp="1"/>
          </p:cNvSpPr>
          <p:nvPr>
            <p:ph type="sldNum" sz="quarter" idx="12"/>
          </p:nvPr>
        </p:nvSpPr>
        <p:spPr/>
        <p:txBody>
          <a:bodyPr/>
          <a:lstStyle/>
          <a:p>
            <a:fld id="{3E422C54-87D3-4C96-99E4-6E65A620FFA8}" type="slidenum">
              <a:rPr lang="en-US" smtClean="0"/>
              <a:t>13</a:t>
            </a:fld>
            <a:endParaRPr lang="en-US"/>
          </a:p>
        </p:txBody>
      </p:sp>
    </p:spTree>
    <p:extLst>
      <p:ext uri="{BB962C8B-B14F-4D97-AF65-F5344CB8AC3E}">
        <p14:creationId xmlns:p14="http://schemas.microsoft.com/office/powerpoint/2010/main" val="38491142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A252347A-73EF-4021-A502-2D02F6F1D190}"/>
              </a:ext>
            </a:extLst>
          </p:cNvPr>
          <p:cNvSpPr/>
          <p:nvPr/>
        </p:nvSpPr>
        <p:spPr>
          <a:xfrm rot="10800000">
            <a:off x="4911725" y="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8931891"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ACADEMIC </a:t>
            </a:r>
            <a:r>
              <a:rPr lang="en-US" sz="3600" dirty="0">
                <a:solidFill>
                  <a:srgbClr val="833AB4"/>
                </a:solidFill>
                <a:latin typeface="+mj-lt"/>
                <a:ea typeface="Segoe UI Black" panose="020B0A02040204020203" pitchFamily="34" charset="0"/>
                <a:cs typeface="Segoe UI" panose="020B0502040204020203" pitchFamily="34" charset="0"/>
              </a:rPr>
              <a:t>ACHIVEMENT BY TUTORING</a:t>
            </a:r>
          </a:p>
        </p:txBody>
      </p:sp>
      <p:pic>
        <p:nvPicPr>
          <p:cNvPr id="8" name="Picture 7">
            <a:extLst>
              <a:ext uri="{FF2B5EF4-FFF2-40B4-BE49-F238E27FC236}">
                <a16:creationId xmlns:a16="http://schemas.microsoft.com/office/drawing/2014/main" id="{90617667-F67D-FB5A-BDB5-E6A6F3854D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8229" y="1576134"/>
            <a:ext cx="7280276" cy="4320814"/>
          </a:xfrm>
          <a:prstGeom prst="rect">
            <a:avLst/>
          </a:prstGeom>
        </p:spPr>
      </p:pic>
      <p:sp>
        <p:nvSpPr>
          <p:cNvPr id="60" name="Freeform: Shape 59">
            <a:extLst>
              <a:ext uri="{FF2B5EF4-FFF2-40B4-BE49-F238E27FC236}">
                <a16:creationId xmlns:a16="http://schemas.microsoft.com/office/drawing/2014/main" id="{2F4964F9-79AB-4BE1-9862-76CE4510D553}"/>
              </a:ext>
            </a:extLst>
          </p:cNvPr>
          <p:cNvSpPr/>
          <p:nvPr/>
        </p:nvSpPr>
        <p:spPr>
          <a:xfrm>
            <a:off x="0" y="565718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1898B017-1B69-4575-897D-D6C34C6346EC}"/>
              </a:ext>
            </a:extLst>
          </p:cNvPr>
          <p:cNvGraphicFramePr/>
          <p:nvPr>
            <p:extLst>
              <p:ext uri="{D42A27DB-BD31-4B8C-83A1-F6EECF244321}">
                <p14:modId xmlns:p14="http://schemas.microsoft.com/office/powerpoint/2010/main" val="1670413705"/>
              </p:ext>
            </p:extLst>
          </p:nvPr>
        </p:nvGraphicFramePr>
        <p:xfrm>
          <a:off x="261148" y="5062156"/>
          <a:ext cx="2041129" cy="1652723"/>
        </p:xfrm>
        <a:graphic>
          <a:graphicData uri="http://schemas.openxmlformats.org/drawingml/2006/chart">
            <c:chart xmlns:c="http://schemas.openxmlformats.org/drawingml/2006/chart" xmlns:r="http://schemas.openxmlformats.org/officeDocument/2006/relationships" r:id="rId3"/>
          </a:graphicData>
        </a:graphic>
      </p:graphicFrame>
      <p:pic>
        <p:nvPicPr>
          <p:cNvPr id="36" name="Picture 35">
            <a:extLst>
              <a:ext uri="{FF2B5EF4-FFF2-40B4-BE49-F238E27FC236}">
                <a16:creationId xmlns:a16="http://schemas.microsoft.com/office/drawing/2014/main" id="{174DEE18-1746-4BF2-8B91-E7239491A1BD}"/>
              </a:ext>
            </a:extLst>
          </p:cNvPr>
          <p:cNvPicPr>
            <a:picLocks noChangeAspect="1"/>
          </p:cNvPicPr>
          <p:nvPr/>
        </p:nvPicPr>
        <p:blipFill>
          <a:blip r:embed="rId4"/>
          <a:stretch>
            <a:fillRect/>
          </a:stretch>
        </p:blipFill>
        <p:spPr>
          <a:xfrm>
            <a:off x="970152" y="3850731"/>
            <a:ext cx="650830" cy="1908544"/>
          </a:xfrm>
          <a:prstGeom prst="rect">
            <a:avLst/>
          </a:prstGeom>
        </p:spPr>
      </p:pic>
      <p:sp>
        <p:nvSpPr>
          <p:cNvPr id="2" name="TextBox 1">
            <a:extLst>
              <a:ext uri="{FF2B5EF4-FFF2-40B4-BE49-F238E27FC236}">
                <a16:creationId xmlns:a16="http://schemas.microsoft.com/office/drawing/2014/main" id="{A95ED3FB-2F2D-2F03-7850-1E4F8F54A800}"/>
              </a:ext>
            </a:extLst>
          </p:cNvPr>
          <p:cNvSpPr txBox="1"/>
          <p:nvPr/>
        </p:nvSpPr>
        <p:spPr>
          <a:xfrm>
            <a:off x="175598" y="1413164"/>
            <a:ext cx="4322631" cy="2308324"/>
          </a:xfrm>
          <a:prstGeom prst="rect">
            <a:avLst/>
          </a:prstGeom>
          <a:noFill/>
        </p:spPr>
        <p:txBody>
          <a:bodyPr wrap="square" rtlCol="0">
            <a:spAutoFit/>
          </a:bodyPr>
          <a:lstStyle/>
          <a:p>
            <a:pPr marL="285750" marR="0" lvl="0" indent="-285750">
              <a:buSzPts val="1000"/>
              <a:buFont typeface="Arial" panose="020B0604020202020204" pitchFamily="34" charset="0"/>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Scores range from 160 to 396, with an average of 296.27.</a:t>
            </a:r>
          </a:p>
          <a:p>
            <a:pPr marL="285750" marR="0" lvl="0" indent="-285750">
              <a:buSzPts val="1000"/>
              <a:buFont typeface="Arial" panose="020B0604020202020204" pitchFamily="34" charset="0"/>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Students with tutoring achieve higher average scores.</a:t>
            </a:r>
          </a:p>
          <a:p>
            <a:pPr marL="285750" marR="0" lvl="0" indent="-285750">
              <a:buSzPts val="1000"/>
              <a:buFont typeface="Arial" panose="020B0604020202020204" pitchFamily="34" charset="0"/>
              <a:buChar char="•"/>
              <a:tabLst>
                <a:tab pos="457200" algn="l"/>
              </a:tabLst>
            </a:pPr>
            <a:r>
              <a:rPr lang="en-US" sz="2400" dirty="0">
                <a:latin typeface="Calibri" panose="020F0502020204030204" pitchFamily="34" charset="0"/>
                <a:ea typeface="DengXian" panose="02010600030101010101" pitchFamily="2" charset="-122"/>
                <a:cs typeface="Times New Roman" panose="02020603050405020304" pitchFamily="18" charset="0"/>
              </a:rPr>
              <a:t>Both groups’ scores are close to the overall average.</a:t>
            </a:r>
            <a:endParaRPr lang="en-US" sz="24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5" name="Slide Number Placeholder 4">
            <a:extLst>
              <a:ext uri="{FF2B5EF4-FFF2-40B4-BE49-F238E27FC236}">
                <a16:creationId xmlns:a16="http://schemas.microsoft.com/office/drawing/2014/main" id="{2AADA6D2-F4FA-262D-E70A-4782F0FE041B}"/>
              </a:ext>
            </a:extLst>
          </p:cNvPr>
          <p:cNvSpPr>
            <a:spLocks noGrp="1"/>
          </p:cNvSpPr>
          <p:nvPr>
            <p:ph type="sldNum" sz="quarter" idx="12"/>
          </p:nvPr>
        </p:nvSpPr>
        <p:spPr/>
        <p:txBody>
          <a:bodyPr/>
          <a:lstStyle/>
          <a:p>
            <a:fld id="{2B5E5E57-0193-45F1-AA6D-ABE38BBADBB1}" type="slidenum">
              <a:rPr lang="en-US" smtClean="0"/>
              <a:t>14</a:t>
            </a:fld>
            <a:endParaRPr lang="en-US"/>
          </a:p>
        </p:txBody>
      </p:sp>
    </p:spTree>
    <p:extLst>
      <p:ext uri="{BB962C8B-B14F-4D97-AF65-F5344CB8AC3E}">
        <p14:creationId xmlns:p14="http://schemas.microsoft.com/office/powerpoint/2010/main" val="1014037476"/>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F4964F9-79AB-4BE1-9862-76CE4510D553}"/>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345279" y="326880"/>
            <a:ext cx="11658600" cy="430887"/>
          </a:xfrm>
          <a:prstGeom prst="rect">
            <a:avLst/>
          </a:prstGeom>
          <a:noFill/>
        </p:spPr>
        <p:txBody>
          <a:bodyPr wrap="square" lIns="0" tIns="0" rIns="0" bIns="0" rtlCol="0" anchor="t">
            <a:spAutoFit/>
          </a:bodyPr>
          <a:lstStyle/>
          <a:p>
            <a:pPr algn="ctr"/>
            <a:r>
              <a:rPr lang="en-US" sz="2800" dirty="0">
                <a:solidFill>
                  <a:srgbClr val="833AB4"/>
                </a:solidFill>
                <a:latin typeface="+mj-lt"/>
                <a:ea typeface="Segoe UI Black" panose="020B0A02040204020203" pitchFamily="34" charset="0"/>
                <a:cs typeface="Segoe UI" panose="020B0502040204020203" pitchFamily="34" charset="0"/>
              </a:rPr>
              <a:t>Relationship Between Attendance and Performance by </a:t>
            </a:r>
            <a:r>
              <a:rPr lang="en-US" sz="2800" b="1" dirty="0">
                <a:solidFill>
                  <a:srgbClr val="833AB4"/>
                </a:solidFill>
                <a:latin typeface="+mj-lt"/>
                <a:ea typeface="Segoe UI Black" panose="020B0A02040204020203" pitchFamily="34" charset="0"/>
                <a:cs typeface="Segoe UI" panose="020B0502040204020203" pitchFamily="34" charset="0"/>
              </a:rPr>
              <a:t>Age</a:t>
            </a:r>
            <a:endParaRPr lang="en-US" sz="2800" dirty="0">
              <a:solidFill>
                <a:srgbClr val="833AB4"/>
              </a:solidFill>
              <a:latin typeface="+mj-lt"/>
              <a:ea typeface="Segoe UI Black" panose="020B0A02040204020203" pitchFamily="34" charset="0"/>
              <a:cs typeface="Segoe UI" panose="020B0502040204020203" pitchFamily="34" charset="0"/>
            </a:endParaRPr>
          </a:p>
        </p:txBody>
      </p:sp>
      <mc:AlternateContent xmlns:mc="http://schemas.openxmlformats.org/markup-compatibility/2006" xmlns:cx1="http://schemas.microsoft.com/office/drawing/2015/9/8/chartex">
        <mc:Choice Requires="cx1">
          <p:graphicFrame>
            <p:nvGraphicFramePr>
              <p:cNvPr id="5" name="Chart 4">
                <a:extLst>
                  <a:ext uri="{FF2B5EF4-FFF2-40B4-BE49-F238E27FC236}">
                    <a16:creationId xmlns:a16="http://schemas.microsoft.com/office/drawing/2014/main" id="{4D9559A7-8A2B-4F11-B494-861E1700BA99}"/>
                  </a:ext>
                </a:extLst>
              </p:cNvPr>
              <p:cNvGraphicFramePr/>
              <p:nvPr>
                <p:extLst>
                  <p:ext uri="{D42A27DB-BD31-4B8C-83A1-F6EECF244321}">
                    <p14:modId xmlns:p14="http://schemas.microsoft.com/office/powerpoint/2010/main" val="2716238513"/>
                  </p:ext>
                </p:extLst>
              </p:nvPr>
            </p:nvGraphicFramePr>
            <p:xfrm>
              <a:off x="4447308" y="2216727"/>
              <a:ext cx="6912841" cy="3883506"/>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5" name="Chart 4">
                <a:extLst>
                  <a:ext uri="{FF2B5EF4-FFF2-40B4-BE49-F238E27FC236}">
                    <a16:creationId xmlns:a16="http://schemas.microsoft.com/office/drawing/2014/main" id="{4D9559A7-8A2B-4F11-B494-861E1700BA99}"/>
                  </a:ext>
                </a:extLst>
              </p:cNvPr>
              <p:cNvPicPr>
                <a:picLocks noGrp="1" noRot="1" noChangeAspect="1" noMove="1" noResize="1" noEditPoints="1" noAdjustHandles="1" noChangeArrowheads="1" noChangeShapeType="1"/>
              </p:cNvPicPr>
              <p:nvPr/>
            </p:nvPicPr>
            <p:blipFill>
              <a:blip r:embed="rId3"/>
              <a:stretch>
                <a:fillRect/>
              </a:stretch>
            </p:blipFill>
            <p:spPr>
              <a:xfrm>
                <a:off x="4447308" y="2216727"/>
                <a:ext cx="6912841" cy="3883506"/>
              </a:xfrm>
              <a:prstGeom prst="rect">
                <a:avLst/>
              </a:prstGeom>
            </p:spPr>
          </p:pic>
        </mc:Fallback>
      </mc:AlternateContent>
      <p:pic>
        <p:nvPicPr>
          <p:cNvPr id="3" name="Picture 2">
            <a:extLst>
              <a:ext uri="{FF2B5EF4-FFF2-40B4-BE49-F238E27FC236}">
                <a16:creationId xmlns:a16="http://schemas.microsoft.com/office/drawing/2014/main" id="{D08B43AC-759F-29DF-257F-C0C3F7768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7308" y="1290793"/>
            <a:ext cx="7556571" cy="4119043"/>
          </a:xfrm>
          <a:prstGeom prst="rect">
            <a:avLst/>
          </a:prstGeom>
        </p:spPr>
      </p:pic>
      <p:sp>
        <p:nvSpPr>
          <p:cNvPr id="4" name="TextBox 3">
            <a:extLst>
              <a:ext uri="{FF2B5EF4-FFF2-40B4-BE49-F238E27FC236}">
                <a16:creationId xmlns:a16="http://schemas.microsoft.com/office/drawing/2014/main" id="{C2A4FCCF-B193-06CE-98A4-C74A84C83F8C}"/>
              </a:ext>
            </a:extLst>
          </p:cNvPr>
          <p:cNvSpPr txBox="1"/>
          <p:nvPr/>
        </p:nvSpPr>
        <p:spPr>
          <a:xfrm>
            <a:off x="266700" y="1162823"/>
            <a:ext cx="4291444" cy="3785652"/>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Positive correlation observed: Higher attendance leads to better performance.</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Exceptions at ages 15-16 with varied results.</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Strong correlation at ages 17-19.</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Age 24 shows consistently high performance regardless of attendance. </a:t>
            </a:r>
          </a:p>
        </p:txBody>
      </p:sp>
      <p:sp>
        <p:nvSpPr>
          <p:cNvPr id="6" name="Slide Number Placeholder 5">
            <a:extLst>
              <a:ext uri="{FF2B5EF4-FFF2-40B4-BE49-F238E27FC236}">
                <a16:creationId xmlns:a16="http://schemas.microsoft.com/office/drawing/2014/main" id="{516B569E-6A97-4377-B829-0167DEC79FD4}"/>
              </a:ext>
            </a:extLst>
          </p:cNvPr>
          <p:cNvSpPr>
            <a:spLocks noGrp="1"/>
          </p:cNvSpPr>
          <p:nvPr>
            <p:ph type="sldNum" sz="quarter" idx="12"/>
          </p:nvPr>
        </p:nvSpPr>
        <p:spPr/>
        <p:txBody>
          <a:bodyPr/>
          <a:lstStyle/>
          <a:p>
            <a:fld id="{2B5E5E57-0193-45F1-AA6D-ABE38BBADBB1}" type="slidenum">
              <a:rPr lang="en-US" smtClean="0"/>
              <a:t>15</a:t>
            </a:fld>
            <a:endParaRPr lang="en-US"/>
          </a:p>
        </p:txBody>
      </p:sp>
    </p:spTree>
    <p:extLst>
      <p:ext uri="{BB962C8B-B14F-4D97-AF65-F5344CB8AC3E}">
        <p14:creationId xmlns:p14="http://schemas.microsoft.com/office/powerpoint/2010/main" val="3854525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C5158-A71A-BDAC-1B06-DAB00FB6B7FB}"/>
            </a:ext>
          </a:extLst>
        </p:cNvPr>
        <p:cNvGrpSpPr/>
        <p:nvPr/>
      </p:nvGrpSpPr>
      <p:grpSpPr>
        <a:xfrm>
          <a:off x="0" y="0"/>
          <a:ext cx="0" cy="0"/>
          <a:chOff x="0" y="0"/>
          <a:chExt cx="0" cy="0"/>
        </a:xfrm>
      </p:grpSpPr>
      <p:sp>
        <p:nvSpPr>
          <p:cNvPr id="24" name="Rectangle 23">
            <a:extLst>
              <a:ext uri="{FF2B5EF4-FFF2-40B4-BE49-F238E27FC236}">
                <a16:creationId xmlns:a16="http://schemas.microsoft.com/office/drawing/2014/main" id="{D24D8959-5580-E1DC-DD63-59A3D6FAE700}"/>
              </a:ext>
            </a:extLst>
          </p:cNvPr>
          <p:cNvSpPr/>
          <p:nvPr/>
        </p:nvSpPr>
        <p:spPr>
          <a:xfrm>
            <a:off x="-1" y="242715"/>
            <a:ext cx="12192000" cy="553998"/>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rPr>
              <a:t>INISTITUTE TYPE </a:t>
            </a:r>
            <a:r>
              <a:rPr kumimoji="0" lang="en-US" sz="3600"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rPr>
              <a:t>I</a:t>
            </a:r>
            <a:r>
              <a:rPr lang="en-US" sz="3600" dirty="0">
                <a:solidFill>
                  <a:srgbClr val="833AB4"/>
                </a:solidFill>
                <a:latin typeface="Century Gothic (Headings)"/>
                <a:ea typeface="Open Sans" panose="020B0606030504020204" pitchFamily="34" charset="0"/>
                <a:cs typeface="Segoe UI" panose="020B0502040204020203" pitchFamily="34" charset="0"/>
              </a:rPr>
              <a:t>N DIFFERENT LOCATION</a:t>
            </a:r>
            <a:endParaRPr kumimoji="0" lang="en-US" sz="4800" i="0" u="none" strike="noStrike" kern="1200" cap="none" spc="0" normalizeH="0" baseline="0" noProof="0" dirty="0">
              <a:ln>
                <a:noFill/>
              </a:ln>
              <a:solidFill>
                <a:srgbClr val="833AB4"/>
              </a:solidFill>
              <a:effectLst/>
              <a:uLnTx/>
              <a:uFillTx/>
              <a:latin typeface="Century Gothic (Headings)"/>
              <a:ea typeface="Open Sans" panose="020B0606030504020204"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17ABE51-695E-925E-929C-53460AEE2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9097" y="1312862"/>
            <a:ext cx="3558457" cy="3706110"/>
          </a:xfrm>
          <a:prstGeom prst="rect">
            <a:avLst/>
          </a:prstGeom>
        </p:spPr>
      </p:pic>
      <p:pic>
        <p:nvPicPr>
          <p:cNvPr id="6" name="Picture 5">
            <a:extLst>
              <a:ext uri="{FF2B5EF4-FFF2-40B4-BE49-F238E27FC236}">
                <a16:creationId xmlns:a16="http://schemas.microsoft.com/office/drawing/2014/main" id="{E1110B7C-9DF4-D73B-075A-2912D7B2F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813" y="1312862"/>
            <a:ext cx="3558457" cy="3706110"/>
          </a:xfrm>
          <a:prstGeom prst="rect">
            <a:avLst/>
          </a:prstGeom>
        </p:spPr>
      </p:pic>
      <p:pic>
        <p:nvPicPr>
          <p:cNvPr id="8" name="Picture 7">
            <a:extLst>
              <a:ext uri="{FF2B5EF4-FFF2-40B4-BE49-F238E27FC236}">
                <a16:creationId xmlns:a16="http://schemas.microsoft.com/office/drawing/2014/main" id="{D96C21F2-4C3E-87E4-F49F-D84FAC0369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2575" y="1312862"/>
            <a:ext cx="3558457" cy="3706110"/>
          </a:xfrm>
          <a:prstGeom prst="rect">
            <a:avLst/>
          </a:prstGeom>
        </p:spPr>
      </p:pic>
      <p:sp>
        <p:nvSpPr>
          <p:cNvPr id="2" name="TextBox 1">
            <a:extLst>
              <a:ext uri="{FF2B5EF4-FFF2-40B4-BE49-F238E27FC236}">
                <a16:creationId xmlns:a16="http://schemas.microsoft.com/office/drawing/2014/main" id="{D7FB3E3C-3072-F598-AD7A-B16312EC5FB5}"/>
              </a:ext>
            </a:extLst>
          </p:cNvPr>
          <p:cNvSpPr txBox="1"/>
          <p:nvPr/>
        </p:nvSpPr>
        <p:spPr>
          <a:xfrm>
            <a:off x="3006437" y="5018972"/>
            <a:ext cx="9289616" cy="1200329"/>
          </a:xfrm>
          <a:prstGeom prst="rect">
            <a:avLst/>
          </a:prstGeom>
          <a:noFill/>
        </p:spPr>
        <p:txBody>
          <a:bodyPr wrap="square" rtlCol="0">
            <a:spAutoFit/>
          </a:bodyPr>
          <a:lstStyle/>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Government and Semi-Government schools dominate across regions.</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Private schools have the smallest share.</a:t>
            </a:r>
          </a:p>
          <a:p>
            <a:pPr marL="342900" marR="0" lvl="0" indent="-342900">
              <a:buSzPts val="1000"/>
              <a:buFont typeface="Symbol" panose="05050102010706020507" pitchFamily="18" charset="2"/>
              <a:buChar char=""/>
              <a:tabLst>
                <a:tab pos="457200" algn="l"/>
              </a:tabLst>
            </a:pPr>
            <a:r>
              <a:rPr lang="en-US" sz="2400" dirty="0">
                <a:effectLst/>
                <a:latin typeface="Calibri" panose="020F0502020204030204" pitchFamily="34" charset="0"/>
                <a:ea typeface="DengXian" panose="02010600030101010101" pitchFamily="2" charset="-122"/>
                <a:cs typeface="Times New Roman" panose="02020603050405020304" pitchFamily="18" charset="0"/>
              </a:rPr>
              <a:t>Rural areas have a higher proportion of Government schools. </a:t>
            </a:r>
          </a:p>
        </p:txBody>
      </p:sp>
      <p:sp>
        <p:nvSpPr>
          <p:cNvPr id="5" name="Freeform: Shape 4">
            <a:extLst>
              <a:ext uri="{FF2B5EF4-FFF2-40B4-BE49-F238E27FC236}">
                <a16:creationId xmlns:a16="http://schemas.microsoft.com/office/drawing/2014/main" id="{543FE402-E669-49D6-EFA1-618A93CD3306}"/>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EBB209B7-AD3A-DE50-48A7-55FD1E06CB2F}"/>
              </a:ext>
            </a:extLst>
          </p:cNvPr>
          <p:cNvSpPr>
            <a:spLocks noGrp="1"/>
          </p:cNvSpPr>
          <p:nvPr>
            <p:ph type="sldNum" sz="quarter" idx="12"/>
          </p:nvPr>
        </p:nvSpPr>
        <p:spPr/>
        <p:txBody>
          <a:bodyPr/>
          <a:lstStyle/>
          <a:p>
            <a:fld id="{2B5E5E57-0193-45F1-AA6D-ABE38BBADBB1}" type="slidenum">
              <a:rPr lang="en-US" smtClean="0"/>
              <a:t>16</a:t>
            </a:fld>
            <a:endParaRPr lang="en-US"/>
          </a:p>
        </p:txBody>
      </p:sp>
    </p:spTree>
    <p:extLst>
      <p:ext uri="{BB962C8B-B14F-4D97-AF65-F5344CB8AC3E}">
        <p14:creationId xmlns:p14="http://schemas.microsoft.com/office/powerpoint/2010/main" val="995454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a:extLst>
            <a:ext uri="{FF2B5EF4-FFF2-40B4-BE49-F238E27FC236}">
              <a16:creationId xmlns:a16="http://schemas.microsoft.com/office/drawing/2014/main" id="{22E53F2D-8F99-2C3B-698C-48E007D219AE}"/>
            </a:ext>
          </a:extLst>
        </p:cNvPr>
        <p:cNvGrpSpPr/>
        <p:nvPr/>
      </p:nvGrpSpPr>
      <p:grpSpPr>
        <a:xfrm>
          <a:off x="0" y="0"/>
          <a:ext cx="0" cy="0"/>
          <a:chOff x="0" y="0"/>
          <a:chExt cx="0" cy="0"/>
        </a:xfrm>
      </p:grpSpPr>
      <p:sp>
        <p:nvSpPr>
          <p:cNvPr id="33" name="Freeform: Shape 32">
            <a:extLst>
              <a:ext uri="{FF2B5EF4-FFF2-40B4-BE49-F238E27FC236}">
                <a16:creationId xmlns:a16="http://schemas.microsoft.com/office/drawing/2014/main" id="{499A61C0-6E7F-0EC7-ECE4-025DA0CFB77A}"/>
              </a:ext>
            </a:extLst>
          </p:cNvPr>
          <p:cNvSpPr/>
          <p:nvPr/>
        </p:nvSpPr>
        <p:spPr>
          <a:xfrm rot="10800000">
            <a:off x="4911725" y="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6295E1E-25B5-93A6-43A9-A1D4BCAF2DD7}"/>
              </a:ext>
            </a:extLst>
          </p:cNvPr>
          <p:cNvSpPr txBox="1"/>
          <p:nvPr/>
        </p:nvSpPr>
        <p:spPr>
          <a:xfrm>
            <a:off x="1472046" y="916216"/>
            <a:ext cx="8931891" cy="553998"/>
          </a:xfrm>
          <a:prstGeom prst="rect">
            <a:avLst/>
          </a:prstGeom>
          <a:noFill/>
        </p:spPr>
        <p:txBody>
          <a:bodyPr wrap="square" lIns="0" tIns="0" rIns="0" bIns="0" rtlCol="0" anchor="t">
            <a:spAutoFit/>
          </a:bodyPr>
          <a:lstStyle/>
          <a:p>
            <a:pPr algn="ctr"/>
            <a:r>
              <a:rPr lang="en-US" sz="3600" dirty="0">
                <a:solidFill>
                  <a:srgbClr val="833AB4"/>
                </a:solidFill>
                <a:latin typeface="+mj-lt"/>
                <a:ea typeface="Segoe UI Black" panose="020B0A02040204020203" pitchFamily="34" charset="0"/>
                <a:cs typeface="Segoe UI" panose="020B0502040204020203" pitchFamily="34" charset="0"/>
              </a:rPr>
              <a:t>Actionable Insights and Key Challenges</a:t>
            </a:r>
          </a:p>
        </p:txBody>
      </p:sp>
      <p:sp>
        <p:nvSpPr>
          <p:cNvPr id="60" name="Freeform: Shape 59">
            <a:extLst>
              <a:ext uri="{FF2B5EF4-FFF2-40B4-BE49-F238E27FC236}">
                <a16:creationId xmlns:a16="http://schemas.microsoft.com/office/drawing/2014/main" id="{AA011DCC-0426-E69F-E9FD-F455AB50BCAA}"/>
              </a:ext>
            </a:extLst>
          </p:cNvPr>
          <p:cNvSpPr/>
          <p:nvPr/>
        </p:nvSpPr>
        <p:spPr>
          <a:xfrm>
            <a:off x="0" y="565718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93C527DD-0012-C6B9-AEA1-5FDEDE35CDB9}"/>
              </a:ext>
            </a:extLst>
          </p:cNvPr>
          <p:cNvGraphicFramePr/>
          <p:nvPr>
            <p:extLst>
              <p:ext uri="{D42A27DB-BD31-4B8C-83A1-F6EECF244321}">
                <p14:modId xmlns:p14="http://schemas.microsoft.com/office/powerpoint/2010/main" val="83911925"/>
              </p:ext>
            </p:extLst>
          </p:nvPr>
        </p:nvGraphicFramePr>
        <p:xfrm>
          <a:off x="175598" y="5205277"/>
          <a:ext cx="2082693" cy="1515012"/>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2EA8A363-BF4C-5A27-1334-77528E51BCDA}"/>
              </a:ext>
            </a:extLst>
          </p:cNvPr>
          <p:cNvSpPr/>
          <p:nvPr/>
        </p:nvSpPr>
        <p:spPr>
          <a:xfrm>
            <a:off x="9568353" y="4283486"/>
            <a:ext cx="1274269" cy="57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04B0395-B6A6-DB24-2E00-A1F398C6FCBB}"/>
              </a:ext>
            </a:extLst>
          </p:cNvPr>
          <p:cNvSpPr txBox="1"/>
          <p:nvPr/>
        </p:nvSpPr>
        <p:spPr>
          <a:xfrm>
            <a:off x="1048434" y="1502197"/>
            <a:ext cx="10432608"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b="1" dirty="0">
                <a:latin typeface="Century Gothic (Headings)"/>
              </a:rPr>
              <a:t>Improve English Performance:</a:t>
            </a:r>
            <a:r>
              <a:rPr lang="en-US" sz="2400" dirty="0">
                <a:latin typeface="Century Gothic (Headings)"/>
              </a:rPr>
              <a:t> Focus on targeted strategies to boost English scores, as they are the lowest among subjects.</a:t>
            </a:r>
          </a:p>
          <a:p>
            <a:pPr marL="342900" indent="-342900" algn="just">
              <a:buFont typeface="Arial" panose="020B0604020202020204" pitchFamily="34" charset="0"/>
              <a:buChar char="•"/>
            </a:pPr>
            <a:r>
              <a:rPr lang="en-US" sz="2400" b="1" dirty="0">
                <a:latin typeface="Century Gothic (Headings)"/>
              </a:rPr>
              <a:t>Support for Rural Students:</a:t>
            </a:r>
            <a:r>
              <a:rPr lang="en-US" sz="2400" dirty="0">
                <a:latin typeface="Century Gothic (Headings)"/>
              </a:rPr>
              <a:t> Address diverse study habits in rural areas with flexible programs and resources.</a:t>
            </a:r>
          </a:p>
          <a:p>
            <a:pPr marL="342900" indent="-342900" algn="just">
              <a:buFont typeface="Arial" panose="020B0604020202020204" pitchFamily="34" charset="0"/>
              <a:buChar char="•"/>
            </a:pPr>
            <a:r>
              <a:rPr lang="en-US" sz="2400" b="1" dirty="0">
                <a:latin typeface="Century Gothic (Headings)"/>
              </a:rPr>
              <a:t>Encourage Extracurricular Participation:</a:t>
            </a:r>
            <a:r>
              <a:rPr lang="en-US" sz="2400" dirty="0">
                <a:latin typeface="Century Gothic (Headings)"/>
              </a:rPr>
              <a:t> Foster participation in younger students to align with the upward trend observed in older age groups.</a:t>
            </a:r>
          </a:p>
          <a:p>
            <a:pPr marL="342900" indent="-342900" algn="just">
              <a:buFont typeface="Arial" panose="020B0604020202020204" pitchFamily="34" charset="0"/>
              <a:buChar char="•"/>
            </a:pPr>
            <a:r>
              <a:rPr lang="en-US" sz="2400" b="1" dirty="0">
                <a:latin typeface="Century Gothic (Headings)"/>
              </a:rPr>
              <a:t>Promote Tutoring:</a:t>
            </a:r>
            <a:r>
              <a:rPr lang="en-US" sz="2400" dirty="0">
                <a:latin typeface="Century Gothic (Headings)"/>
              </a:rPr>
              <a:t> Highlight the benefits of tutoring to enhance academic performance for all students.</a:t>
            </a:r>
          </a:p>
          <a:p>
            <a:pPr marL="342900" indent="-342900" algn="just">
              <a:buFont typeface="Arial" panose="020B0604020202020204" pitchFamily="34" charset="0"/>
              <a:buChar char="•"/>
            </a:pPr>
            <a:r>
              <a:rPr lang="en-US" sz="2400" b="1" dirty="0">
                <a:latin typeface="Century Gothic (Headings)"/>
              </a:rPr>
              <a:t>Enhance Attendance:</a:t>
            </a:r>
            <a:r>
              <a:rPr lang="en-US" sz="2400" dirty="0">
                <a:latin typeface="Century Gothic (Headings)"/>
              </a:rPr>
              <a:t> Reinforce the link between attendance and performance, especially for ages 17-19.</a:t>
            </a:r>
          </a:p>
        </p:txBody>
      </p:sp>
      <p:sp>
        <p:nvSpPr>
          <p:cNvPr id="5" name="Slide Number Placeholder 4">
            <a:extLst>
              <a:ext uri="{FF2B5EF4-FFF2-40B4-BE49-F238E27FC236}">
                <a16:creationId xmlns:a16="http://schemas.microsoft.com/office/drawing/2014/main" id="{BEB98E0A-766F-7E72-BB26-E61FC8A39DC7}"/>
              </a:ext>
            </a:extLst>
          </p:cNvPr>
          <p:cNvSpPr>
            <a:spLocks noGrp="1"/>
          </p:cNvSpPr>
          <p:nvPr>
            <p:ph type="sldNum" sz="quarter" idx="12"/>
          </p:nvPr>
        </p:nvSpPr>
        <p:spPr/>
        <p:txBody>
          <a:bodyPr/>
          <a:lstStyle/>
          <a:p>
            <a:fld id="{2B5E5E57-0193-45F1-AA6D-ABE38BBADBB1}" type="slidenum">
              <a:rPr lang="en-US" smtClean="0"/>
              <a:t>17</a:t>
            </a:fld>
            <a:endParaRPr lang="en-US"/>
          </a:p>
        </p:txBody>
      </p:sp>
    </p:spTree>
    <p:extLst>
      <p:ext uri="{BB962C8B-B14F-4D97-AF65-F5344CB8AC3E}">
        <p14:creationId xmlns:p14="http://schemas.microsoft.com/office/powerpoint/2010/main" val="3600559554"/>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a:extLst>
            <a:ext uri="{FF2B5EF4-FFF2-40B4-BE49-F238E27FC236}">
              <a16:creationId xmlns:a16="http://schemas.microsoft.com/office/drawing/2014/main" id="{483CEE87-0BB7-203E-661C-F82743ADCD1B}"/>
            </a:ext>
          </a:extLst>
        </p:cNvPr>
        <p:cNvGrpSpPr/>
        <p:nvPr/>
      </p:nvGrpSpPr>
      <p:grpSpPr>
        <a:xfrm>
          <a:off x="0" y="0"/>
          <a:ext cx="0" cy="0"/>
          <a:chOff x="0" y="0"/>
          <a:chExt cx="0" cy="0"/>
        </a:xfrm>
      </p:grpSpPr>
      <p:sp>
        <p:nvSpPr>
          <p:cNvPr id="33" name="Freeform: Shape 32">
            <a:extLst>
              <a:ext uri="{FF2B5EF4-FFF2-40B4-BE49-F238E27FC236}">
                <a16:creationId xmlns:a16="http://schemas.microsoft.com/office/drawing/2014/main" id="{3F98319A-754E-51AD-6004-5466FD7CC4E4}"/>
              </a:ext>
            </a:extLst>
          </p:cNvPr>
          <p:cNvSpPr/>
          <p:nvPr/>
        </p:nvSpPr>
        <p:spPr>
          <a:xfrm rot="10800000">
            <a:off x="4911725" y="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7FC5C68-C3B7-D741-053A-B4C869AE2F1F}"/>
              </a:ext>
            </a:extLst>
          </p:cNvPr>
          <p:cNvSpPr txBox="1"/>
          <p:nvPr/>
        </p:nvSpPr>
        <p:spPr>
          <a:xfrm>
            <a:off x="931718" y="1049744"/>
            <a:ext cx="8931891"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Conclusion</a:t>
            </a:r>
          </a:p>
        </p:txBody>
      </p:sp>
      <p:sp>
        <p:nvSpPr>
          <p:cNvPr id="60" name="Freeform: Shape 59">
            <a:extLst>
              <a:ext uri="{FF2B5EF4-FFF2-40B4-BE49-F238E27FC236}">
                <a16:creationId xmlns:a16="http://schemas.microsoft.com/office/drawing/2014/main" id="{177A9CFB-028B-69B1-952A-A115C53D4BE6}"/>
              </a:ext>
            </a:extLst>
          </p:cNvPr>
          <p:cNvSpPr/>
          <p:nvPr/>
        </p:nvSpPr>
        <p:spPr>
          <a:xfrm>
            <a:off x="0" y="565718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hart 3">
            <a:extLst>
              <a:ext uri="{FF2B5EF4-FFF2-40B4-BE49-F238E27FC236}">
                <a16:creationId xmlns:a16="http://schemas.microsoft.com/office/drawing/2014/main" id="{CEAC38FD-F67C-8403-8064-CDBAA24C1810}"/>
              </a:ext>
            </a:extLst>
          </p:cNvPr>
          <p:cNvGraphicFramePr/>
          <p:nvPr/>
        </p:nvGraphicFramePr>
        <p:xfrm>
          <a:off x="175598" y="5205277"/>
          <a:ext cx="2082693" cy="1515012"/>
        </p:xfrm>
        <a:graphic>
          <a:graphicData uri="http://schemas.openxmlformats.org/drawingml/2006/chart">
            <c:chart xmlns:c="http://schemas.openxmlformats.org/drawingml/2006/chart" xmlns:r="http://schemas.openxmlformats.org/officeDocument/2006/relationships" r:id="rId2"/>
          </a:graphicData>
        </a:graphic>
      </p:graphicFrame>
      <p:sp>
        <p:nvSpPr>
          <p:cNvPr id="6" name="Oval 5">
            <a:extLst>
              <a:ext uri="{FF2B5EF4-FFF2-40B4-BE49-F238E27FC236}">
                <a16:creationId xmlns:a16="http://schemas.microsoft.com/office/drawing/2014/main" id="{7CBFF930-FA0A-8743-E350-A8820DCA882F}"/>
              </a:ext>
            </a:extLst>
          </p:cNvPr>
          <p:cNvSpPr/>
          <p:nvPr/>
        </p:nvSpPr>
        <p:spPr>
          <a:xfrm>
            <a:off x="9568353" y="4283486"/>
            <a:ext cx="1274269" cy="57059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7B1CBD82-4B58-DBF0-8D7A-E6CE5DE3F05A}"/>
              </a:ext>
            </a:extLst>
          </p:cNvPr>
          <p:cNvSpPr txBox="1"/>
          <p:nvPr/>
        </p:nvSpPr>
        <p:spPr>
          <a:xfrm>
            <a:off x="1216944" y="1749210"/>
            <a:ext cx="10030691" cy="2677656"/>
          </a:xfrm>
          <a:prstGeom prst="rect">
            <a:avLst/>
          </a:prstGeom>
          <a:noFill/>
        </p:spPr>
        <p:txBody>
          <a:bodyPr wrap="square" rtlCol="0">
            <a:spAutoFit/>
          </a:bodyPr>
          <a:lstStyle/>
          <a:p>
            <a:r>
              <a:rPr lang="en-US" sz="2400" dirty="0">
                <a:latin typeface="Century Gothic (Headings)"/>
              </a:rPr>
              <a:t>Students perform best in Art &amp; Culture, showing the importance of creativity in education. Tutoring and regular attendance help improve academic performance, especially for students aged 17 to 19. Participation in extracurricular activities increases with age, showing the value of overall development. These ideas can help create better strategies to improve education and solve key problems.</a:t>
            </a:r>
          </a:p>
        </p:txBody>
      </p:sp>
      <p:sp>
        <p:nvSpPr>
          <p:cNvPr id="5" name="Slide Number Placeholder 4">
            <a:extLst>
              <a:ext uri="{FF2B5EF4-FFF2-40B4-BE49-F238E27FC236}">
                <a16:creationId xmlns:a16="http://schemas.microsoft.com/office/drawing/2014/main" id="{2101B439-4935-6222-F325-B839E626399A}"/>
              </a:ext>
            </a:extLst>
          </p:cNvPr>
          <p:cNvSpPr>
            <a:spLocks noGrp="1"/>
          </p:cNvSpPr>
          <p:nvPr>
            <p:ph type="sldNum" sz="quarter" idx="12"/>
          </p:nvPr>
        </p:nvSpPr>
        <p:spPr/>
        <p:txBody>
          <a:bodyPr/>
          <a:lstStyle/>
          <a:p>
            <a:fld id="{2B5E5E57-0193-45F1-AA6D-ABE38BBADBB1}" type="slidenum">
              <a:rPr lang="en-US" smtClean="0"/>
              <a:t>18</a:t>
            </a:fld>
            <a:endParaRPr lang="en-US"/>
          </a:p>
        </p:txBody>
      </p:sp>
    </p:spTree>
    <p:extLst>
      <p:ext uri="{BB962C8B-B14F-4D97-AF65-F5344CB8AC3E}">
        <p14:creationId xmlns:p14="http://schemas.microsoft.com/office/powerpoint/2010/main" val="2569775854"/>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47" name="Rectangle: Top Corners Rounded 46">
            <a:extLst>
              <a:ext uri="{FF2B5EF4-FFF2-40B4-BE49-F238E27FC236}">
                <a16:creationId xmlns:a16="http://schemas.microsoft.com/office/drawing/2014/main" id="{6509CD6B-CB19-47C3-AFDE-63B72A9F6775}"/>
              </a:ext>
            </a:extLst>
          </p:cNvPr>
          <p:cNvSpPr/>
          <p:nvPr/>
        </p:nvSpPr>
        <p:spPr>
          <a:xfrm>
            <a:off x="1397002" y="2111584"/>
            <a:ext cx="9397998" cy="174707"/>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18D45D9-D04D-404E-80AB-855D80BEF8E4}"/>
              </a:ext>
            </a:extLst>
          </p:cNvPr>
          <p:cNvSpPr/>
          <p:nvPr/>
        </p:nvSpPr>
        <p:spPr>
          <a:xfrm>
            <a:off x="0" y="2286291"/>
            <a:ext cx="12192000" cy="228541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32D3B92B-E20F-4AF3-B6B2-FC251836C85F}"/>
              </a:ext>
            </a:extLst>
          </p:cNvPr>
          <p:cNvSpPr/>
          <p:nvPr/>
        </p:nvSpPr>
        <p:spPr>
          <a:xfrm>
            <a:off x="190500" y="190500"/>
            <a:ext cx="11811000" cy="647700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Top Corners Rounded 12">
            <a:extLst>
              <a:ext uri="{FF2B5EF4-FFF2-40B4-BE49-F238E27FC236}">
                <a16:creationId xmlns:a16="http://schemas.microsoft.com/office/drawing/2014/main" id="{065C0853-2996-4DE6-ACCB-A959CCC7DA4B}"/>
              </a:ext>
            </a:extLst>
          </p:cNvPr>
          <p:cNvSpPr/>
          <p:nvPr/>
        </p:nvSpPr>
        <p:spPr>
          <a:xfrm>
            <a:off x="1567543" y="2111584"/>
            <a:ext cx="9056914" cy="2634832"/>
          </a:xfrm>
          <a:prstGeom prst="round2SameRect">
            <a:avLst>
              <a:gd name="adj1" fmla="val 0"/>
              <a:gd name="adj2" fmla="val 5238"/>
            </a:avLst>
          </a:prstGeom>
          <a:gradFill>
            <a:gsLst>
              <a:gs pos="0">
                <a:srgbClr val="393762"/>
              </a:gs>
              <a:gs pos="50000">
                <a:srgbClr val="C779D0"/>
              </a:gs>
              <a:gs pos="100000">
                <a:srgbClr val="E48592"/>
              </a:gs>
            </a:gsLst>
            <a:lin ang="2700000" scaled="1"/>
          </a:gradFill>
          <a:ln>
            <a:noFill/>
          </a:ln>
          <a:effectLst/>
        </p:spPr>
        <p:txBody>
          <a:bodyPr vert="horz" wrap="square" lIns="91440" tIns="45720" rIns="91440" bIns="45720" numCol="1" anchor="ctr" anchorCtr="0" compatLnSpc="1">
            <a:prstTxWarp prst="textNoShape">
              <a:avLst/>
            </a:prstTxWarp>
          </a:bodyPr>
          <a:lstStyle/>
          <a:p>
            <a:pPr algn="ctr"/>
            <a:r>
              <a:rPr lang="en-US" sz="7200" b="1" dirty="0">
                <a:solidFill>
                  <a:schemeClr val="bg1"/>
                </a:solidFill>
              </a:rPr>
              <a:t>THANK </a:t>
            </a:r>
            <a:r>
              <a:rPr lang="en-US" sz="7200" dirty="0">
                <a:solidFill>
                  <a:schemeClr val="bg1"/>
                </a:solidFill>
              </a:rPr>
              <a:t>YOU</a:t>
            </a:r>
          </a:p>
        </p:txBody>
      </p:sp>
      <p:grpSp>
        <p:nvGrpSpPr>
          <p:cNvPr id="54" name="Group 53">
            <a:extLst>
              <a:ext uri="{FF2B5EF4-FFF2-40B4-BE49-F238E27FC236}">
                <a16:creationId xmlns:a16="http://schemas.microsoft.com/office/drawing/2014/main" id="{9EF06C73-D25E-44A1-85A5-58BF87BC8532}"/>
              </a:ext>
            </a:extLst>
          </p:cNvPr>
          <p:cNvGrpSpPr/>
          <p:nvPr/>
        </p:nvGrpSpPr>
        <p:grpSpPr>
          <a:xfrm>
            <a:off x="9178832" y="3343025"/>
            <a:ext cx="1153525" cy="2632076"/>
            <a:chOff x="7765802" y="2312265"/>
            <a:chExt cx="1743127" cy="3977411"/>
          </a:xfrm>
        </p:grpSpPr>
        <p:sp>
          <p:nvSpPr>
            <p:cNvPr id="40" name="Oval 39">
              <a:extLst>
                <a:ext uri="{FF2B5EF4-FFF2-40B4-BE49-F238E27FC236}">
                  <a16:creationId xmlns:a16="http://schemas.microsoft.com/office/drawing/2014/main" id="{7FC32821-C4A0-4A4E-B99D-0C440CFBD683}"/>
                </a:ext>
              </a:extLst>
            </p:cNvPr>
            <p:cNvSpPr/>
            <p:nvPr/>
          </p:nvSpPr>
          <p:spPr>
            <a:xfrm>
              <a:off x="7765802" y="5946242"/>
              <a:ext cx="1743127" cy="34343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C5124B78-B00A-4554-8ACA-CC30A7FDBA66}"/>
                </a:ext>
              </a:extLst>
            </p:cNvPr>
            <p:cNvPicPr>
              <a:picLocks noChangeAspect="1"/>
            </p:cNvPicPr>
            <p:nvPr/>
          </p:nvPicPr>
          <p:blipFill>
            <a:blip r:embed="rId2"/>
            <a:stretch>
              <a:fillRect/>
            </a:stretch>
          </p:blipFill>
          <p:spPr>
            <a:xfrm>
              <a:off x="8096116" y="2312265"/>
              <a:ext cx="1323850" cy="3882160"/>
            </a:xfrm>
            <a:prstGeom prst="rect">
              <a:avLst/>
            </a:prstGeom>
          </p:spPr>
        </p:pic>
      </p:grpSp>
      <p:cxnSp>
        <p:nvCxnSpPr>
          <p:cNvPr id="49" name="Straight Connector 48">
            <a:extLst>
              <a:ext uri="{FF2B5EF4-FFF2-40B4-BE49-F238E27FC236}">
                <a16:creationId xmlns:a16="http://schemas.microsoft.com/office/drawing/2014/main" id="{262C2692-DDED-4C36-8F3D-C005BCE68811}"/>
              </a:ext>
            </a:extLst>
          </p:cNvPr>
          <p:cNvCxnSpPr/>
          <p:nvPr/>
        </p:nvCxnSpPr>
        <p:spPr>
          <a:xfrm>
            <a:off x="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B6ECDF7-482B-4631-A0B8-5997F93543C8}"/>
              </a:ext>
            </a:extLst>
          </p:cNvPr>
          <p:cNvCxnSpPr>
            <a:cxnSpLocks/>
          </p:cNvCxnSpPr>
          <p:nvPr/>
        </p:nvCxnSpPr>
        <p:spPr>
          <a:xfrm flipH="1">
            <a:off x="11747500" y="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2D98185-5ED5-4200-AB94-ACD0A50571E6}"/>
              </a:ext>
            </a:extLst>
          </p:cNvPr>
          <p:cNvCxnSpPr>
            <a:cxnSpLocks/>
          </p:cNvCxnSpPr>
          <p:nvPr/>
        </p:nvCxnSpPr>
        <p:spPr>
          <a:xfrm flipH="1" flipV="1">
            <a:off x="1174750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79547C1-EF99-4FFF-BC2B-6544609941F5}"/>
              </a:ext>
            </a:extLst>
          </p:cNvPr>
          <p:cNvCxnSpPr>
            <a:cxnSpLocks/>
          </p:cNvCxnSpPr>
          <p:nvPr/>
        </p:nvCxnSpPr>
        <p:spPr>
          <a:xfrm flipV="1">
            <a:off x="0" y="6413500"/>
            <a:ext cx="444500" cy="444500"/>
          </a:xfrm>
          <a:prstGeom prst="line">
            <a:avLst/>
          </a:prstGeom>
          <a:ln>
            <a:solidFill>
              <a:schemeClr val="tx1">
                <a:lumMod val="50000"/>
                <a:lumOff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2B175690-6536-E429-A53F-078E01A1364C}"/>
              </a:ext>
            </a:extLst>
          </p:cNvPr>
          <p:cNvSpPr>
            <a:spLocks noGrp="1"/>
          </p:cNvSpPr>
          <p:nvPr>
            <p:ph type="sldNum" sz="quarter" idx="12"/>
          </p:nvPr>
        </p:nvSpPr>
        <p:spPr/>
        <p:txBody>
          <a:bodyPr/>
          <a:lstStyle/>
          <a:p>
            <a:fld id="{2B5E5E57-0193-45F1-AA6D-ABE38BBADBB1}" type="slidenum">
              <a:rPr lang="en-US" smtClean="0"/>
              <a:t>19</a:t>
            </a:fld>
            <a:endParaRPr lang="en-US"/>
          </a:p>
        </p:txBody>
      </p:sp>
    </p:spTree>
    <p:extLst>
      <p:ext uri="{BB962C8B-B14F-4D97-AF65-F5344CB8AC3E}">
        <p14:creationId xmlns:p14="http://schemas.microsoft.com/office/powerpoint/2010/main" val="36712821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1380F-EE43-2A4D-AB7D-E84D85EE58F8}"/>
            </a:ext>
          </a:extLst>
        </p:cNvPr>
        <p:cNvGrpSpPr/>
        <p:nvPr/>
      </p:nvGrpSpPr>
      <p:grpSpPr>
        <a:xfrm>
          <a:off x="0" y="0"/>
          <a:ext cx="0" cy="0"/>
          <a:chOff x="0" y="0"/>
          <a:chExt cx="0" cy="0"/>
        </a:xfrm>
      </p:grpSpPr>
      <p:sp>
        <p:nvSpPr>
          <p:cNvPr id="2" name="Rectangle: Top Corners Rounded 1">
            <a:extLst>
              <a:ext uri="{FF2B5EF4-FFF2-40B4-BE49-F238E27FC236}">
                <a16:creationId xmlns:a16="http://schemas.microsoft.com/office/drawing/2014/main" id="{1EE34DFC-42C3-29AF-C54D-B67F88422DB8}"/>
              </a:ext>
            </a:extLst>
          </p:cNvPr>
          <p:cNvSpPr/>
          <p:nvPr/>
        </p:nvSpPr>
        <p:spPr>
          <a:xfrm>
            <a:off x="4472091" y="1412335"/>
            <a:ext cx="7275752" cy="231638"/>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33" name="Freeform: Shape 32">
            <a:extLst>
              <a:ext uri="{FF2B5EF4-FFF2-40B4-BE49-F238E27FC236}">
                <a16:creationId xmlns:a16="http://schemas.microsoft.com/office/drawing/2014/main" id="{E063A1C7-D163-1214-6DC0-40E4F8105E8C}"/>
              </a:ext>
            </a:extLst>
          </p:cNvPr>
          <p:cNvSpPr/>
          <p:nvPr/>
        </p:nvSpPr>
        <p:spPr>
          <a:xfrm rot="10800000">
            <a:off x="4911725" y="1"/>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Headings)"/>
            </a:endParaRPr>
          </a:p>
        </p:txBody>
      </p:sp>
      <p:sp>
        <p:nvSpPr>
          <p:cNvPr id="60" name="Freeform: Shape 59">
            <a:extLst>
              <a:ext uri="{FF2B5EF4-FFF2-40B4-BE49-F238E27FC236}">
                <a16:creationId xmlns:a16="http://schemas.microsoft.com/office/drawing/2014/main" id="{36FB532F-255B-3B71-8066-7DD8A0EC45B0}"/>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Headings)"/>
            </a:endParaRPr>
          </a:p>
        </p:txBody>
      </p:sp>
      <p:sp>
        <p:nvSpPr>
          <p:cNvPr id="46" name="TextBox 45">
            <a:extLst>
              <a:ext uri="{FF2B5EF4-FFF2-40B4-BE49-F238E27FC236}">
                <a16:creationId xmlns:a16="http://schemas.microsoft.com/office/drawing/2014/main" id="{F5FA2540-8C5F-0B68-7755-BE5B69103037}"/>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Century Gothic (Headings)"/>
                <a:ea typeface="Segoe UI Black" panose="020B0A02040204020203" pitchFamily="34" charset="0"/>
                <a:cs typeface="Segoe UI" panose="020B0502040204020203" pitchFamily="34" charset="0"/>
              </a:rPr>
              <a:t>GROUP </a:t>
            </a:r>
            <a:r>
              <a:rPr lang="en-US" sz="3600" dirty="0">
                <a:solidFill>
                  <a:srgbClr val="833AB4"/>
                </a:solidFill>
                <a:latin typeface="Century Gothic (Headings)"/>
                <a:ea typeface="Segoe UI Black" panose="020B0A02040204020203" pitchFamily="34" charset="0"/>
                <a:cs typeface="Segoe UI" panose="020B0502040204020203" pitchFamily="34" charset="0"/>
              </a:rPr>
              <a:t>INFORMATION</a:t>
            </a:r>
          </a:p>
        </p:txBody>
      </p:sp>
      <p:cxnSp>
        <p:nvCxnSpPr>
          <p:cNvPr id="16" name="Straight Connector 15">
            <a:extLst>
              <a:ext uri="{FF2B5EF4-FFF2-40B4-BE49-F238E27FC236}">
                <a16:creationId xmlns:a16="http://schemas.microsoft.com/office/drawing/2014/main" id="{67DFD008-AB43-5DD1-C49F-480714D47C4C}"/>
              </a:ext>
            </a:extLst>
          </p:cNvPr>
          <p:cNvCxnSpPr/>
          <p:nvPr/>
        </p:nvCxnSpPr>
        <p:spPr>
          <a:xfrm>
            <a:off x="422622" y="1600200"/>
            <a:ext cx="3876675"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graphicFrame>
        <p:nvGraphicFramePr>
          <p:cNvPr id="14" name="Chart 13">
            <a:extLst>
              <a:ext uri="{FF2B5EF4-FFF2-40B4-BE49-F238E27FC236}">
                <a16:creationId xmlns:a16="http://schemas.microsoft.com/office/drawing/2014/main" id="{85B95531-2AE6-7023-0F41-0B65943AAA17}"/>
              </a:ext>
            </a:extLst>
          </p:cNvPr>
          <p:cNvGraphicFramePr/>
          <p:nvPr>
            <p:extLst>
              <p:ext uri="{D42A27DB-BD31-4B8C-83A1-F6EECF244321}">
                <p14:modId xmlns:p14="http://schemas.microsoft.com/office/powerpoint/2010/main" val="999047356"/>
              </p:ext>
            </p:extLst>
          </p:nvPr>
        </p:nvGraphicFramePr>
        <p:xfrm>
          <a:off x="4638881" y="1409701"/>
          <a:ext cx="6953250" cy="3861838"/>
        </p:xfrm>
        <a:graphic>
          <a:graphicData uri="http://schemas.openxmlformats.org/drawingml/2006/chart">
            <c:chart xmlns:c="http://schemas.openxmlformats.org/drawingml/2006/chart" xmlns:r="http://schemas.openxmlformats.org/officeDocument/2006/relationships" r:id="rId2"/>
          </a:graphicData>
        </a:graphic>
      </p:graphicFrame>
      <p:sp>
        <p:nvSpPr>
          <p:cNvPr id="44" name="Rectangle: Top Corners Rounded 43">
            <a:extLst>
              <a:ext uri="{FF2B5EF4-FFF2-40B4-BE49-F238E27FC236}">
                <a16:creationId xmlns:a16="http://schemas.microsoft.com/office/drawing/2014/main" id="{B12314FF-413A-80E7-B8E2-00E306E8233B}"/>
              </a:ext>
            </a:extLst>
          </p:cNvPr>
          <p:cNvSpPr/>
          <p:nvPr/>
        </p:nvSpPr>
        <p:spPr>
          <a:xfrm>
            <a:off x="877440" y="1409701"/>
            <a:ext cx="2890840" cy="190499"/>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45" name="Rectangle: Top Corners Rounded 44">
            <a:extLst>
              <a:ext uri="{FF2B5EF4-FFF2-40B4-BE49-F238E27FC236}">
                <a16:creationId xmlns:a16="http://schemas.microsoft.com/office/drawing/2014/main" id="{196C358B-A51B-7223-3B13-D33B94A1FC63}"/>
              </a:ext>
            </a:extLst>
          </p:cNvPr>
          <p:cNvSpPr/>
          <p:nvPr/>
        </p:nvSpPr>
        <p:spPr>
          <a:xfrm>
            <a:off x="994190" y="1409701"/>
            <a:ext cx="2657341" cy="1781171"/>
          </a:xfrm>
          <a:prstGeom prst="round2SameRect">
            <a:avLst>
              <a:gd name="adj1" fmla="val 0"/>
              <a:gd name="adj2" fmla="val 5238"/>
            </a:avLst>
          </a:prstGeom>
          <a:pattFill prst="pct25">
            <a:fgClr>
              <a:schemeClr val="bg1">
                <a:lumMod val="65000"/>
              </a:schemeClr>
            </a:fgClr>
            <a:bgClr>
              <a:schemeClr val="bg1"/>
            </a:bgClr>
          </a:pattFill>
          <a:ln>
            <a:noFill/>
          </a:ln>
          <a:effectLst/>
        </p:spPr>
        <p:txBody>
          <a:bodyPr vert="horz" wrap="square" lIns="91440" tIns="45720" rIns="91440" bIns="45720" numCol="1" anchor="ctr" anchorCtr="0" compatLnSpc="1">
            <a:prstTxWarp prst="textNoShape">
              <a:avLst/>
            </a:prstTxWarp>
          </a:bodyPr>
          <a:lstStyle/>
          <a:p>
            <a:pPr algn="ctr"/>
            <a:endParaRPr lang="en-US" sz="4000" dirty="0">
              <a:solidFill>
                <a:schemeClr val="bg1"/>
              </a:solidFill>
              <a:latin typeface="Century Gothic (Headings)"/>
            </a:endParaRPr>
          </a:p>
        </p:txBody>
      </p:sp>
      <p:cxnSp>
        <p:nvCxnSpPr>
          <p:cNvPr id="53" name="Straight Connector 52">
            <a:extLst>
              <a:ext uri="{FF2B5EF4-FFF2-40B4-BE49-F238E27FC236}">
                <a16:creationId xmlns:a16="http://schemas.microsoft.com/office/drawing/2014/main" id="{4732BBD6-A94F-94B5-1484-5C24164B2BEA}"/>
              </a:ext>
            </a:extLst>
          </p:cNvPr>
          <p:cNvCxnSpPr/>
          <p:nvPr/>
        </p:nvCxnSpPr>
        <p:spPr>
          <a:xfrm>
            <a:off x="422622" y="3619200"/>
            <a:ext cx="3876675" cy="0"/>
          </a:xfrm>
          <a:prstGeom prst="line">
            <a:avLst/>
          </a:prstGeom>
          <a:ln>
            <a:solidFill>
              <a:schemeClr val="tx1">
                <a:lumMod val="75000"/>
                <a:lumOff val="25000"/>
              </a:schemeClr>
            </a:solidFill>
            <a:headEnd type="oval"/>
          </a:ln>
        </p:spPr>
        <p:style>
          <a:lnRef idx="1">
            <a:schemeClr val="accent1"/>
          </a:lnRef>
          <a:fillRef idx="0">
            <a:schemeClr val="accent1"/>
          </a:fillRef>
          <a:effectRef idx="0">
            <a:schemeClr val="accent1"/>
          </a:effectRef>
          <a:fontRef idx="minor">
            <a:schemeClr val="tx1"/>
          </a:fontRef>
        </p:style>
      </p:cxnSp>
      <p:sp>
        <p:nvSpPr>
          <p:cNvPr id="54" name="Rectangle: Top Corners Rounded 53">
            <a:extLst>
              <a:ext uri="{FF2B5EF4-FFF2-40B4-BE49-F238E27FC236}">
                <a16:creationId xmlns:a16="http://schemas.microsoft.com/office/drawing/2014/main" id="{312136D8-71BF-22FD-B31E-0359F4FD9B5C}"/>
              </a:ext>
            </a:extLst>
          </p:cNvPr>
          <p:cNvSpPr/>
          <p:nvPr/>
        </p:nvSpPr>
        <p:spPr>
          <a:xfrm>
            <a:off x="877440" y="3428701"/>
            <a:ext cx="2890840" cy="190499"/>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entury Gothic (Headings)"/>
            </a:endParaRPr>
          </a:p>
        </p:txBody>
      </p:sp>
      <p:sp>
        <p:nvSpPr>
          <p:cNvPr id="55" name="Rectangle: Top Corners Rounded 54">
            <a:extLst>
              <a:ext uri="{FF2B5EF4-FFF2-40B4-BE49-F238E27FC236}">
                <a16:creationId xmlns:a16="http://schemas.microsoft.com/office/drawing/2014/main" id="{CAB2F213-8623-14B7-F5CC-505B7B20B1BD}"/>
              </a:ext>
            </a:extLst>
          </p:cNvPr>
          <p:cNvSpPr/>
          <p:nvPr/>
        </p:nvSpPr>
        <p:spPr>
          <a:xfrm>
            <a:off x="994190" y="3428701"/>
            <a:ext cx="2657341" cy="1781171"/>
          </a:xfrm>
          <a:prstGeom prst="round2SameRect">
            <a:avLst>
              <a:gd name="adj1" fmla="val 0"/>
              <a:gd name="adj2" fmla="val 5238"/>
            </a:avLst>
          </a:prstGeom>
          <a:pattFill prst="pct25">
            <a:fgClr>
              <a:schemeClr val="bg1">
                <a:lumMod val="65000"/>
              </a:schemeClr>
            </a:fgClr>
            <a:bgClr>
              <a:schemeClr val="bg1"/>
            </a:bgClr>
          </a:pattFill>
          <a:ln>
            <a:noFill/>
          </a:ln>
          <a:effectLst/>
        </p:spPr>
        <p:txBody>
          <a:bodyPr vert="horz" wrap="square" lIns="91440" tIns="45720" rIns="91440" bIns="45720" numCol="1" anchor="ctr" anchorCtr="0" compatLnSpc="1">
            <a:prstTxWarp prst="textNoShape">
              <a:avLst/>
            </a:prstTxWarp>
          </a:bodyPr>
          <a:lstStyle/>
          <a:p>
            <a:pPr algn="ctr"/>
            <a:endParaRPr lang="en-US" sz="4000" dirty="0">
              <a:solidFill>
                <a:schemeClr val="bg1"/>
              </a:solidFill>
              <a:latin typeface="Century Gothic (Headings)"/>
            </a:endParaRPr>
          </a:p>
        </p:txBody>
      </p:sp>
      <p:sp>
        <p:nvSpPr>
          <p:cNvPr id="57" name="TextBox 56">
            <a:extLst>
              <a:ext uri="{FF2B5EF4-FFF2-40B4-BE49-F238E27FC236}">
                <a16:creationId xmlns:a16="http://schemas.microsoft.com/office/drawing/2014/main" id="{54F037B9-0419-1CFA-7E97-6FA012E6E3F8}"/>
              </a:ext>
            </a:extLst>
          </p:cNvPr>
          <p:cNvSpPr txBox="1"/>
          <p:nvPr/>
        </p:nvSpPr>
        <p:spPr>
          <a:xfrm>
            <a:off x="1108422" y="1763956"/>
            <a:ext cx="2428874" cy="1231106"/>
          </a:xfrm>
          <a:prstGeom prst="rect">
            <a:avLst/>
          </a:prstGeom>
          <a:noFill/>
          <a:ln>
            <a:noFill/>
          </a:ln>
        </p:spPr>
        <p:txBody>
          <a:bodyPr wrap="square" lIns="0" tIns="0" rIns="0" bIns="0" rtlCol="0" anchor="t">
            <a:spAutoFit/>
          </a:bodyPr>
          <a:lstStyle/>
          <a:p>
            <a:pPr algn="ctr">
              <a:buClr>
                <a:schemeClr val="accent1"/>
              </a:buClr>
            </a:pPr>
            <a:r>
              <a:rPr lang="en-US" sz="4000" b="1" dirty="0">
                <a:latin typeface="Century Gothic (Headings)"/>
              </a:rPr>
              <a:t>GROUP NO</a:t>
            </a:r>
          </a:p>
        </p:txBody>
      </p:sp>
      <p:graphicFrame>
        <p:nvGraphicFramePr>
          <p:cNvPr id="20" name="Chart 19">
            <a:extLst>
              <a:ext uri="{FF2B5EF4-FFF2-40B4-BE49-F238E27FC236}">
                <a16:creationId xmlns:a16="http://schemas.microsoft.com/office/drawing/2014/main" id="{1ABF43C2-40F4-4B5E-4342-746A17322CD6}"/>
              </a:ext>
            </a:extLst>
          </p:cNvPr>
          <p:cNvGraphicFramePr/>
          <p:nvPr>
            <p:extLst>
              <p:ext uri="{D42A27DB-BD31-4B8C-83A1-F6EECF244321}">
                <p14:modId xmlns:p14="http://schemas.microsoft.com/office/powerpoint/2010/main" val="323054461"/>
              </p:ext>
            </p:extLst>
          </p:nvPr>
        </p:nvGraphicFramePr>
        <p:xfrm>
          <a:off x="1481502" y="3448948"/>
          <a:ext cx="1682717" cy="1740677"/>
        </p:xfrm>
        <a:graphic>
          <a:graphicData uri="http://schemas.openxmlformats.org/drawingml/2006/chart">
            <c:chart xmlns:c="http://schemas.openxmlformats.org/drawingml/2006/chart" xmlns:r="http://schemas.openxmlformats.org/officeDocument/2006/relationships" r:id="rId3"/>
          </a:graphicData>
        </a:graphic>
      </p:graphicFrame>
      <p:sp>
        <p:nvSpPr>
          <p:cNvPr id="58" name="TextBox 57">
            <a:extLst>
              <a:ext uri="{FF2B5EF4-FFF2-40B4-BE49-F238E27FC236}">
                <a16:creationId xmlns:a16="http://schemas.microsoft.com/office/drawing/2014/main" id="{010A3D2F-9E20-FE74-FC61-BC0DB43A2B83}"/>
              </a:ext>
            </a:extLst>
          </p:cNvPr>
          <p:cNvSpPr txBox="1"/>
          <p:nvPr/>
        </p:nvSpPr>
        <p:spPr>
          <a:xfrm>
            <a:off x="1865660" y="3980732"/>
            <a:ext cx="914399" cy="677108"/>
          </a:xfrm>
          <a:prstGeom prst="rect">
            <a:avLst/>
          </a:prstGeom>
          <a:noFill/>
          <a:ln>
            <a:noFill/>
          </a:ln>
          <a:effectLst>
            <a:outerShdw blurRad="50800" dist="38100" dir="5400000" algn="t" rotWithShape="0">
              <a:prstClr val="black">
                <a:alpha val="20000"/>
              </a:prstClr>
            </a:outerShdw>
          </a:effectLst>
        </p:spPr>
        <p:txBody>
          <a:bodyPr wrap="square" lIns="0" tIns="0" rIns="0" bIns="0" rtlCol="0" anchor="ctr">
            <a:spAutoFit/>
          </a:bodyPr>
          <a:lstStyle/>
          <a:p>
            <a:pPr algn="ctr">
              <a:buClr>
                <a:schemeClr val="accent1"/>
              </a:buClr>
            </a:pPr>
            <a:r>
              <a:rPr lang="en-US" sz="4400" b="1" dirty="0">
                <a:gradFill>
                  <a:gsLst>
                    <a:gs pos="0">
                      <a:srgbClr val="393762"/>
                    </a:gs>
                    <a:gs pos="50000">
                      <a:srgbClr val="C779D0"/>
                    </a:gs>
                    <a:gs pos="100000">
                      <a:srgbClr val="E48592"/>
                    </a:gs>
                  </a:gsLst>
                  <a:lin ang="2700000" scaled="1"/>
                </a:gradFill>
                <a:latin typeface="Century Gothic (Headings)"/>
              </a:rPr>
              <a:t>16</a:t>
            </a:r>
          </a:p>
        </p:txBody>
      </p:sp>
      <p:sp>
        <p:nvSpPr>
          <p:cNvPr id="4" name="Slide Number Placeholder 3">
            <a:extLst>
              <a:ext uri="{FF2B5EF4-FFF2-40B4-BE49-F238E27FC236}">
                <a16:creationId xmlns:a16="http://schemas.microsoft.com/office/drawing/2014/main" id="{52D2E545-FB1C-A599-3671-8E2569FEB5D2}"/>
              </a:ext>
            </a:extLst>
          </p:cNvPr>
          <p:cNvSpPr>
            <a:spLocks noGrp="1"/>
          </p:cNvSpPr>
          <p:nvPr>
            <p:ph type="sldNum" sz="quarter" idx="12"/>
          </p:nvPr>
        </p:nvSpPr>
        <p:spPr/>
        <p:txBody>
          <a:bodyPr/>
          <a:lstStyle/>
          <a:p>
            <a:fld id="{2B5E5E57-0193-45F1-AA6D-ABE38BBADBB1}" type="slidenum">
              <a:rPr lang="en-US" smtClean="0"/>
              <a:t>2</a:t>
            </a:fld>
            <a:endParaRPr lang="en-US"/>
          </a:p>
        </p:txBody>
      </p:sp>
    </p:spTree>
    <p:extLst>
      <p:ext uri="{BB962C8B-B14F-4D97-AF65-F5344CB8AC3E}">
        <p14:creationId xmlns:p14="http://schemas.microsoft.com/office/powerpoint/2010/main" val="134354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fade">
                                      <p:cBhvr>
                                        <p:cTn id="7" dur="500"/>
                                        <p:tgtEl>
                                          <p:spTgt spid="5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8"/>
                                        </p:tgtEl>
                                        <p:attrNameLst>
                                          <p:attrName>style.visibility</p:attrName>
                                        </p:attrNameLst>
                                      </p:cBhvr>
                                      <p:to>
                                        <p:strVal val="visible"/>
                                      </p:to>
                                    </p:set>
                                    <p:animEffect transition="in" filter="fade">
                                      <p:cBhvr>
                                        <p:cTn id="10" dur="500"/>
                                        <p:tgtEl>
                                          <p:spTgt spid="5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2"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1+#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Graphic spid="14" grpId="0">
        <p:bldAsOne/>
      </p:bldGraphic>
      <p:bldP spid="57" grpId="0"/>
      <p:bldP spid="5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20">
          <a:fgClr>
            <a:schemeClr val="bg1">
              <a:lumMod val="85000"/>
            </a:schemeClr>
          </a:fgClr>
          <a:bgClr>
            <a:schemeClr val="bg1"/>
          </a:bgClr>
        </a:patt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0274503B-5122-4623-AB9F-1245C2B01E9D}"/>
              </a:ext>
            </a:extLst>
          </p:cNvPr>
          <p:cNvSpPr/>
          <p:nvPr/>
        </p:nvSpPr>
        <p:spPr>
          <a:xfrm>
            <a:off x="-1" y="550210"/>
            <a:ext cx="12192000" cy="553998"/>
          </a:xfrm>
          <a:prstGeom prst="rect">
            <a:avLst/>
          </a:prstGeom>
        </p:spPr>
        <p:txBody>
          <a:bodyPr wrap="square" lIns="0" tIns="0" rIns="0" bIns="0">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INTRODUCTION</a:t>
            </a:r>
            <a:endParaRPr lang="en-US" sz="3600" dirty="0">
              <a:solidFill>
                <a:srgbClr val="833AB4"/>
              </a:solidFill>
              <a:latin typeface="+mj-lt"/>
              <a:ea typeface="Segoe UI Black" panose="020B0A02040204020203" pitchFamily="34" charset="0"/>
              <a:cs typeface="Segoe UI" panose="020B0502040204020203" pitchFamily="34" charset="0"/>
            </a:endParaRPr>
          </a:p>
        </p:txBody>
      </p:sp>
      <p:sp>
        <p:nvSpPr>
          <p:cNvPr id="28" name="TextBox 27">
            <a:extLst>
              <a:ext uri="{FF2B5EF4-FFF2-40B4-BE49-F238E27FC236}">
                <a16:creationId xmlns:a16="http://schemas.microsoft.com/office/drawing/2014/main" id="{7F6F9A7D-3389-886E-C691-76F2D0D8F71D}"/>
              </a:ext>
            </a:extLst>
          </p:cNvPr>
          <p:cNvSpPr txBox="1"/>
          <p:nvPr/>
        </p:nvSpPr>
        <p:spPr>
          <a:xfrm>
            <a:off x="1192695" y="1443841"/>
            <a:ext cx="9806609" cy="3046988"/>
          </a:xfrm>
          <a:prstGeom prst="rect">
            <a:avLst/>
          </a:prstGeom>
          <a:noFill/>
        </p:spPr>
        <p:txBody>
          <a:bodyPr wrap="square" rtlCol="0">
            <a:spAutoFit/>
          </a:bodyPr>
          <a:lstStyle/>
          <a:p>
            <a:pPr algn="ctr"/>
            <a:r>
              <a:rPr lang="en-US" sz="3200" dirty="0">
                <a:latin typeface="Century Gothic (Headings)"/>
              </a:rPr>
              <a:t>This project analyzes the factors influencing Bangladeshi students' academic performance, including demographics, internet access, and extracurricular activities, using Python and data analysis tools. It gives ideas to improve education.</a:t>
            </a:r>
          </a:p>
        </p:txBody>
      </p:sp>
      <p:sp>
        <p:nvSpPr>
          <p:cNvPr id="29" name="Freeform: Shape 28">
            <a:extLst>
              <a:ext uri="{FF2B5EF4-FFF2-40B4-BE49-F238E27FC236}">
                <a16:creationId xmlns:a16="http://schemas.microsoft.com/office/drawing/2014/main" id="{EB92A6CD-5649-0B0A-5E78-364622A459BD}"/>
              </a:ext>
            </a:extLst>
          </p:cNvPr>
          <p:cNvSpPr/>
          <p:nvPr/>
        </p:nvSpPr>
        <p:spPr>
          <a:xfrm>
            <a:off x="-3175" y="5619137"/>
            <a:ext cx="7280275" cy="1238863"/>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Headings)"/>
            </a:endParaRPr>
          </a:p>
        </p:txBody>
      </p:sp>
      <p:sp>
        <p:nvSpPr>
          <p:cNvPr id="3" name="Slide Number Placeholder 2">
            <a:extLst>
              <a:ext uri="{FF2B5EF4-FFF2-40B4-BE49-F238E27FC236}">
                <a16:creationId xmlns:a16="http://schemas.microsoft.com/office/drawing/2014/main" id="{DF604BD8-5FBA-554D-9362-E3790FE30FAC}"/>
              </a:ext>
            </a:extLst>
          </p:cNvPr>
          <p:cNvSpPr>
            <a:spLocks noGrp="1"/>
          </p:cNvSpPr>
          <p:nvPr>
            <p:ph type="sldNum" sz="quarter" idx="12"/>
          </p:nvPr>
        </p:nvSpPr>
        <p:spPr/>
        <p:txBody>
          <a:bodyPr/>
          <a:lstStyle/>
          <a:p>
            <a:fld id="{3E422C54-87D3-4C96-99E4-6E65A620FFA8}" type="slidenum">
              <a:rPr lang="en-US" smtClean="0"/>
              <a:t>3</a:t>
            </a:fld>
            <a:endParaRPr lang="en-US"/>
          </a:p>
        </p:txBody>
      </p:sp>
    </p:spTree>
    <p:extLst>
      <p:ext uri="{BB962C8B-B14F-4D97-AF65-F5344CB8AC3E}">
        <p14:creationId xmlns:p14="http://schemas.microsoft.com/office/powerpoint/2010/main" val="34431979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fade">
                                      <p:cBhvr>
                                        <p:cTn id="13" dur="1000"/>
                                        <p:tgtEl>
                                          <p:spTgt spid="28"/>
                                        </p:tgtEl>
                                      </p:cBhvr>
                                    </p:animEffect>
                                    <p:anim calcmode="lin" valueType="num">
                                      <p:cBhvr>
                                        <p:cTn id="14" dur="1000" fill="hold"/>
                                        <p:tgtEl>
                                          <p:spTgt spid="28"/>
                                        </p:tgtEl>
                                        <p:attrNameLst>
                                          <p:attrName>ppt_x</p:attrName>
                                        </p:attrNameLst>
                                      </p:cBhvr>
                                      <p:tavLst>
                                        <p:tav tm="0">
                                          <p:val>
                                            <p:strVal val="#ppt_x"/>
                                          </p:val>
                                        </p:tav>
                                        <p:tav tm="100000">
                                          <p:val>
                                            <p:strVal val="#ppt_x"/>
                                          </p:val>
                                        </p:tav>
                                      </p:tavLst>
                                    </p:anim>
                                    <p:anim calcmode="lin" valueType="num">
                                      <p:cBhvr>
                                        <p:cTn id="15"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pattFill prst="pct20">
          <a:fgClr>
            <a:schemeClr val="bg1">
              <a:lumMod val="85000"/>
            </a:schemeClr>
          </a:fgClr>
          <a:bgClr>
            <a:schemeClr val="bg1"/>
          </a:bgClr>
        </a:pattFill>
        <a:effectLst/>
      </p:bgPr>
    </p:bg>
    <p:spTree>
      <p:nvGrpSpPr>
        <p:cNvPr id="1" name="">
          <a:extLst>
            <a:ext uri="{FF2B5EF4-FFF2-40B4-BE49-F238E27FC236}">
              <a16:creationId xmlns:a16="http://schemas.microsoft.com/office/drawing/2014/main" id="{4FBDF640-C373-B756-7965-510A378A024E}"/>
            </a:ext>
          </a:extLst>
        </p:cNvPr>
        <p:cNvGrpSpPr/>
        <p:nvPr/>
      </p:nvGrpSpPr>
      <p:grpSpPr>
        <a:xfrm>
          <a:off x="0" y="0"/>
          <a:ext cx="0" cy="0"/>
          <a:chOff x="0" y="0"/>
          <a:chExt cx="0" cy="0"/>
        </a:xfrm>
      </p:grpSpPr>
      <p:sp>
        <p:nvSpPr>
          <p:cNvPr id="33" name="Freeform: Shape 32">
            <a:extLst>
              <a:ext uri="{FF2B5EF4-FFF2-40B4-BE49-F238E27FC236}">
                <a16:creationId xmlns:a16="http://schemas.microsoft.com/office/drawing/2014/main" id="{D8A0C99D-A691-9795-E673-653B82D22C4C}"/>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1893DD5B-3BF4-53E2-E317-773286B20586}"/>
              </a:ext>
            </a:extLst>
          </p:cNvPr>
          <p:cNvSpPr txBox="1"/>
          <p:nvPr/>
        </p:nvSpPr>
        <p:spPr>
          <a:xfrm>
            <a:off x="266700" y="8198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OUR</a:t>
            </a:r>
            <a:r>
              <a:rPr lang="en-US" sz="3600" dirty="0">
                <a:solidFill>
                  <a:srgbClr val="833AB4"/>
                </a:solidFill>
                <a:latin typeface="+mj-lt"/>
                <a:ea typeface="Segoe UI Black" panose="020B0A02040204020203" pitchFamily="34" charset="0"/>
                <a:cs typeface="Segoe UI" panose="020B0502040204020203" pitchFamily="34" charset="0"/>
              </a:rPr>
              <a:t> MOTIVATION</a:t>
            </a:r>
          </a:p>
        </p:txBody>
      </p:sp>
      <p:sp>
        <p:nvSpPr>
          <p:cNvPr id="2" name="TextBox 1">
            <a:extLst>
              <a:ext uri="{FF2B5EF4-FFF2-40B4-BE49-F238E27FC236}">
                <a16:creationId xmlns:a16="http://schemas.microsoft.com/office/drawing/2014/main" id="{61C40AAC-F8C7-8A6C-B4FB-23C726706031}"/>
              </a:ext>
            </a:extLst>
          </p:cNvPr>
          <p:cNvSpPr txBox="1"/>
          <p:nvPr/>
        </p:nvSpPr>
        <p:spPr>
          <a:xfrm>
            <a:off x="1192695" y="2358241"/>
            <a:ext cx="9806609" cy="1077218"/>
          </a:xfrm>
          <a:prstGeom prst="rect">
            <a:avLst/>
          </a:prstGeom>
          <a:noFill/>
        </p:spPr>
        <p:txBody>
          <a:bodyPr wrap="square" rtlCol="0">
            <a:spAutoFit/>
          </a:bodyPr>
          <a:lstStyle/>
          <a:p>
            <a:pPr algn="ctr"/>
            <a:r>
              <a:rPr lang="en-US" sz="3200" dirty="0">
                <a:latin typeface="Century Gothic (Headings)"/>
              </a:rPr>
              <a:t>To discover insights that enhance academic success and improve the quality of education.</a:t>
            </a:r>
          </a:p>
        </p:txBody>
      </p:sp>
      <p:sp>
        <p:nvSpPr>
          <p:cNvPr id="3" name="Freeform: Shape 2">
            <a:extLst>
              <a:ext uri="{FF2B5EF4-FFF2-40B4-BE49-F238E27FC236}">
                <a16:creationId xmlns:a16="http://schemas.microsoft.com/office/drawing/2014/main" id="{CB127251-F77B-B513-C911-57C9F9D0729A}"/>
              </a:ext>
            </a:extLst>
          </p:cNvPr>
          <p:cNvSpPr/>
          <p:nvPr/>
        </p:nvSpPr>
        <p:spPr>
          <a:xfrm>
            <a:off x="-1"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Slide Number Placeholder 4">
            <a:extLst>
              <a:ext uri="{FF2B5EF4-FFF2-40B4-BE49-F238E27FC236}">
                <a16:creationId xmlns:a16="http://schemas.microsoft.com/office/drawing/2014/main" id="{B34D7505-F315-1DBE-B8B7-D97F0FC67B91}"/>
              </a:ext>
            </a:extLst>
          </p:cNvPr>
          <p:cNvSpPr>
            <a:spLocks noGrp="1"/>
          </p:cNvSpPr>
          <p:nvPr>
            <p:ph type="sldNum" sz="quarter" idx="12"/>
          </p:nvPr>
        </p:nvSpPr>
        <p:spPr/>
        <p:txBody>
          <a:bodyPr/>
          <a:lstStyle/>
          <a:p>
            <a:fld id="{3E422C54-87D3-4C96-99E4-6E65A620FFA8}" type="slidenum">
              <a:rPr lang="en-US" smtClean="0"/>
              <a:t>4</a:t>
            </a:fld>
            <a:endParaRPr lang="en-US"/>
          </a:p>
        </p:txBody>
      </p:sp>
    </p:spTree>
    <p:extLst>
      <p:ext uri="{BB962C8B-B14F-4D97-AF65-F5344CB8AC3E}">
        <p14:creationId xmlns:p14="http://schemas.microsoft.com/office/powerpoint/2010/main" val="2435918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barn(inVertical)">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randombar(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20">
          <a:fgClr>
            <a:schemeClr val="bg1">
              <a:lumMod val="85000"/>
            </a:schemeClr>
          </a:fgClr>
          <a:bgClr>
            <a:schemeClr val="bg1"/>
          </a:bgClr>
        </a:pattFill>
        <a:effectLst/>
      </p:bgPr>
    </p:bg>
    <p:spTree>
      <p:nvGrpSpPr>
        <p:cNvPr id="1" name="Shape 164"/>
        <p:cNvGrpSpPr/>
        <p:nvPr/>
      </p:nvGrpSpPr>
      <p:grpSpPr>
        <a:xfrm>
          <a:off x="0" y="0"/>
          <a:ext cx="0" cy="0"/>
          <a:chOff x="0" y="0"/>
          <a:chExt cx="0" cy="0"/>
        </a:xfrm>
      </p:grpSpPr>
      <p:sp>
        <p:nvSpPr>
          <p:cNvPr id="165" name="Google Shape;165;p9"/>
          <p:cNvSpPr/>
          <p:nvPr/>
        </p:nvSpPr>
        <p:spPr>
          <a:xfrm>
            <a:off x="786307" y="3044400"/>
            <a:ext cx="2219917" cy="1109959"/>
          </a:xfrm>
          <a:custGeom>
            <a:avLst/>
            <a:gdLst/>
            <a:ahLst/>
            <a:cxnLst/>
            <a:rect l="l" t="t" r="r" b="b"/>
            <a:pathLst>
              <a:path w="3329876" h="1664938" extrusionOk="0">
                <a:moveTo>
                  <a:pt x="0" y="0"/>
                </a:moveTo>
                <a:lnTo>
                  <a:pt x="3329876" y="0"/>
                </a:lnTo>
                <a:lnTo>
                  <a:pt x="3329876" y="1664938"/>
                </a:lnTo>
                <a:lnTo>
                  <a:pt x="0" y="1664938"/>
                </a:lnTo>
                <a:lnTo>
                  <a:pt x="0" y="0"/>
                </a:lnTo>
                <a:close/>
              </a:path>
            </a:pathLst>
          </a:custGeom>
          <a:blipFill rotWithShape="1">
            <a:blip r:embed="rId3">
              <a:alphaModFix/>
            </a:blip>
            <a:stretch>
              <a:fillRect/>
            </a:stretch>
          </a:blipFill>
          <a:ln>
            <a:noFill/>
          </a:ln>
        </p:spPr>
        <p:txBody>
          <a:bodyPr/>
          <a:lstStyle/>
          <a:p>
            <a:endParaRPr lang="en-US">
              <a:latin typeface="Century Gothic (Headings)"/>
            </a:endParaRPr>
          </a:p>
        </p:txBody>
      </p:sp>
      <p:sp>
        <p:nvSpPr>
          <p:cNvPr id="166" name="Google Shape;166;p9"/>
          <p:cNvSpPr/>
          <p:nvPr/>
        </p:nvSpPr>
        <p:spPr>
          <a:xfrm rot="10800000">
            <a:off x="2883757" y="4089503"/>
            <a:ext cx="2219917" cy="1109959"/>
          </a:xfrm>
          <a:custGeom>
            <a:avLst/>
            <a:gdLst/>
            <a:ahLst/>
            <a:cxnLst/>
            <a:rect l="l" t="t" r="r" b="b"/>
            <a:pathLst>
              <a:path w="3329876" h="1664938" extrusionOk="0">
                <a:moveTo>
                  <a:pt x="0" y="0"/>
                </a:moveTo>
                <a:lnTo>
                  <a:pt x="3329876" y="0"/>
                </a:lnTo>
                <a:lnTo>
                  <a:pt x="3329876" y="1664938"/>
                </a:lnTo>
                <a:lnTo>
                  <a:pt x="0" y="1664938"/>
                </a:lnTo>
                <a:lnTo>
                  <a:pt x="0" y="0"/>
                </a:lnTo>
                <a:close/>
              </a:path>
            </a:pathLst>
          </a:custGeom>
          <a:blipFill rotWithShape="1">
            <a:blip r:embed="rId4">
              <a:alphaModFix/>
            </a:blip>
            <a:stretch>
              <a:fillRect/>
            </a:stretch>
          </a:blipFill>
          <a:ln>
            <a:noFill/>
          </a:ln>
        </p:spPr>
        <p:txBody>
          <a:bodyPr/>
          <a:lstStyle/>
          <a:p>
            <a:endParaRPr lang="en-US"/>
          </a:p>
        </p:txBody>
      </p:sp>
      <p:sp>
        <p:nvSpPr>
          <p:cNvPr id="167" name="Google Shape;167;p9"/>
          <p:cNvSpPr/>
          <p:nvPr/>
        </p:nvSpPr>
        <p:spPr>
          <a:xfrm>
            <a:off x="4982728" y="3044400"/>
            <a:ext cx="2228827" cy="1114414"/>
          </a:xfrm>
          <a:custGeom>
            <a:avLst/>
            <a:gdLst/>
            <a:ahLst/>
            <a:cxnLst/>
            <a:rect l="l" t="t" r="r" b="b"/>
            <a:pathLst>
              <a:path w="3343241" h="1671621" extrusionOk="0">
                <a:moveTo>
                  <a:pt x="0" y="0"/>
                </a:moveTo>
                <a:lnTo>
                  <a:pt x="3343241" y="0"/>
                </a:lnTo>
                <a:lnTo>
                  <a:pt x="3343241" y="1671620"/>
                </a:lnTo>
                <a:lnTo>
                  <a:pt x="0" y="1671620"/>
                </a:lnTo>
                <a:lnTo>
                  <a:pt x="0" y="0"/>
                </a:lnTo>
                <a:close/>
              </a:path>
            </a:pathLst>
          </a:custGeom>
          <a:blipFill rotWithShape="1">
            <a:blip r:embed="rId5">
              <a:alphaModFix/>
            </a:blip>
            <a:stretch>
              <a:fillRect/>
            </a:stretch>
          </a:blipFill>
          <a:ln>
            <a:noFill/>
          </a:ln>
        </p:spPr>
        <p:txBody>
          <a:bodyPr/>
          <a:lstStyle/>
          <a:p>
            <a:endParaRPr lang="en-US"/>
          </a:p>
        </p:txBody>
      </p:sp>
      <p:sp>
        <p:nvSpPr>
          <p:cNvPr id="168" name="Google Shape;168;p9"/>
          <p:cNvSpPr/>
          <p:nvPr/>
        </p:nvSpPr>
        <p:spPr>
          <a:xfrm rot="10800000">
            <a:off x="7086468" y="4149903"/>
            <a:ext cx="2219917" cy="1109959"/>
          </a:xfrm>
          <a:custGeom>
            <a:avLst/>
            <a:gdLst/>
            <a:ahLst/>
            <a:cxnLst/>
            <a:rect l="l" t="t" r="r" b="b"/>
            <a:pathLst>
              <a:path w="3329876" h="1664938" extrusionOk="0">
                <a:moveTo>
                  <a:pt x="0" y="0"/>
                </a:moveTo>
                <a:lnTo>
                  <a:pt x="3329876" y="0"/>
                </a:lnTo>
                <a:lnTo>
                  <a:pt x="3329876" y="1664939"/>
                </a:lnTo>
                <a:lnTo>
                  <a:pt x="0" y="1664939"/>
                </a:lnTo>
                <a:lnTo>
                  <a:pt x="0" y="0"/>
                </a:lnTo>
                <a:close/>
              </a:path>
            </a:pathLst>
          </a:custGeom>
          <a:blipFill rotWithShape="1">
            <a:blip r:embed="rId6">
              <a:alphaModFix/>
            </a:blip>
            <a:stretch>
              <a:fillRect/>
            </a:stretch>
          </a:blipFill>
          <a:ln>
            <a:noFill/>
          </a:ln>
        </p:spPr>
        <p:txBody>
          <a:bodyPr/>
          <a:lstStyle/>
          <a:p>
            <a:endParaRPr lang="en-US"/>
          </a:p>
        </p:txBody>
      </p:sp>
      <p:sp>
        <p:nvSpPr>
          <p:cNvPr id="169" name="Google Shape;169;p9"/>
          <p:cNvSpPr/>
          <p:nvPr/>
        </p:nvSpPr>
        <p:spPr>
          <a:xfrm>
            <a:off x="9185776" y="3048855"/>
            <a:ext cx="2219917" cy="1109959"/>
          </a:xfrm>
          <a:custGeom>
            <a:avLst/>
            <a:gdLst/>
            <a:ahLst/>
            <a:cxnLst/>
            <a:rect l="l" t="t" r="r" b="b"/>
            <a:pathLst>
              <a:path w="3329876" h="1664938" extrusionOk="0">
                <a:moveTo>
                  <a:pt x="0" y="0"/>
                </a:moveTo>
                <a:lnTo>
                  <a:pt x="3329876" y="0"/>
                </a:lnTo>
                <a:lnTo>
                  <a:pt x="3329876" y="1664938"/>
                </a:lnTo>
                <a:lnTo>
                  <a:pt x="0" y="1664938"/>
                </a:lnTo>
                <a:lnTo>
                  <a:pt x="0" y="0"/>
                </a:lnTo>
                <a:close/>
              </a:path>
            </a:pathLst>
          </a:custGeom>
          <a:blipFill rotWithShape="1">
            <a:blip r:embed="rId7">
              <a:alphaModFix/>
            </a:blip>
            <a:stretch>
              <a:fillRect/>
            </a:stretch>
          </a:blipFill>
          <a:ln>
            <a:noFill/>
          </a:ln>
        </p:spPr>
        <p:txBody>
          <a:bodyPr/>
          <a:lstStyle/>
          <a:p>
            <a:endParaRPr lang="en-US"/>
          </a:p>
        </p:txBody>
      </p:sp>
      <p:grpSp>
        <p:nvGrpSpPr>
          <p:cNvPr id="170" name="Google Shape;170;p9"/>
          <p:cNvGrpSpPr/>
          <p:nvPr/>
        </p:nvGrpSpPr>
        <p:grpSpPr>
          <a:xfrm>
            <a:off x="1172939" y="3367445"/>
            <a:ext cx="1444118" cy="1444118"/>
            <a:chOff x="0" y="0"/>
            <a:chExt cx="812800" cy="812800"/>
          </a:xfrm>
        </p:grpSpPr>
        <p:sp>
          <p:nvSpPr>
            <p:cNvPr id="171" name="Google Shape;171;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FAA29"/>
                </a:gs>
                <a:gs pos="100000">
                  <a:srgbClr val="F8D54F"/>
                </a:gs>
              </a:gsLst>
              <a:lin ang="0" scaled="0"/>
            </a:gradFill>
            <a:ln>
              <a:noFill/>
            </a:ln>
          </p:spPr>
          <p:txBody>
            <a:bodyPr spcFirstLastPara="1" wrap="square" lIns="60950" tIns="60950" rIns="60950" bIns="60950" anchor="ctr" anchorCtr="0">
              <a:noAutofit/>
            </a:bodyPr>
            <a:lstStyle/>
            <a:p>
              <a:endParaRPr sz="1200" dirty="0">
                <a:latin typeface="Century Gothic (Headings)"/>
              </a:endParaRPr>
            </a:p>
          </p:txBody>
        </p:sp>
        <p:sp>
          <p:nvSpPr>
            <p:cNvPr id="172" name="Google Shape;172;p9"/>
            <p:cNvSpPr txBox="1"/>
            <p:nvPr/>
          </p:nvSpPr>
          <p:spPr>
            <a:xfrm>
              <a:off x="76200" y="0"/>
              <a:ext cx="660400" cy="736600"/>
            </a:xfrm>
            <a:prstGeom prst="rect">
              <a:avLst/>
            </a:prstGeom>
            <a:noFill/>
            <a:ln>
              <a:noFill/>
            </a:ln>
          </p:spPr>
          <p:txBody>
            <a:bodyPr spcFirstLastPara="1" wrap="square" lIns="33867" tIns="33867" rIns="33867" bIns="33867" anchor="ctr" anchorCtr="0">
              <a:noAutofit/>
            </a:bodyPr>
            <a:lstStyle/>
            <a:p>
              <a:pPr algn="ctr">
                <a:lnSpc>
                  <a:spcPct val="140010"/>
                </a:lnSpc>
              </a:pPr>
              <a:r>
                <a:rPr lang="en-US" sz="2666" b="1" dirty="0">
                  <a:solidFill>
                    <a:srgbClr val="FFFFFF"/>
                  </a:solidFill>
                  <a:latin typeface="Century Gothic (Headings)"/>
                  <a:ea typeface="Montserrat"/>
                  <a:cs typeface="Montserrat"/>
                  <a:sym typeface="Montserrat"/>
                </a:rPr>
                <a:t>1</a:t>
              </a:r>
              <a:endParaRPr sz="1200" dirty="0">
                <a:latin typeface="Century Gothic (Headings)"/>
              </a:endParaRPr>
            </a:p>
          </p:txBody>
        </p:sp>
      </p:grpSp>
      <p:grpSp>
        <p:nvGrpSpPr>
          <p:cNvPr id="173" name="Google Shape;173;p9"/>
          <p:cNvGrpSpPr/>
          <p:nvPr/>
        </p:nvGrpSpPr>
        <p:grpSpPr>
          <a:xfrm>
            <a:off x="3278260" y="3367445"/>
            <a:ext cx="1444118" cy="1444118"/>
            <a:chOff x="0" y="0"/>
            <a:chExt cx="812800" cy="812800"/>
          </a:xfrm>
        </p:grpSpPr>
        <p:sp>
          <p:nvSpPr>
            <p:cNvPr id="174" name="Google Shape;174;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F14B23"/>
                </a:gs>
                <a:gs pos="100000">
                  <a:srgbClr val="F99A16"/>
                </a:gs>
              </a:gsLst>
              <a:lin ang="0" scaled="0"/>
            </a:gradFill>
            <a:ln>
              <a:noFill/>
            </a:ln>
          </p:spPr>
          <p:txBody>
            <a:bodyPr spcFirstLastPara="1" wrap="square" lIns="60950" tIns="60950" rIns="60950" bIns="60950" anchor="ctr" anchorCtr="0">
              <a:noAutofit/>
            </a:bodyPr>
            <a:lstStyle/>
            <a:p>
              <a:endParaRPr sz="1200">
                <a:latin typeface="Century Gothic (Headings)"/>
              </a:endParaRPr>
            </a:p>
          </p:txBody>
        </p:sp>
        <p:sp>
          <p:nvSpPr>
            <p:cNvPr id="175" name="Google Shape;175;p9"/>
            <p:cNvSpPr txBox="1"/>
            <p:nvPr/>
          </p:nvSpPr>
          <p:spPr>
            <a:xfrm>
              <a:off x="76200" y="0"/>
              <a:ext cx="660400" cy="736600"/>
            </a:xfrm>
            <a:prstGeom prst="rect">
              <a:avLst/>
            </a:prstGeom>
            <a:noFill/>
            <a:ln>
              <a:noFill/>
            </a:ln>
          </p:spPr>
          <p:txBody>
            <a:bodyPr spcFirstLastPara="1" wrap="square" lIns="33867" tIns="33867" rIns="33867" bIns="33867" anchor="ctr" anchorCtr="0">
              <a:noAutofit/>
            </a:bodyPr>
            <a:lstStyle/>
            <a:p>
              <a:pPr algn="ctr">
                <a:lnSpc>
                  <a:spcPct val="140010"/>
                </a:lnSpc>
              </a:pPr>
              <a:r>
                <a:rPr lang="en-US" sz="2666" b="1" dirty="0">
                  <a:solidFill>
                    <a:srgbClr val="FFFFFF"/>
                  </a:solidFill>
                  <a:latin typeface="Century Gothic (Headings)"/>
                  <a:ea typeface="Montserrat"/>
                  <a:cs typeface="Montserrat"/>
                  <a:sym typeface="Montserrat"/>
                </a:rPr>
                <a:t>2</a:t>
              </a:r>
              <a:endParaRPr sz="1200" dirty="0">
                <a:latin typeface="Century Gothic (Headings)"/>
              </a:endParaRPr>
            </a:p>
          </p:txBody>
        </p:sp>
      </p:grpSp>
      <p:grpSp>
        <p:nvGrpSpPr>
          <p:cNvPr id="176" name="Google Shape;176;p9"/>
          <p:cNvGrpSpPr/>
          <p:nvPr/>
        </p:nvGrpSpPr>
        <p:grpSpPr>
          <a:xfrm>
            <a:off x="5364024" y="3367445"/>
            <a:ext cx="1444118" cy="1444118"/>
            <a:chOff x="0" y="0"/>
            <a:chExt cx="812800" cy="812800"/>
          </a:xfrm>
        </p:grpSpPr>
        <p:sp>
          <p:nvSpPr>
            <p:cNvPr id="177" name="Google Shape;177;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B4298B"/>
                </a:gs>
                <a:gs pos="100000">
                  <a:srgbClr val="DD61A2"/>
                </a:gs>
              </a:gsLst>
              <a:lin ang="0" scaled="0"/>
            </a:gradFill>
            <a:ln>
              <a:noFill/>
            </a:ln>
          </p:spPr>
          <p:txBody>
            <a:bodyPr spcFirstLastPara="1" wrap="square" lIns="60950" tIns="60950" rIns="60950" bIns="60950" anchor="ctr" anchorCtr="0">
              <a:noAutofit/>
            </a:bodyPr>
            <a:lstStyle/>
            <a:p>
              <a:endParaRPr sz="1200">
                <a:latin typeface="Century Gothic (Headings)"/>
              </a:endParaRPr>
            </a:p>
          </p:txBody>
        </p:sp>
        <p:sp>
          <p:nvSpPr>
            <p:cNvPr id="178" name="Google Shape;178;p9"/>
            <p:cNvSpPr txBox="1"/>
            <p:nvPr/>
          </p:nvSpPr>
          <p:spPr>
            <a:xfrm>
              <a:off x="76200" y="0"/>
              <a:ext cx="660400" cy="736600"/>
            </a:xfrm>
            <a:prstGeom prst="rect">
              <a:avLst/>
            </a:prstGeom>
            <a:noFill/>
            <a:ln>
              <a:noFill/>
            </a:ln>
          </p:spPr>
          <p:txBody>
            <a:bodyPr spcFirstLastPara="1" wrap="square" lIns="33867" tIns="33867" rIns="33867" bIns="33867" anchor="ctr" anchorCtr="0">
              <a:noAutofit/>
            </a:bodyPr>
            <a:lstStyle/>
            <a:p>
              <a:pPr algn="ctr">
                <a:lnSpc>
                  <a:spcPct val="140010"/>
                </a:lnSpc>
              </a:pPr>
              <a:r>
                <a:rPr lang="en-US" sz="2666" b="1">
                  <a:solidFill>
                    <a:srgbClr val="FFFFFF"/>
                  </a:solidFill>
                  <a:latin typeface="Century Gothic (Headings)"/>
                  <a:ea typeface="Montserrat"/>
                  <a:cs typeface="Montserrat"/>
                  <a:sym typeface="Montserrat"/>
                </a:rPr>
                <a:t>3</a:t>
              </a:r>
              <a:endParaRPr sz="1200">
                <a:latin typeface="Century Gothic (Headings)"/>
              </a:endParaRPr>
            </a:p>
          </p:txBody>
        </p:sp>
      </p:grpSp>
      <p:grpSp>
        <p:nvGrpSpPr>
          <p:cNvPr id="179" name="Google Shape;179;p9"/>
          <p:cNvGrpSpPr/>
          <p:nvPr/>
        </p:nvGrpSpPr>
        <p:grpSpPr>
          <a:xfrm>
            <a:off x="7471905" y="3367445"/>
            <a:ext cx="1444118" cy="1444118"/>
            <a:chOff x="0" y="0"/>
            <a:chExt cx="812800" cy="812800"/>
          </a:xfrm>
        </p:grpSpPr>
        <p:sp>
          <p:nvSpPr>
            <p:cNvPr id="180" name="Google Shape;180;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12948A"/>
                </a:gs>
                <a:gs pos="100000">
                  <a:srgbClr val="4CBCB0"/>
                </a:gs>
              </a:gsLst>
              <a:lin ang="0" scaled="0"/>
            </a:gradFill>
            <a:ln>
              <a:noFill/>
            </a:ln>
          </p:spPr>
          <p:txBody>
            <a:bodyPr spcFirstLastPara="1" wrap="square" lIns="60950" tIns="60950" rIns="60950" bIns="60950" anchor="ctr" anchorCtr="0">
              <a:noAutofit/>
            </a:bodyPr>
            <a:lstStyle/>
            <a:p>
              <a:endParaRPr sz="1200">
                <a:latin typeface="Century Gothic (Headings)"/>
              </a:endParaRPr>
            </a:p>
          </p:txBody>
        </p:sp>
        <p:sp>
          <p:nvSpPr>
            <p:cNvPr id="181" name="Google Shape;181;p9"/>
            <p:cNvSpPr txBox="1"/>
            <p:nvPr/>
          </p:nvSpPr>
          <p:spPr>
            <a:xfrm>
              <a:off x="76200" y="0"/>
              <a:ext cx="660400" cy="736600"/>
            </a:xfrm>
            <a:prstGeom prst="rect">
              <a:avLst/>
            </a:prstGeom>
            <a:noFill/>
            <a:ln>
              <a:noFill/>
            </a:ln>
          </p:spPr>
          <p:txBody>
            <a:bodyPr spcFirstLastPara="1" wrap="square" lIns="33867" tIns="33867" rIns="33867" bIns="33867" anchor="ctr" anchorCtr="0">
              <a:noAutofit/>
            </a:bodyPr>
            <a:lstStyle/>
            <a:p>
              <a:pPr algn="ctr">
                <a:lnSpc>
                  <a:spcPct val="140010"/>
                </a:lnSpc>
              </a:pPr>
              <a:r>
                <a:rPr lang="en-US" sz="2666" b="1">
                  <a:solidFill>
                    <a:srgbClr val="FFFFFF"/>
                  </a:solidFill>
                  <a:latin typeface="Century Gothic (Headings)"/>
                  <a:ea typeface="Montserrat"/>
                  <a:cs typeface="Montserrat"/>
                  <a:sym typeface="Montserrat"/>
                </a:rPr>
                <a:t>4</a:t>
              </a:r>
              <a:endParaRPr sz="1200">
                <a:latin typeface="Century Gothic (Headings)"/>
              </a:endParaRPr>
            </a:p>
          </p:txBody>
        </p:sp>
      </p:grpSp>
      <p:grpSp>
        <p:nvGrpSpPr>
          <p:cNvPr id="182" name="Google Shape;182;p9"/>
          <p:cNvGrpSpPr/>
          <p:nvPr/>
        </p:nvGrpSpPr>
        <p:grpSpPr>
          <a:xfrm>
            <a:off x="9566736" y="3367445"/>
            <a:ext cx="1444118" cy="1444118"/>
            <a:chOff x="0" y="0"/>
            <a:chExt cx="812800" cy="812800"/>
          </a:xfrm>
        </p:grpSpPr>
        <p:sp>
          <p:nvSpPr>
            <p:cNvPr id="183" name="Google Shape;183;p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a:gsLst>
                <a:gs pos="0">
                  <a:srgbClr val="76C044"/>
                </a:gs>
                <a:gs pos="100000">
                  <a:srgbClr val="CADC30"/>
                </a:gs>
              </a:gsLst>
              <a:lin ang="0" scaled="0"/>
            </a:gradFill>
            <a:ln>
              <a:noFill/>
            </a:ln>
          </p:spPr>
          <p:txBody>
            <a:bodyPr spcFirstLastPara="1" wrap="square" lIns="60950" tIns="60950" rIns="60950" bIns="60950" anchor="ctr" anchorCtr="0">
              <a:noAutofit/>
            </a:bodyPr>
            <a:lstStyle/>
            <a:p>
              <a:endParaRPr sz="1200">
                <a:latin typeface="Century Gothic (Headings)"/>
              </a:endParaRPr>
            </a:p>
          </p:txBody>
        </p:sp>
        <p:sp>
          <p:nvSpPr>
            <p:cNvPr id="184" name="Google Shape;184;p9"/>
            <p:cNvSpPr txBox="1"/>
            <p:nvPr/>
          </p:nvSpPr>
          <p:spPr>
            <a:xfrm>
              <a:off x="76200" y="0"/>
              <a:ext cx="660400" cy="736600"/>
            </a:xfrm>
            <a:prstGeom prst="rect">
              <a:avLst/>
            </a:prstGeom>
            <a:noFill/>
            <a:ln>
              <a:noFill/>
            </a:ln>
          </p:spPr>
          <p:txBody>
            <a:bodyPr spcFirstLastPara="1" wrap="square" lIns="33867" tIns="33867" rIns="33867" bIns="33867" anchor="ctr" anchorCtr="0">
              <a:noAutofit/>
            </a:bodyPr>
            <a:lstStyle/>
            <a:p>
              <a:pPr algn="ctr">
                <a:lnSpc>
                  <a:spcPct val="140010"/>
                </a:lnSpc>
              </a:pPr>
              <a:r>
                <a:rPr lang="en-US" sz="2666" b="1">
                  <a:solidFill>
                    <a:srgbClr val="FFFFFF"/>
                  </a:solidFill>
                  <a:latin typeface="Century Gothic (Headings)"/>
                  <a:ea typeface="Montserrat"/>
                  <a:cs typeface="Montserrat"/>
                  <a:sym typeface="Montserrat"/>
                </a:rPr>
                <a:t>5</a:t>
              </a:r>
              <a:endParaRPr sz="1200">
                <a:latin typeface="Century Gothic (Headings)"/>
              </a:endParaRPr>
            </a:p>
          </p:txBody>
        </p:sp>
      </p:grpSp>
      <p:sp>
        <p:nvSpPr>
          <p:cNvPr id="185" name="Google Shape;185;p9"/>
          <p:cNvSpPr txBox="1"/>
          <p:nvPr/>
        </p:nvSpPr>
        <p:spPr>
          <a:xfrm>
            <a:off x="980169" y="723900"/>
            <a:ext cx="10233944" cy="677108"/>
          </a:xfrm>
          <a:prstGeom prst="rect">
            <a:avLst/>
          </a:prstGeom>
          <a:noFill/>
          <a:ln>
            <a:noFill/>
          </a:ln>
        </p:spPr>
        <p:txBody>
          <a:bodyPr spcFirstLastPara="1" wrap="square" lIns="0" tIns="0" rIns="0" bIns="0" anchor="t" anchorCtr="0">
            <a:spAutoFit/>
          </a:bodyPr>
          <a:lstStyle/>
          <a:p>
            <a:pPr algn="ctr">
              <a:lnSpc>
                <a:spcPct val="110001"/>
              </a:lnSpc>
            </a:pPr>
            <a:r>
              <a:rPr lang="en-US" sz="4000" b="1" dirty="0">
                <a:solidFill>
                  <a:srgbClr val="833AB4"/>
                </a:solidFill>
                <a:latin typeface="Century Gothic (Headings)"/>
                <a:ea typeface="Montserrat"/>
                <a:cs typeface="Montserrat"/>
                <a:sym typeface="Montserrat"/>
              </a:rPr>
              <a:t>PROJECT </a:t>
            </a:r>
            <a:r>
              <a:rPr lang="en-US" sz="4000" dirty="0">
                <a:solidFill>
                  <a:srgbClr val="833AB4"/>
                </a:solidFill>
                <a:latin typeface="Century Gothic (Headings)"/>
                <a:ea typeface="Montserrat"/>
                <a:cs typeface="Montserrat"/>
                <a:sym typeface="Montserrat"/>
              </a:rPr>
              <a:t>PIPELINE</a:t>
            </a:r>
            <a:endParaRPr sz="1200" dirty="0">
              <a:solidFill>
                <a:srgbClr val="833AB4"/>
              </a:solidFill>
              <a:latin typeface="Century Gothic (Headings)"/>
            </a:endParaRPr>
          </a:p>
        </p:txBody>
      </p:sp>
      <p:sp>
        <p:nvSpPr>
          <p:cNvPr id="186" name="Google Shape;186;p9"/>
          <p:cNvSpPr txBox="1"/>
          <p:nvPr/>
        </p:nvSpPr>
        <p:spPr>
          <a:xfrm>
            <a:off x="1195377" y="5017729"/>
            <a:ext cx="1399200" cy="615553"/>
          </a:xfrm>
          <a:prstGeom prst="rect">
            <a:avLst/>
          </a:prstGeom>
          <a:noFill/>
          <a:ln>
            <a:noFill/>
          </a:ln>
        </p:spPr>
        <p:txBody>
          <a:bodyPr spcFirstLastPara="1" wrap="square" lIns="0" tIns="0" rIns="0" bIns="0" anchor="t" anchorCtr="0">
            <a:spAutoFit/>
          </a:bodyPr>
          <a:lstStyle/>
          <a:p>
            <a:pPr algn="ctr"/>
            <a:r>
              <a:rPr lang="en-US" sz="2000" b="1" dirty="0">
                <a:solidFill>
                  <a:srgbClr val="000000"/>
                </a:solidFill>
                <a:latin typeface="Century Gothic (Headings)"/>
                <a:ea typeface="Arial"/>
                <a:cs typeface="Arial"/>
                <a:sym typeface="Arial"/>
              </a:rPr>
              <a:t>Problem Definition</a:t>
            </a:r>
            <a:endParaRPr sz="2000" b="1" dirty="0">
              <a:latin typeface="Century Gothic (Headings)"/>
            </a:endParaRPr>
          </a:p>
        </p:txBody>
      </p:sp>
      <p:sp>
        <p:nvSpPr>
          <p:cNvPr id="187" name="Google Shape;187;p9"/>
          <p:cNvSpPr txBox="1"/>
          <p:nvPr/>
        </p:nvSpPr>
        <p:spPr>
          <a:xfrm>
            <a:off x="3300698" y="2211280"/>
            <a:ext cx="1399200" cy="615553"/>
          </a:xfrm>
          <a:prstGeom prst="rect">
            <a:avLst/>
          </a:prstGeom>
          <a:noFill/>
          <a:ln>
            <a:noFill/>
          </a:ln>
        </p:spPr>
        <p:txBody>
          <a:bodyPr spcFirstLastPara="1" wrap="square" lIns="0" tIns="0" rIns="0" bIns="0" anchor="t" anchorCtr="0">
            <a:spAutoFit/>
          </a:bodyPr>
          <a:lstStyle/>
          <a:p>
            <a:pPr algn="ctr"/>
            <a:r>
              <a:rPr lang="en-US" sz="2000" b="1" dirty="0">
                <a:latin typeface="Century Gothic (Headings)"/>
              </a:rPr>
              <a:t>Data Collection</a:t>
            </a:r>
            <a:endParaRPr sz="2000" b="1" dirty="0">
              <a:latin typeface="Century Gothic (Headings)"/>
            </a:endParaRPr>
          </a:p>
        </p:txBody>
      </p:sp>
      <p:sp>
        <p:nvSpPr>
          <p:cNvPr id="188" name="Google Shape;188;p9"/>
          <p:cNvSpPr txBox="1"/>
          <p:nvPr/>
        </p:nvSpPr>
        <p:spPr>
          <a:xfrm>
            <a:off x="5397520" y="5017729"/>
            <a:ext cx="1586375" cy="553998"/>
          </a:xfrm>
          <a:prstGeom prst="rect">
            <a:avLst/>
          </a:prstGeom>
          <a:noFill/>
          <a:ln>
            <a:noFill/>
          </a:ln>
        </p:spPr>
        <p:txBody>
          <a:bodyPr spcFirstLastPara="1" wrap="square" lIns="0" tIns="0" rIns="0" bIns="0" anchor="t" anchorCtr="0">
            <a:spAutoFit/>
          </a:bodyPr>
          <a:lstStyle/>
          <a:p>
            <a:pPr algn="ctr"/>
            <a:r>
              <a:rPr lang="en-US" b="1" dirty="0">
                <a:latin typeface="Century Gothic (Headings)"/>
              </a:rPr>
              <a:t>Data Preprocessing</a:t>
            </a:r>
            <a:endParaRPr b="1" dirty="0">
              <a:latin typeface="Century Gothic (Headings)"/>
            </a:endParaRPr>
          </a:p>
        </p:txBody>
      </p:sp>
      <p:sp>
        <p:nvSpPr>
          <p:cNvPr id="189" name="Google Shape;189;p9"/>
          <p:cNvSpPr txBox="1"/>
          <p:nvPr/>
        </p:nvSpPr>
        <p:spPr>
          <a:xfrm>
            <a:off x="7496807" y="2211280"/>
            <a:ext cx="1399200" cy="615553"/>
          </a:xfrm>
          <a:prstGeom prst="rect">
            <a:avLst/>
          </a:prstGeom>
          <a:noFill/>
          <a:ln>
            <a:noFill/>
          </a:ln>
        </p:spPr>
        <p:txBody>
          <a:bodyPr spcFirstLastPara="1" wrap="square" lIns="0" tIns="0" rIns="0" bIns="0" anchor="t" anchorCtr="0">
            <a:spAutoFit/>
          </a:bodyPr>
          <a:lstStyle/>
          <a:p>
            <a:pPr algn="ctr"/>
            <a:r>
              <a:rPr lang="en-US" sz="2000" b="1" dirty="0">
                <a:solidFill>
                  <a:srgbClr val="000000"/>
                </a:solidFill>
                <a:latin typeface="Century Gothic (Headings)"/>
                <a:ea typeface="Arial"/>
                <a:cs typeface="Arial"/>
                <a:sym typeface="Arial"/>
              </a:rPr>
              <a:t>Data Analyze</a:t>
            </a:r>
            <a:endParaRPr lang="en-US" sz="2000" b="1" dirty="0">
              <a:latin typeface="Century Gothic (Headings)"/>
            </a:endParaRPr>
          </a:p>
        </p:txBody>
      </p:sp>
      <p:sp>
        <p:nvSpPr>
          <p:cNvPr id="190" name="Google Shape;190;p9"/>
          <p:cNvSpPr txBox="1"/>
          <p:nvPr/>
        </p:nvSpPr>
        <p:spPr>
          <a:xfrm>
            <a:off x="9566737" y="5017729"/>
            <a:ext cx="1722442" cy="615553"/>
          </a:xfrm>
          <a:prstGeom prst="rect">
            <a:avLst/>
          </a:prstGeom>
          <a:noFill/>
          <a:ln>
            <a:noFill/>
          </a:ln>
        </p:spPr>
        <p:txBody>
          <a:bodyPr spcFirstLastPara="1" wrap="square" lIns="0" tIns="0" rIns="0" bIns="0" anchor="t" anchorCtr="0">
            <a:spAutoFit/>
          </a:bodyPr>
          <a:lstStyle/>
          <a:p>
            <a:pPr algn="ctr"/>
            <a:r>
              <a:rPr lang="en-US" sz="2000" b="1" dirty="0">
                <a:solidFill>
                  <a:srgbClr val="000000"/>
                </a:solidFill>
                <a:latin typeface="Century Gothic (Headings)"/>
                <a:ea typeface="Arial"/>
                <a:cs typeface="Arial"/>
                <a:sym typeface="Arial"/>
              </a:rPr>
              <a:t>Data Visualizations</a:t>
            </a:r>
            <a:endParaRPr lang="en-US" sz="2000" b="1" dirty="0">
              <a:latin typeface="Century Gothic (Headings)"/>
            </a:endParaRPr>
          </a:p>
        </p:txBody>
      </p:sp>
      <p:sp>
        <p:nvSpPr>
          <p:cNvPr id="3" name="Slide Number Placeholder 2">
            <a:extLst>
              <a:ext uri="{FF2B5EF4-FFF2-40B4-BE49-F238E27FC236}">
                <a16:creationId xmlns:a16="http://schemas.microsoft.com/office/drawing/2014/main" id="{F9723D4F-478E-17B7-2276-1685CB1C817D}"/>
              </a:ext>
            </a:extLst>
          </p:cNvPr>
          <p:cNvSpPr>
            <a:spLocks noGrp="1"/>
          </p:cNvSpPr>
          <p:nvPr>
            <p:ph type="sldNum" sz="quarter" idx="12"/>
          </p:nvPr>
        </p:nvSpPr>
        <p:spPr/>
        <p:txBody>
          <a:bodyPr/>
          <a:lstStyle/>
          <a:p>
            <a:fld id="{3E422C54-87D3-4C96-99E4-6E65A620FFA8}" type="slidenum">
              <a:rPr lang="en-US" smtClean="0"/>
              <a:t>5</a:t>
            </a:fld>
            <a:endParaRPr lang="en-US"/>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nodeType="clickEffect">
                                  <p:stCondLst>
                                    <p:cond delay="0"/>
                                  </p:stCondLst>
                                  <p:childTnLst>
                                    <p:set>
                                      <p:cBhvr>
                                        <p:cTn id="10" dur="1" fill="hold">
                                          <p:stCondLst>
                                            <p:cond delay="0"/>
                                          </p:stCondLst>
                                        </p:cTn>
                                        <p:tgtEl>
                                          <p:spTgt spid="170"/>
                                        </p:tgtEl>
                                        <p:attrNameLst>
                                          <p:attrName>style.visibility</p:attrName>
                                        </p:attrNameLst>
                                      </p:cBhvr>
                                      <p:to>
                                        <p:strVal val="visible"/>
                                      </p:to>
                                    </p:set>
                                    <p:anim calcmode="lin" valueType="num">
                                      <p:cBhvr additive="base">
                                        <p:cTn id="11" dur="500" fill="hold"/>
                                        <p:tgtEl>
                                          <p:spTgt spid="170"/>
                                        </p:tgtEl>
                                        <p:attrNameLst>
                                          <p:attrName>ppt_x</p:attrName>
                                        </p:attrNameLst>
                                      </p:cBhvr>
                                      <p:tavLst>
                                        <p:tav tm="0">
                                          <p:val>
                                            <p:strVal val="0-#ppt_w/2"/>
                                          </p:val>
                                        </p:tav>
                                        <p:tav tm="100000">
                                          <p:val>
                                            <p:strVal val="#ppt_x"/>
                                          </p:val>
                                        </p:tav>
                                      </p:tavLst>
                                    </p:anim>
                                    <p:anim calcmode="lin" valueType="num">
                                      <p:cBhvr additive="base">
                                        <p:cTn id="12" dur="500" fill="hold"/>
                                        <p:tgtEl>
                                          <p:spTgt spid="170"/>
                                        </p:tgtEl>
                                        <p:attrNameLst>
                                          <p:attrName>ppt_y</p:attrName>
                                        </p:attrNameLst>
                                      </p:cBhvr>
                                      <p:tavLst>
                                        <p:tav tm="0">
                                          <p:val>
                                            <p:strVal val="0-#ppt_h/2"/>
                                          </p:val>
                                        </p:tav>
                                        <p:tav tm="100000">
                                          <p:val>
                                            <p:strVal val="#ppt_y"/>
                                          </p:val>
                                        </p:tav>
                                      </p:tavLst>
                                    </p:anim>
                                  </p:childTnLst>
                                </p:cTn>
                              </p:par>
                              <p:par>
                                <p:cTn id="13" presetID="2" presetClass="entr" presetSubtype="9" fill="hold" grpId="0" nodeType="withEffect">
                                  <p:stCondLst>
                                    <p:cond delay="0"/>
                                  </p:stCondLst>
                                  <p:childTnLst>
                                    <p:set>
                                      <p:cBhvr>
                                        <p:cTn id="14" dur="1" fill="hold">
                                          <p:stCondLst>
                                            <p:cond delay="0"/>
                                          </p:stCondLst>
                                        </p:cTn>
                                        <p:tgtEl>
                                          <p:spTgt spid="186"/>
                                        </p:tgtEl>
                                        <p:attrNameLst>
                                          <p:attrName>style.visibility</p:attrName>
                                        </p:attrNameLst>
                                      </p:cBhvr>
                                      <p:to>
                                        <p:strVal val="visible"/>
                                      </p:to>
                                    </p:set>
                                    <p:anim calcmode="lin" valueType="num">
                                      <p:cBhvr additive="base">
                                        <p:cTn id="15" dur="500" fill="hold"/>
                                        <p:tgtEl>
                                          <p:spTgt spid="186"/>
                                        </p:tgtEl>
                                        <p:attrNameLst>
                                          <p:attrName>ppt_x</p:attrName>
                                        </p:attrNameLst>
                                      </p:cBhvr>
                                      <p:tavLst>
                                        <p:tav tm="0">
                                          <p:val>
                                            <p:strVal val="0-#ppt_w/2"/>
                                          </p:val>
                                        </p:tav>
                                        <p:tav tm="100000">
                                          <p:val>
                                            <p:strVal val="#ppt_x"/>
                                          </p:val>
                                        </p:tav>
                                      </p:tavLst>
                                    </p:anim>
                                    <p:anim calcmode="lin" valueType="num">
                                      <p:cBhvr additive="base">
                                        <p:cTn id="16" dur="500" fill="hold"/>
                                        <p:tgtEl>
                                          <p:spTgt spid="186"/>
                                        </p:tgtEl>
                                        <p:attrNameLst>
                                          <p:attrName>ppt_y</p:attrName>
                                        </p:attrNameLst>
                                      </p:cBhvr>
                                      <p:tavLst>
                                        <p:tav tm="0">
                                          <p:val>
                                            <p:strVal val="0-#ppt_h/2"/>
                                          </p:val>
                                        </p:tav>
                                        <p:tav tm="100000">
                                          <p:val>
                                            <p:strVal val="#ppt_y"/>
                                          </p:val>
                                        </p:tav>
                                      </p:tavLst>
                                    </p:anim>
                                  </p:childTnLst>
                                </p:cTn>
                              </p:par>
                              <p:par>
                                <p:cTn id="17" presetID="2" presetClass="entr" presetSubtype="9" fill="hold" grpId="0" nodeType="withEffect">
                                  <p:stCondLst>
                                    <p:cond delay="0"/>
                                  </p:stCondLst>
                                  <p:childTnLst>
                                    <p:set>
                                      <p:cBhvr>
                                        <p:cTn id="18" dur="1" fill="hold">
                                          <p:stCondLst>
                                            <p:cond delay="0"/>
                                          </p:stCondLst>
                                        </p:cTn>
                                        <p:tgtEl>
                                          <p:spTgt spid="165"/>
                                        </p:tgtEl>
                                        <p:attrNameLst>
                                          <p:attrName>style.visibility</p:attrName>
                                        </p:attrNameLst>
                                      </p:cBhvr>
                                      <p:to>
                                        <p:strVal val="visible"/>
                                      </p:to>
                                    </p:set>
                                    <p:anim calcmode="lin" valueType="num">
                                      <p:cBhvr additive="base">
                                        <p:cTn id="19" dur="500" fill="hold"/>
                                        <p:tgtEl>
                                          <p:spTgt spid="165"/>
                                        </p:tgtEl>
                                        <p:attrNameLst>
                                          <p:attrName>ppt_x</p:attrName>
                                        </p:attrNameLst>
                                      </p:cBhvr>
                                      <p:tavLst>
                                        <p:tav tm="0">
                                          <p:val>
                                            <p:strVal val="0-#ppt_w/2"/>
                                          </p:val>
                                        </p:tav>
                                        <p:tav tm="100000">
                                          <p:val>
                                            <p:strVal val="#ppt_x"/>
                                          </p:val>
                                        </p:tav>
                                      </p:tavLst>
                                    </p:anim>
                                    <p:anim calcmode="lin" valueType="num">
                                      <p:cBhvr additive="base">
                                        <p:cTn id="20" dur="500" fill="hold"/>
                                        <p:tgtEl>
                                          <p:spTgt spid="165"/>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1" fill="hold" nodeType="clickEffect">
                                  <p:stCondLst>
                                    <p:cond delay="0"/>
                                  </p:stCondLst>
                                  <p:childTnLst>
                                    <p:set>
                                      <p:cBhvr>
                                        <p:cTn id="24" dur="1" fill="hold">
                                          <p:stCondLst>
                                            <p:cond delay="0"/>
                                          </p:stCondLst>
                                        </p:cTn>
                                        <p:tgtEl>
                                          <p:spTgt spid="173"/>
                                        </p:tgtEl>
                                        <p:attrNameLst>
                                          <p:attrName>style.visibility</p:attrName>
                                        </p:attrNameLst>
                                      </p:cBhvr>
                                      <p:to>
                                        <p:strVal val="visible"/>
                                      </p:to>
                                    </p:set>
                                    <p:anim calcmode="lin" valueType="num">
                                      <p:cBhvr additive="base">
                                        <p:cTn id="25" dur="500" fill="hold"/>
                                        <p:tgtEl>
                                          <p:spTgt spid="173"/>
                                        </p:tgtEl>
                                        <p:attrNameLst>
                                          <p:attrName>ppt_x</p:attrName>
                                        </p:attrNameLst>
                                      </p:cBhvr>
                                      <p:tavLst>
                                        <p:tav tm="0">
                                          <p:val>
                                            <p:strVal val="#ppt_x"/>
                                          </p:val>
                                        </p:tav>
                                        <p:tav tm="100000">
                                          <p:val>
                                            <p:strVal val="#ppt_x"/>
                                          </p:val>
                                        </p:tav>
                                      </p:tavLst>
                                    </p:anim>
                                    <p:anim calcmode="lin" valueType="num">
                                      <p:cBhvr additive="base">
                                        <p:cTn id="26" dur="500" fill="hold"/>
                                        <p:tgtEl>
                                          <p:spTgt spid="173"/>
                                        </p:tgtEl>
                                        <p:attrNameLst>
                                          <p:attrName>ppt_y</p:attrName>
                                        </p:attrNameLst>
                                      </p:cBhvr>
                                      <p:tavLst>
                                        <p:tav tm="0">
                                          <p:val>
                                            <p:strVal val="0-#ppt_h/2"/>
                                          </p:val>
                                        </p:tav>
                                        <p:tav tm="100000">
                                          <p:val>
                                            <p:strVal val="#ppt_y"/>
                                          </p:val>
                                        </p:tav>
                                      </p:tavLst>
                                    </p:anim>
                                  </p:childTnLst>
                                </p:cTn>
                              </p:par>
                              <p:par>
                                <p:cTn id="27" presetID="2" presetClass="entr" presetSubtype="1" fill="hold" nodeType="withEffect">
                                  <p:stCondLst>
                                    <p:cond delay="0"/>
                                  </p:stCondLst>
                                  <p:childTnLst>
                                    <p:set>
                                      <p:cBhvr>
                                        <p:cTn id="28" dur="1" fill="hold">
                                          <p:stCondLst>
                                            <p:cond delay="0"/>
                                          </p:stCondLst>
                                        </p:cTn>
                                        <p:tgtEl>
                                          <p:spTgt spid="166"/>
                                        </p:tgtEl>
                                        <p:attrNameLst>
                                          <p:attrName>style.visibility</p:attrName>
                                        </p:attrNameLst>
                                      </p:cBhvr>
                                      <p:to>
                                        <p:strVal val="visible"/>
                                      </p:to>
                                    </p:set>
                                    <p:anim calcmode="lin" valueType="num">
                                      <p:cBhvr additive="base">
                                        <p:cTn id="29" dur="500" fill="hold"/>
                                        <p:tgtEl>
                                          <p:spTgt spid="166"/>
                                        </p:tgtEl>
                                        <p:attrNameLst>
                                          <p:attrName>ppt_x</p:attrName>
                                        </p:attrNameLst>
                                      </p:cBhvr>
                                      <p:tavLst>
                                        <p:tav tm="0">
                                          <p:val>
                                            <p:strVal val="#ppt_x"/>
                                          </p:val>
                                        </p:tav>
                                        <p:tav tm="100000">
                                          <p:val>
                                            <p:strVal val="#ppt_x"/>
                                          </p:val>
                                        </p:tav>
                                      </p:tavLst>
                                    </p:anim>
                                    <p:anim calcmode="lin" valueType="num">
                                      <p:cBhvr additive="base">
                                        <p:cTn id="30" dur="500" fill="hold"/>
                                        <p:tgtEl>
                                          <p:spTgt spid="166"/>
                                        </p:tgtEl>
                                        <p:attrNameLst>
                                          <p:attrName>ppt_y</p:attrName>
                                        </p:attrNameLst>
                                      </p:cBhvr>
                                      <p:tavLst>
                                        <p:tav tm="0">
                                          <p:val>
                                            <p:strVal val="0-#ppt_h/2"/>
                                          </p:val>
                                        </p:tav>
                                        <p:tav tm="100000">
                                          <p:val>
                                            <p:strVal val="#ppt_y"/>
                                          </p:val>
                                        </p:tav>
                                      </p:tavLst>
                                    </p:anim>
                                  </p:childTnLst>
                                </p:cTn>
                              </p:par>
                              <p:par>
                                <p:cTn id="31" presetID="2" presetClass="entr" presetSubtype="1" fill="hold" grpId="0" nodeType="withEffect">
                                  <p:stCondLst>
                                    <p:cond delay="0"/>
                                  </p:stCondLst>
                                  <p:childTnLst>
                                    <p:set>
                                      <p:cBhvr>
                                        <p:cTn id="32" dur="1" fill="hold">
                                          <p:stCondLst>
                                            <p:cond delay="0"/>
                                          </p:stCondLst>
                                        </p:cTn>
                                        <p:tgtEl>
                                          <p:spTgt spid="187"/>
                                        </p:tgtEl>
                                        <p:attrNameLst>
                                          <p:attrName>style.visibility</p:attrName>
                                        </p:attrNameLst>
                                      </p:cBhvr>
                                      <p:to>
                                        <p:strVal val="visible"/>
                                      </p:to>
                                    </p:set>
                                    <p:anim calcmode="lin" valueType="num">
                                      <p:cBhvr additive="base">
                                        <p:cTn id="33" dur="500" fill="hold"/>
                                        <p:tgtEl>
                                          <p:spTgt spid="187"/>
                                        </p:tgtEl>
                                        <p:attrNameLst>
                                          <p:attrName>ppt_x</p:attrName>
                                        </p:attrNameLst>
                                      </p:cBhvr>
                                      <p:tavLst>
                                        <p:tav tm="0">
                                          <p:val>
                                            <p:strVal val="#ppt_x"/>
                                          </p:val>
                                        </p:tav>
                                        <p:tav tm="100000">
                                          <p:val>
                                            <p:strVal val="#ppt_x"/>
                                          </p:val>
                                        </p:tav>
                                      </p:tavLst>
                                    </p:anim>
                                    <p:anim calcmode="lin" valueType="num">
                                      <p:cBhvr additive="base">
                                        <p:cTn id="34" dur="500" fill="hold"/>
                                        <p:tgtEl>
                                          <p:spTgt spid="187"/>
                                        </p:tgtEl>
                                        <p:attrNameLst>
                                          <p:attrName>ppt_y</p:attrName>
                                        </p:attrNameLst>
                                      </p:cBhvr>
                                      <p:tavLst>
                                        <p:tav tm="0">
                                          <p:val>
                                            <p:strVal val="0-#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176"/>
                                        </p:tgtEl>
                                        <p:attrNameLst>
                                          <p:attrName>style.visibility</p:attrName>
                                        </p:attrNameLst>
                                      </p:cBhvr>
                                      <p:to>
                                        <p:strVal val="visible"/>
                                      </p:to>
                                    </p:set>
                                    <p:anim calcmode="lin" valueType="num">
                                      <p:cBhvr additive="base">
                                        <p:cTn id="39" dur="500" fill="hold"/>
                                        <p:tgtEl>
                                          <p:spTgt spid="176"/>
                                        </p:tgtEl>
                                        <p:attrNameLst>
                                          <p:attrName>ppt_x</p:attrName>
                                        </p:attrNameLst>
                                      </p:cBhvr>
                                      <p:tavLst>
                                        <p:tav tm="0">
                                          <p:val>
                                            <p:strVal val="#ppt_x"/>
                                          </p:val>
                                        </p:tav>
                                        <p:tav tm="100000">
                                          <p:val>
                                            <p:strVal val="#ppt_x"/>
                                          </p:val>
                                        </p:tav>
                                      </p:tavLst>
                                    </p:anim>
                                    <p:anim calcmode="lin" valueType="num">
                                      <p:cBhvr additive="base">
                                        <p:cTn id="40" dur="500" fill="hold"/>
                                        <p:tgtEl>
                                          <p:spTgt spid="17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88"/>
                                        </p:tgtEl>
                                        <p:attrNameLst>
                                          <p:attrName>style.visibility</p:attrName>
                                        </p:attrNameLst>
                                      </p:cBhvr>
                                      <p:to>
                                        <p:strVal val="visible"/>
                                      </p:to>
                                    </p:set>
                                    <p:anim calcmode="lin" valueType="num">
                                      <p:cBhvr additive="base">
                                        <p:cTn id="43" dur="500" fill="hold"/>
                                        <p:tgtEl>
                                          <p:spTgt spid="188"/>
                                        </p:tgtEl>
                                        <p:attrNameLst>
                                          <p:attrName>ppt_x</p:attrName>
                                        </p:attrNameLst>
                                      </p:cBhvr>
                                      <p:tavLst>
                                        <p:tav tm="0">
                                          <p:val>
                                            <p:strVal val="#ppt_x"/>
                                          </p:val>
                                        </p:tav>
                                        <p:tav tm="100000">
                                          <p:val>
                                            <p:strVal val="#ppt_x"/>
                                          </p:val>
                                        </p:tav>
                                      </p:tavLst>
                                    </p:anim>
                                    <p:anim calcmode="lin" valueType="num">
                                      <p:cBhvr additive="base">
                                        <p:cTn id="44" dur="500" fill="hold"/>
                                        <p:tgtEl>
                                          <p:spTgt spid="188"/>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167"/>
                                        </p:tgtEl>
                                        <p:attrNameLst>
                                          <p:attrName>style.visibility</p:attrName>
                                        </p:attrNameLst>
                                      </p:cBhvr>
                                      <p:to>
                                        <p:strVal val="visible"/>
                                      </p:to>
                                    </p:set>
                                    <p:anim calcmode="lin" valueType="num">
                                      <p:cBhvr additive="base">
                                        <p:cTn id="47" dur="500" fill="hold"/>
                                        <p:tgtEl>
                                          <p:spTgt spid="167"/>
                                        </p:tgtEl>
                                        <p:attrNameLst>
                                          <p:attrName>ppt_x</p:attrName>
                                        </p:attrNameLst>
                                      </p:cBhvr>
                                      <p:tavLst>
                                        <p:tav tm="0">
                                          <p:val>
                                            <p:strVal val="#ppt_x"/>
                                          </p:val>
                                        </p:tav>
                                        <p:tav tm="100000">
                                          <p:val>
                                            <p:strVal val="#ppt_x"/>
                                          </p:val>
                                        </p:tav>
                                      </p:tavLst>
                                    </p:anim>
                                    <p:anim calcmode="lin" valueType="num">
                                      <p:cBhvr additive="base">
                                        <p:cTn id="48" dur="500" fill="hold"/>
                                        <p:tgtEl>
                                          <p:spTgt spid="167"/>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1" fill="hold" nodeType="clickEffect">
                                  <p:stCondLst>
                                    <p:cond delay="0"/>
                                  </p:stCondLst>
                                  <p:childTnLst>
                                    <p:set>
                                      <p:cBhvr>
                                        <p:cTn id="52" dur="1" fill="hold">
                                          <p:stCondLst>
                                            <p:cond delay="0"/>
                                          </p:stCondLst>
                                        </p:cTn>
                                        <p:tgtEl>
                                          <p:spTgt spid="179"/>
                                        </p:tgtEl>
                                        <p:attrNameLst>
                                          <p:attrName>style.visibility</p:attrName>
                                        </p:attrNameLst>
                                      </p:cBhvr>
                                      <p:to>
                                        <p:strVal val="visible"/>
                                      </p:to>
                                    </p:set>
                                    <p:anim calcmode="lin" valueType="num">
                                      <p:cBhvr additive="base">
                                        <p:cTn id="53" dur="500" fill="hold"/>
                                        <p:tgtEl>
                                          <p:spTgt spid="179"/>
                                        </p:tgtEl>
                                        <p:attrNameLst>
                                          <p:attrName>ppt_x</p:attrName>
                                        </p:attrNameLst>
                                      </p:cBhvr>
                                      <p:tavLst>
                                        <p:tav tm="0">
                                          <p:val>
                                            <p:strVal val="#ppt_x"/>
                                          </p:val>
                                        </p:tav>
                                        <p:tav tm="100000">
                                          <p:val>
                                            <p:strVal val="#ppt_x"/>
                                          </p:val>
                                        </p:tav>
                                      </p:tavLst>
                                    </p:anim>
                                    <p:anim calcmode="lin" valueType="num">
                                      <p:cBhvr additive="base">
                                        <p:cTn id="54" dur="500" fill="hold"/>
                                        <p:tgtEl>
                                          <p:spTgt spid="179"/>
                                        </p:tgtEl>
                                        <p:attrNameLst>
                                          <p:attrName>ppt_y</p:attrName>
                                        </p:attrNameLst>
                                      </p:cBhvr>
                                      <p:tavLst>
                                        <p:tav tm="0">
                                          <p:val>
                                            <p:strVal val="0-#ppt_h/2"/>
                                          </p:val>
                                        </p:tav>
                                        <p:tav tm="100000">
                                          <p:val>
                                            <p:strVal val="#ppt_y"/>
                                          </p:val>
                                        </p:tav>
                                      </p:tavLst>
                                    </p:anim>
                                  </p:childTnLst>
                                </p:cTn>
                              </p:par>
                              <p:par>
                                <p:cTn id="55" presetID="2" presetClass="entr" presetSubtype="1" fill="hold" nodeType="withEffect">
                                  <p:stCondLst>
                                    <p:cond delay="0"/>
                                  </p:stCondLst>
                                  <p:childTnLst>
                                    <p:set>
                                      <p:cBhvr>
                                        <p:cTn id="56" dur="1" fill="hold">
                                          <p:stCondLst>
                                            <p:cond delay="0"/>
                                          </p:stCondLst>
                                        </p:cTn>
                                        <p:tgtEl>
                                          <p:spTgt spid="168"/>
                                        </p:tgtEl>
                                        <p:attrNameLst>
                                          <p:attrName>style.visibility</p:attrName>
                                        </p:attrNameLst>
                                      </p:cBhvr>
                                      <p:to>
                                        <p:strVal val="visible"/>
                                      </p:to>
                                    </p:set>
                                    <p:anim calcmode="lin" valueType="num">
                                      <p:cBhvr additive="base">
                                        <p:cTn id="57" dur="500" fill="hold"/>
                                        <p:tgtEl>
                                          <p:spTgt spid="168"/>
                                        </p:tgtEl>
                                        <p:attrNameLst>
                                          <p:attrName>ppt_x</p:attrName>
                                        </p:attrNameLst>
                                      </p:cBhvr>
                                      <p:tavLst>
                                        <p:tav tm="0">
                                          <p:val>
                                            <p:strVal val="#ppt_x"/>
                                          </p:val>
                                        </p:tav>
                                        <p:tav tm="100000">
                                          <p:val>
                                            <p:strVal val="#ppt_x"/>
                                          </p:val>
                                        </p:tav>
                                      </p:tavLst>
                                    </p:anim>
                                    <p:anim calcmode="lin" valueType="num">
                                      <p:cBhvr additive="base">
                                        <p:cTn id="58" dur="500" fill="hold"/>
                                        <p:tgtEl>
                                          <p:spTgt spid="168"/>
                                        </p:tgtEl>
                                        <p:attrNameLst>
                                          <p:attrName>ppt_y</p:attrName>
                                        </p:attrNameLst>
                                      </p:cBhvr>
                                      <p:tavLst>
                                        <p:tav tm="0">
                                          <p:val>
                                            <p:strVal val="0-#ppt_h/2"/>
                                          </p:val>
                                        </p:tav>
                                        <p:tav tm="100000">
                                          <p:val>
                                            <p:strVal val="#ppt_y"/>
                                          </p:val>
                                        </p:tav>
                                      </p:tavLst>
                                    </p:anim>
                                  </p:childTnLst>
                                </p:cTn>
                              </p:par>
                              <p:par>
                                <p:cTn id="59" presetID="2" presetClass="entr" presetSubtype="1" fill="hold" grpId="0" nodeType="withEffect">
                                  <p:stCondLst>
                                    <p:cond delay="0"/>
                                  </p:stCondLst>
                                  <p:childTnLst>
                                    <p:set>
                                      <p:cBhvr>
                                        <p:cTn id="60" dur="1" fill="hold">
                                          <p:stCondLst>
                                            <p:cond delay="0"/>
                                          </p:stCondLst>
                                        </p:cTn>
                                        <p:tgtEl>
                                          <p:spTgt spid="189"/>
                                        </p:tgtEl>
                                        <p:attrNameLst>
                                          <p:attrName>style.visibility</p:attrName>
                                        </p:attrNameLst>
                                      </p:cBhvr>
                                      <p:to>
                                        <p:strVal val="visible"/>
                                      </p:to>
                                    </p:set>
                                    <p:anim calcmode="lin" valueType="num">
                                      <p:cBhvr additive="base">
                                        <p:cTn id="61" dur="500" fill="hold"/>
                                        <p:tgtEl>
                                          <p:spTgt spid="189"/>
                                        </p:tgtEl>
                                        <p:attrNameLst>
                                          <p:attrName>ppt_x</p:attrName>
                                        </p:attrNameLst>
                                      </p:cBhvr>
                                      <p:tavLst>
                                        <p:tav tm="0">
                                          <p:val>
                                            <p:strVal val="#ppt_x"/>
                                          </p:val>
                                        </p:tav>
                                        <p:tav tm="100000">
                                          <p:val>
                                            <p:strVal val="#ppt_x"/>
                                          </p:val>
                                        </p:tav>
                                      </p:tavLst>
                                    </p:anim>
                                    <p:anim calcmode="lin" valueType="num">
                                      <p:cBhvr additive="base">
                                        <p:cTn id="62" dur="500" fill="hold"/>
                                        <p:tgtEl>
                                          <p:spTgt spid="189"/>
                                        </p:tgtEl>
                                        <p:attrNameLst>
                                          <p:attrName>ppt_y</p:attrName>
                                        </p:attrNameLst>
                                      </p:cBhvr>
                                      <p:tavLst>
                                        <p:tav tm="0">
                                          <p:val>
                                            <p:strVal val="0-#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nodeType="clickEffect">
                                  <p:stCondLst>
                                    <p:cond delay="0"/>
                                  </p:stCondLst>
                                  <p:childTnLst>
                                    <p:set>
                                      <p:cBhvr>
                                        <p:cTn id="66" dur="1" fill="hold">
                                          <p:stCondLst>
                                            <p:cond delay="0"/>
                                          </p:stCondLst>
                                        </p:cTn>
                                        <p:tgtEl>
                                          <p:spTgt spid="182"/>
                                        </p:tgtEl>
                                        <p:attrNameLst>
                                          <p:attrName>style.visibility</p:attrName>
                                        </p:attrNameLst>
                                      </p:cBhvr>
                                      <p:to>
                                        <p:strVal val="visible"/>
                                      </p:to>
                                    </p:set>
                                    <p:anim calcmode="lin" valueType="num">
                                      <p:cBhvr additive="base">
                                        <p:cTn id="67" dur="500" fill="hold"/>
                                        <p:tgtEl>
                                          <p:spTgt spid="182"/>
                                        </p:tgtEl>
                                        <p:attrNameLst>
                                          <p:attrName>ppt_x</p:attrName>
                                        </p:attrNameLst>
                                      </p:cBhvr>
                                      <p:tavLst>
                                        <p:tav tm="0">
                                          <p:val>
                                            <p:strVal val="1+#ppt_w/2"/>
                                          </p:val>
                                        </p:tav>
                                        <p:tav tm="100000">
                                          <p:val>
                                            <p:strVal val="#ppt_x"/>
                                          </p:val>
                                        </p:tav>
                                      </p:tavLst>
                                    </p:anim>
                                    <p:anim calcmode="lin" valueType="num">
                                      <p:cBhvr additive="base">
                                        <p:cTn id="68" dur="500" fill="hold"/>
                                        <p:tgtEl>
                                          <p:spTgt spid="182"/>
                                        </p:tgtEl>
                                        <p:attrNameLst>
                                          <p:attrName>ppt_y</p:attrName>
                                        </p:attrNameLst>
                                      </p:cBhvr>
                                      <p:tavLst>
                                        <p:tav tm="0">
                                          <p:val>
                                            <p:strVal val="#ppt_y"/>
                                          </p:val>
                                        </p:tav>
                                        <p:tav tm="100000">
                                          <p:val>
                                            <p:strVal val="#ppt_y"/>
                                          </p:val>
                                        </p:tav>
                                      </p:tavLst>
                                    </p:anim>
                                  </p:childTnLst>
                                </p:cTn>
                              </p:par>
                              <p:par>
                                <p:cTn id="69" presetID="2" presetClass="entr" presetSubtype="2" fill="hold" nodeType="withEffect">
                                  <p:stCondLst>
                                    <p:cond delay="0"/>
                                  </p:stCondLst>
                                  <p:childTnLst>
                                    <p:set>
                                      <p:cBhvr>
                                        <p:cTn id="70" dur="1" fill="hold">
                                          <p:stCondLst>
                                            <p:cond delay="0"/>
                                          </p:stCondLst>
                                        </p:cTn>
                                        <p:tgtEl>
                                          <p:spTgt spid="169"/>
                                        </p:tgtEl>
                                        <p:attrNameLst>
                                          <p:attrName>style.visibility</p:attrName>
                                        </p:attrNameLst>
                                      </p:cBhvr>
                                      <p:to>
                                        <p:strVal val="visible"/>
                                      </p:to>
                                    </p:set>
                                    <p:anim calcmode="lin" valueType="num">
                                      <p:cBhvr additive="base">
                                        <p:cTn id="71" dur="500" fill="hold"/>
                                        <p:tgtEl>
                                          <p:spTgt spid="169"/>
                                        </p:tgtEl>
                                        <p:attrNameLst>
                                          <p:attrName>ppt_x</p:attrName>
                                        </p:attrNameLst>
                                      </p:cBhvr>
                                      <p:tavLst>
                                        <p:tav tm="0">
                                          <p:val>
                                            <p:strVal val="1+#ppt_w/2"/>
                                          </p:val>
                                        </p:tav>
                                        <p:tav tm="100000">
                                          <p:val>
                                            <p:strVal val="#ppt_x"/>
                                          </p:val>
                                        </p:tav>
                                      </p:tavLst>
                                    </p:anim>
                                    <p:anim calcmode="lin" valueType="num">
                                      <p:cBhvr additive="base">
                                        <p:cTn id="72" dur="500" fill="hold"/>
                                        <p:tgtEl>
                                          <p:spTgt spid="169"/>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190"/>
                                        </p:tgtEl>
                                        <p:attrNameLst>
                                          <p:attrName>style.visibility</p:attrName>
                                        </p:attrNameLst>
                                      </p:cBhvr>
                                      <p:to>
                                        <p:strVal val="visible"/>
                                      </p:to>
                                    </p:set>
                                    <p:anim calcmode="lin" valueType="num">
                                      <p:cBhvr additive="base">
                                        <p:cTn id="75" dur="500" fill="hold"/>
                                        <p:tgtEl>
                                          <p:spTgt spid="190"/>
                                        </p:tgtEl>
                                        <p:attrNameLst>
                                          <p:attrName>ppt_x</p:attrName>
                                        </p:attrNameLst>
                                      </p:cBhvr>
                                      <p:tavLst>
                                        <p:tav tm="0">
                                          <p:val>
                                            <p:strVal val="1+#ppt_w/2"/>
                                          </p:val>
                                        </p:tav>
                                        <p:tav tm="100000">
                                          <p:val>
                                            <p:strVal val="#ppt_x"/>
                                          </p:val>
                                        </p:tav>
                                      </p:tavLst>
                                    </p:anim>
                                    <p:anim calcmode="lin" valueType="num">
                                      <p:cBhvr additive="base">
                                        <p:cTn id="76" dur="500" fill="hold"/>
                                        <p:tgtEl>
                                          <p:spTgt spid="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 grpId="0" animBg="1"/>
      <p:bldP spid="185" grpId="0"/>
      <p:bldP spid="186" grpId="0"/>
      <p:bldP spid="187" grpId="0"/>
      <p:bldP spid="188" grpId="0"/>
      <p:bldP spid="189" grpId="0"/>
      <p:bldP spid="190"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20">
          <a:fgClr>
            <a:schemeClr val="bg1">
              <a:lumMod val="85000"/>
            </a:schemeClr>
          </a:fgClr>
          <a:bgClr>
            <a:schemeClr val="bg1"/>
          </a:bgClr>
        </a:pattFill>
        <a:effectLst/>
      </p:bgPr>
    </p:bg>
    <p:spTree>
      <p:nvGrpSpPr>
        <p:cNvPr id="1" name="Shape 194"/>
        <p:cNvGrpSpPr/>
        <p:nvPr/>
      </p:nvGrpSpPr>
      <p:grpSpPr>
        <a:xfrm>
          <a:off x="0" y="0"/>
          <a:ext cx="0" cy="0"/>
          <a:chOff x="0" y="0"/>
          <a:chExt cx="0" cy="0"/>
        </a:xfrm>
      </p:grpSpPr>
      <p:grpSp>
        <p:nvGrpSpPr>
          <p:cNvPr id="195" name="Google Shape;195;p10"/>
          <p:cNvGrpSpPr/>
          <p:nvPr/>
        </p:nvGrpSpPr>
        <p:grpSpPr>
          <a:xfrm>
            <a:off x="6308127" y="568083"/>
            <a:ext cx="2057400" cy="1089924"/>
            <a:chOff x="0" y="-47625"/>
            <a:chExt cx="812800" cy="430587"/>
          </a:xfrm>
        </p:grpSpPr>
        <p:sp>
          <p:nvSpPr>
            <p:cNvPr id="196" name="Google Shape;196;p10"/>
            <p:cNvSpPr/>
            <p:nvPr/>
          </p:nvSpPr>
          <p:spPr>
            <a:xfrm>
              <a:off x="0" y="0"/>
              <a:ext cx="812800" cy="382962"/>
            </a:xfrm>
            <a:custGeom>
              <a:avLst/>
              <a:gdLst/>
              <a:ahLst/>
              <a:cxnLst/>
              <a:rect l="l" t="t" r="r" b="b"/>
              <a:pathLst>
                <a:path w="812800" h="382962" extrusionOk="0">
                  <a:moveTo>
                    <a:pt x="0" y="0"/>
                  </a:moveTo>
                  <a:lnTo>
                    <a:pt x="812800" y="0"/>
                  </a:lnTo>
                  <a:lnTo>
                    <a:pt x="812800" y="382962"/>
                  </a:lnTo>
                  <a:lnTo>
                    <a:pt x="0" y="382962"/>
                  </a:lnTo>
                  <a:close/>
                </a:path>
              </a:pathLst>
            </a:custGeom>
            <a:gradFill>
              <a:gsLst>
                <a:gs pos="0">
                  <a:srgbClr val="76C044"/>
                </a:gs>
                <a:gs pos="100000">
                  <a:srgbClr val="CADC30"/>
                </a:gs>
              </a:gsLst>
              <a:lin ang="0" scaled="0"/>
            </a:gradFill>
            <a:ln>
              <a:noFill/>
            </a:ln>
          </p:spPr>
          <p:txBody>
            <a:bodyPr/>
            <a:lstStyle/>
            <a:p>
              <a:endParaRPr lang="en-US"/>
            </a:p>
          </p:txBody>
        </p:sp>
        <p:sp>
          <p:nvSpPr>
            <p:cNvPr id="197" name="Google Shape;197;p10"/>
            <p:cNvSpPr txBox="1"/>
            <p:nvPr/>
          </p:nvSpPr>
          <p:spPr>
            <a:xfrm>
              <a:off x="0" y="-47625"/>
              <a:ext cx="812800" cy="430587"/>
            </a:xfrm>
            <a:prstGeom prst="rect">
              <a:avLst/>
            </a:prstGeom>
            <a:noFill/>
            <a:ln>
              <a:noFill/>
            </a:ln>
          </p:spPr>
          <p:txBody>
            <a:bodyPr spcFirstLastPara="1" wrap="square" lIns="169333" tIns="169333" rIns="169333" bIns="169333" anchor="ctr" anchorCtr="0">
              <a:noAutofit/>
            </a:bodyPr>
            <a:lstStyle/>
            <a:p>
              <a:pPr algn="ctr">
                <a:lnSpc>
                  <a:spcPct val="140000"/>
                </a:lnSpc>
              </a:pPr>
              <a:r>
                <a:rPr lang="en-US" sz="1667" b="1" dirty="0">
                  <a:solidFill>
                    <a:srgbClr val="FFFFFF"/>
                  </a:solidFill>
                  <a:latin typeface="Century Gothic (Headings)"/>
                  <a:ea typeface="Montserrat"/>
                  <a:cs typeface="Montserrat"/>
                  <a:sym typeface="Montserrat"/>
                </a:rPr>
                <a:t>Data Visualizations</a:t>
              </a:r>
            </a:p>
          </p:txBody>
        </p:sp>
      </p:grpSp>
      <p:grpSp>
        <p:nvGrpSpPr>
          <p:cNvPr id="198" name="Google Shape;198;p10"/>
          <p:cNvGrpSpPr/>
          <p:nvPr/>
        </p:nvGrpSpPr>
        <p:grpSpPr>
          <a:xfrm>
            <a:off x="5676043" y="568083"/>
            <a:ext cx="568584" cy="1089924"/>
            <a:chOff x="0" y="-47625"/>
            <a:chExt cx="224626" cy="430587"/>
          </a:xfrm>
        </p:grpSpPr>
        <p:sp>
          <p:nvSpPr>
            <p:cNvPr id="199" name="Google Shape;199;p10"/>
            <p:cNvSpPr/>
            <p:nvPr/>
          </p:nvSpPr>
          <p:spPr>
            <a:xfrm>
              <a:off x="0" y="0"/>
              <a:ext cx="224626" cy="382962"/>
            </a:xfrm>
            <a:custGeom>
              <a:avLst/>
              <a:gdLst/>
              <a:ahLst/>
              <a:cxnLst/>
              <a:rect l="l" t="t" r="r" b="b"/>
              <a:pathLst>
                <a:path w="224626" h="382962" extrusionOk="0">
                  <a:moveTo>
                    <a:pt x="0" y="0"/>
                  </a:moveTo>
                  <a:lnTo>
                    <a:pt x="224626" y="0"/>
                  </a:lnTo>
                  <a:lnTo>
                    <a:pt x="224626" y="382962"/>
                  </a:lnTo>
                  <a:lnTo>
                    <a:pt x="0" y="382962"/>
                  </a:lnTo>
                  <a:close/>
                </a:path>
              </a:pathLst>
            </a:custGeom>
            <a:solidFill>
              <a:srgbClr val="76C045"/>
            </a:solidFill>
            <a:ln>
              <a:noFill/>
            </a:ln>
          </p:spPr>
          <p:txBody>
            <a:bodyPr/>
            <a:lstStyle/>
            <a:p>
              <a:endParaRPr lang="en-US"/>
            </a:p>
          </p:txBody>
        </p:sp>
        <p:sp>
          <p:nvSpPr>
            <p:cNvPr id="200" name="Google Shape;200;p10"/>
            <p:cNvSpPr txBox="1"/>
            <p:nvPr/>
          </p:nvSpPr>
          <p:spPr>
            <a:xfrm>
              <a:off x="0" y="-47625"/>
              <a:ext cx="224626" cy="430587"/>
            </a:xfrm>
            <a:prstGeom prst="rect">
              <a:avLst/>
            </a:prstGeom>
            <a:noFill/>
            <a:ln>
              <a:noFill/>
            </a:ln>
          </p:spPr>
          <p:txBody>
            <a:bodyPr spcFirstLastPara="1" wrap="square" lIns="33867" tIns="33867" rIns="33867" bIns="33867" anchor="ctr" anchorCtr="0">
              <a:noAutofit/>
            </a:bodyPr>
            <a:lstStyle/>
            <a:p>
              <a:pPr algn="ctr">
                <a:lnSpc>
                  <a:spcPct val="139958"/>
                </a:lnSpc>
              </a:pPr>
              <a:r>
                <a:rPr lang="en-US" sz="1600" b="1">
                  <a:solidFill>
                    <a:srgbClr val="FFFFFF"/>
                  </a:solidFill>
                  <a:latin typeface="Century Gothic (Headings)"/>
                  <a:ea typeface="Montserrat"/>
                  <a:cs typeface="Montserrat"/>
                  <a:sym typeface="Montserrat"/>
                </a:rPr>
                <a:t>05</a:t>
              </a:r>
              <a:endParaRPr sz="1200">
                <a:latin typeface="Century Gothic (Headings)"/>
              </a:endParaRPr>
            </a:p>
          </p:txBody>
        </p:sp>
      </p:grpSp>
      <p:sp>
        <p:nvSpPr>
          <p:cNvPr id="201" name="Google Shape;201;p10"/>
          <p:cNvSpPr txBox="1"/>
          <p:nvPr/>
        </p:nvSpPr>
        <p:spPr>
          <a:xfrm>
            <a:off x="8765529" y="836046"/>
            <a:ext cx="2808800" cy="553998"/>
          </a:xfrm>
          <a:prstGeom prst="rect">
            <a:avLst/>
          </a:prstGeom>
          <a:noFill/>
          <a:ln>
            <a:noFill/>
          </a:ln>
        </p:spPr>
        <p:txBody>
          <a:bodyPr spcFirstLastPara="1" wrap="square" lIns="0" tIns="0" rIns="0" bIns="0" anchor="t" anchorCtr="0">
            <a:spAutoFit/>
          </a:bodyPr>
          <a:lstStyle/>
          <a:p>
            <a:r>
              <a:rPr lang="en-US" dirty="0">
                <a:solidFill>
                  <a:srgbClr val="191919"/>
                </a:solidFill>
                <a:latin typeface="Century Gothic (Headings)"/>
                <a:ea typeface="Arial"/>
                <a:cs typeface="Arial"/>
                <a:sym typeface="Arial"/>
              </a:rPr>
              <a:t>Create visual representations.</a:t>
            </a:r>
            <a:endParaRPr lang="en-US" dirty="0">
              <a:latin typeface="Century Gothic (Headings)"/>
            </a:endParaRPr>
          </a:p>
        </p:txBody>
      </p:sp>
      <p:sp>
        <p:nvSpPr>
          <p:cNvPr id="202" name="Google Shape;202;p10"/>
          <p:cNvSpPr txBox="1"/>
          <p:nvPr/>
        </p:nvSpPr>
        <p:spPr>
          <a:xfrm>
            <a:off x="7738374" y="1935905"/>
            <a:ext cx="2808800" cy="707886"/>
          </a:xfrm>
          <a:prstGeom prst="rect">
            <a:avLst/>
          </a:prstGeom>
          <a:noFill/>
          <a:ln>
            <a:noFill/>
          </a:ln>
        </p:spPr>
        <p:txBody>
          <a:bodyPr spcFirstLastPara="1" wrap="square" lIns="0" tIns="0" rIns="0" bIns="0" anchor="t" anchorCtr="0">
            <a:spAutoFit/>
          </a:bodyPr>
          <a:lstStyle/>
          <a:p>
            <a:pPr>
              <a:lnSpc>
                <a:spcPct val="115000"/>
              </a:lnSpc>
            </a:pPr>
            <a:r>
              <a:rPr lang="en-US" sz="2000" dirty="0">
                <a:latin typeface="Century Gothic (Headings)"/>
              </a:rPr>
              <a:t>Explore patterns and insights.</a:t>
            </a:r>
            <a:endParaRPr dirty="0">
              <a:latin typeface="Century Gothic (Headings)"/>
            </a:endParaRPr>
          </a:p>
        </p:txBody>
      </p:sp>
      <p:sp>
        <p:nvSpPr>
          <p:cNvPr id="203" name="Google Shape;203;p10"/>
          <p:cNvSpPr txBox="1"/>
          <p:nvPr/>
        </p:nvSpPr>
        <p:spPr>
          <a:xfrm>
            <a:off x="6645655" y="3074628"/>
            <a:ext cx="2808800" cy="707886"/>
          </a:xfrm>
          <a:prstGeom prst="rect">
            <a:avLst/>
          </a:prstGeom>
          <a:noFill/>
          <a:ln>
            <a:noFill/>
          </a:ln>
        </p:spPr>
        <p:txBody>
          <a:bodyPr spcFirstLastPara="1" wrap="square" lIns="0" tIns="0" rIns="0" bIns="0" anchor="t" anchorCtr="0">
            <a:spAutoFit/>
          </a:bodyPr>
          <a:lstStyle/>
          <a:p>
            <a:pPr>
              <a:lnSpc>
                <a:spcPct val="115000"/>
              </a:lnSpc>
            </a:pPr>
            <a:r>
              <a:rPr lang="en-US" sz="2000" dirty="0">
                <a:latin typeface="Century Gothic (Headings)"/>
              </a:rPr>
              <a:t>Clean and structure the data.</a:t>
            </a:r>
            <a:endParaRPr dirty="0">
              <a:latin typeface="Century Gothic (Headings)"/>
            </a:endParaRPr>
          </a:p>
        </p:txBody>
      </p:sp>
      <p:sp>
        <p:nvSpPr>
          <p:cNvPr id="204" name="Google Shape;204;p10"/>
          <p:cNvSpPr txBox="1"/>
          <p:nvPr/>
        </p:nvSpPr>
        <p:spPr>
          <a:xfrm>
            <a:off x="5676043" y="4253311"/>
            <a:ext cx="2808800" cy="707886"/>
          </a:xfrm>
          <a:prstGeom prst="rect">
            <a:avLst/>
          </a:prstGeom>
          <a:noFill/>
          <a:ln>
            <a:noFill/>
          </a:ln>
        </p:spPr>
        <p:txBody>
          <a:bodyPr spcFirstLastPara="1" wrap="square" lIns="0" tIns="0" rIns="0" bIns="0" anchor="t" anchorCtr="0">
            <a:spAutoFit/>
          </a:bodyPr>
          <a:lstStyle/>
          <a:p>
            <a:pPr>
              <a:lnSpc>
                <a:spcPct val="115000"/>
              </a:lnSpc>
            </a:pPr>
            <a:r>
              <a:rPr lang="en-US" sz="2000" dirty="0">
                <a:latin typeface="Century Gothic (Headings)"/>
              </a:rPr>
              <a:t>Gather relevant student data.</a:t>
            </a:r>
            <a:endParaRPr dirty="0">
              <a:latin typeface="Century Gothic (Headings)"/>
            </a:endParaRPr>
          </a:p>
        </p:txBody>
      </p:sp>
      <p:sp>
        <p:nvSpPr>
          <p:cNvPr id="205" name="Google Shape;205;p10"/>
          <p:cNvSpPr txBox="1"/>
          <p:nvPr/>
        </p:nvSpPr>
        <p:spPr>
          <a:xfrm>
            <a:off x="4619130" y="5457964"/>
            <a:ext cx="2808800" cy="637097"/>
          </a:xfrm>
          <a:prstGeom prst="rect">
            <a:avLst/>
          </a:prstGeom>
          <a:noFill/>
          <a:ln>
            <a:noFill/>
          </a:ln>
        </p:spPr>
        <p:txBody>
          <a:bodyPr spcFirstLastPara="1" wrap="square" lIns="0" tIns="0" rIns="0" bIns="0" anchor="t" anchorCtr="0">
            <a:spAutoFit/>
          </a:bodyPr>
          <a:lstStyle/>
          <a:p>
            <a:pPr>
              <a:lnSpc>
                <a:spcPct val="115000"/>
              </a:lnSpc>
            </a:pPr>
            <a:r>
              <a:rPr lang="en-US" dirty="0">
                <a:solidFill>
                  <a:srgbClr val="191919"/>
                </a:solidFill>
                <a:latin typeface="Century Gothic (Headings)"/>
                <a:ea typeface="Arial"/>
                <a:cs typeface="Arial"/>
                <a:sym typeface="Arial"/>
              </a:rPr>
              <a:t>Identify the problem and objectives.</a:t>
            </a:r>
            <a:endParaRPr lang="en-US" dirty="0">
              <a:latin typeface="Century Gothic (Headings)"/>
            </a:endParaRPr>
          </a:p>
        </p:txBody>
      </p:sp>
      <p:grpSp>
        <p:nvGrpSpPr>
          <p:cNvPr id="206" name="Google Shape;206;p10"/>
          <p:cNvGrpSpPr/>
          <p:nvPr/>
        </p:nvGrpSpPr>
        <p:grpSpPr>
          <a:xfrm>
            <a:off x="5251213" y="1697339"/>
            <a:ext cx="2057400" cy="1089924"/>
            <a:chOff x="0" y="-47625"/>
            <a:chExt cx="812800" cy="430587"/>
          </a:xfrm>
        </p:grpSpPr>
        <p:sp>
          <p:nvSpPr>
            <p:cNvPr id="207" name="Google Shape;207;p10"/>
            <p:cNvSpPr/>
            <p:nvPr/>
          </p:nvSpPr>
          <p:spPr>
            <a:xfrm>
              <a:off x="0" y="0"/>
              <a:ext cx="812800" cy="382962"/>
            </a:xfrm>
            <a:custGeom>
              <a:avLst/>
              <a:gdLst/>
              <a:ahLst/>
              <a:cxnLst/>
              <a:rect l="l" t="t" r="r" b="b"/>
              <a:pathLst>
                <a:path w="812800" h="382962" extrusionOk="0">
                  <a:moveTo>
                    <a:pt x="0" y="0"/>
                  </a:moveTo>
                  <a:lnTo>
                    <a:pt x="812800" y="0"/>
                  </a:lnTo>
                  <a:lnTo>
                    <a:pt x="812800" y="382962"/>
                  </a:lnTo>
                  <a:lnTo>
                    <a:pt x="0" y="382962"/>
                  </a:lnTo>
                  <a:close/>
                </a:path>
              </a:pathLst>
            </a:custGeom>
            <a:gradFill>
              <a:gsLst>
                <a:gs pos="0">
                  <a:srgbClr val="12948A"/>
                </a:gs>
                <a:gs pos="100000">
                  <a:srgbClr val="4CBCB0"/>
                </a:gs>
              </a:gsLst>
              <a:lin ang="0" scaled="0"/>
            </a:gradFill>
            <a:ln>
              <a:noFill/>
            </a:ln>
          </p:spPr>
          <p:txBody>
            <a:bodyPr/>
            <a:lstStyle/>
            <a:p>
              <a:endParaRPr lang="en-US"/>
            </a:p>
          </p:txBody>
        </p:sp>
        <p:sp>
          <p:nvSpPr>
            <p:cNvPr id="208" name="Google Shape;208;p10"/>
            <p:cNvSpPr txBox="1"/>
            <p:nvPr/>
          </p:nvSpPr>
          <p:spPr>
            <a:xfrm>
              <a:off x="0" y="-47625"/>
              <a:ext cx="812800" cy="430587"/>
            </a:xfrm>
            <a:prstGeom prst="rect">
              <a:avLst/>
            </a:prstGeom>
            <a:noFill/>
            <a:ln>
              <a:noFill/>
            </a:ln>
          </p:spPr>
          <p:txBody>
            <a:bodyPr spcFirstLastPara="1" wrap="square" lIns="169333" tIns="169333" rIns="169333" bIns="169333" anchor="ctr" anchorCtr="0">
              <a:noAutofit/>
            </a:bodyPr>
            <a:lstStyle/>
            <a:p>
              <a:pPr algn="ctr">
                <a:lnSpc>
                  <a:spcPct val="140000"/>
                </a:lnSpc>
              </a:pPr>
              <a:r>
                <a:rPr lang="en-US" sz="1667" b="1" dirty="0">
                  <a:solidFill>
                    <a:srgbClr val="FFFFFF"/>
                  </a:solidFill>
                  <a:latin typeface="Century Gothic (Headings)"/>
                  <a:ea typeface="Montserrat"/>
                  <a:cs typeface="Montserrat"/>
                  <a:sym typeface="Montserrat"/>
                </a:rPr>
                <a:t>Data Analyze</a:t>
              </a:r>
            </a:p>
          </p:txBody>
        </p:sp>
      </p:grpSp>
      <p:grpSp>
        <p:nvGrpSpPr>
          <p:cNvPr id="209" name="Google Shape;209;p10"/>
          <p:cNvGrpSpPr/>
          <p:nvPr/>
        </p:nvGrpSpPr>
        <p:grpSpPr>
          <a:xfrm>
            <a:off x="4619130" y="1672520"/>
            <a:ext cx="568584" cy="1114035"/>
            <a:chOff x="0" y="-57150"/>
            <a:chExt cx="224626" cy="440112"/>
          </a:xfrm>
        </p:grpSpPr>
        <p:sp>
          <p:nvSpPr>
            <p:cNvPr id="210" name="Google Shape;210;p10"/>
            <p:cNvSpPr/>
            <p:nvPr/>
          </p:nvSpPr>
          <p:spPr>
            <a:xfrm>
              <a:off x="0" y="0"/>
              <a:ext cx="224626" cy="382962"/>
            </a:xfrm>
            <a:custGeom>
              <a:avLst/>
              <a:gdLst/>
              <a:ahLst/>
              <a:cxnLst/>
              <a:rect l="l" t="t" r="r" b="b"/>
              <a:pathLst>
                <a:path w="224626" h="382962" extrusionOk="0">
                  <a:moveTo>
                    <a:pt x="0" y="0"/>
                  </a:moveTo>
                  <a:lnTo>
                    <a:pt x="224626" y="0"/>
                  </a:lnTo>
                  <a:lnTo>
                    <a:pt x="224626" y="382962"/>
                  </a:lnTo>
                  <a:lnTo>
                    <a:pt x="0" y="382962"/>
                  </a:lnTo>
                  <a:close/>
                </a:path>
              </a:pathLst>
            </a:custGeom>
            <a:solidFill>
              <a:srgbClr val="4CA19A"/>
            </a:solidFill>
            <a:ln>
              <a:noFill/>
            </a:ln>
          </p:spPr>
          <p:txBody>
            <a:bodyPr/>
            <a:lstStyle/>
            <a:p>
              <a:endParaRPr lang="en-US"/>
            </a:p>
          </p:txBody>
        </p:sp>
        <p:sp>
          <p:nvSpPr>
            <p:cNvPr id="211" name="Google Shape;211;p10"/>
            <p:cNvSpPr txBox="1"/>
            <p:nvPr/>
          </p:nvSpPr>
          <p:spPr>
            <a:xfrm>
              <a:off x="0" y="-57150"/>
              <a:ext cx="224626" cy="440112"/>
            </a:xfrm>
            <a:prstGeom prst="rect">
              <a:avLst/>
            </a:prstGeom>
            <a:noFill/>
            <a:ln>
              <a:noFill/>
            </a:ln>
          </p:spPr>
          <p:txBody>
            <a:bodyPr spcFirstLastPara="1" wrap="square" lIns="33867" tIns="33867" rIns="33867" bIns="33867" anchor="ctr" anchorCtr="0">
              <a:noAutofit/>
            </a:bodyPr>
            <a:lstStyle/>
            <a:p>
              <a:pPr algn="ctr">
                <a:lnSpc>
                  <a:spcPct val="140016"/>
                </a:lnSpc>
              </a:pPr>
              <a:r>
                <a:rPr lang="en-US" sz="1666" b="1" dirty="0">
                  <a:solidFill>
                    <a:srgbClr val="FFFFFF"/>
                  </a:solidFill>
                  <a:latin typeface="Century Gothic (Headings)"/>
                  <a:ea typeface="Montserrat"/>
                  <a:cs typeface="Montserrat"/>
                  <a:sym typeface="Montserrat"/>
                </a:rPr>
                <a:t>04</a:t>
              </a:r>
              <a:endParaRPr sz="1200" dirty="0">
                <a:latin typeface="Century Gothic (Headings)"/>
              </a:endParaRPr>
            </a:p>
          </p:txBody>
        </p:sp>
      </p:grpSp>
      <p:grpSp>
        <p:nvGrpSpPr>
          <p:cNvPr id="212" name="Google Shape;212;p10"/>
          <p:cNvGrpSpPr/>
          <p:nvPr/>
        </p:nvGrpSpPr>
        <p:grpSpPr>
          <a:xfrm>
            <a:off x="4194300" y="2825463"/>
            <a:ext cx="2057400" cy="1089924"/>
            <a:chOff x="0" y="-47625"/>
            <a:chExt cx="812800" cy="430587"/>
          </a:xfrm>
        </p:grpSpPr>
        <p:sp>
          <p:nvSpPr>
            <p:cNvPr id="213" name="Google Shape;213;p10"/>
            <p:cNvSpPr/>
            <p:nvPr/>
          </p:nvSpPr>
          <p:spPr>
            <a:xfrm>
              <a:off x="0" y="0"/>
              <a:ext cx="812800" cy="382962"/>
            </a:xfrm>
            <a:custGeom>
              <a:avLst/>
              <a:gdLst/>
              <a:ahLst/>
              <a:cxnLst/>
              <a:rect l="l" t="t" r="r" b="b"/>
              <a:pathLst>
                <a:path w="812800" h="382962" extrusionOk="0">
                  <a:moveTo>
                    <a:pt x="0" y="0"/>
                  </a:moveTo>
                  <a:lnTo>
                    <a:pt x="812800" y="0"/>
                  </a:lnTo>
                  <a:lnTo>
                    <a:pt x="812800" y="382962"/>
                  </a:lnTo>
                  <a:lnTo>
                    <a:pt x="0" y="382962"/>
                  </a:lnTo>
                  <a:close/>
                </a:path>
              </a:pathLst>
            </a:custGeom>
            <a:gradFill>
              <a:gsLst>
                <a:gs pos="0">
                  <a:srgbClr val="B4298B"/>
                </a:gs>
                <a:gs pos="100000">
                  <a:srgbClr val="DD61A2"/>
                </a:gs>
              </a:gsLst>
              <a:lin ang="0" scaled="0"/>
            </a:gradFill>
            <a:ln>
              <a:noFill/>
            </a:ln>
          </p:spPr>
          <p:txBody>
            <a:bodyPr/>
            <a:lstStyle/>
            <a:p>
              <a:endParaRPr lang="en-US"/>
            </a:p>
          </p:txBody>
        </p:sp>
        <p:sp>
          <p:nvSpPr>
            <p:cNvPr id="214" name="Google Shape;214;p10"/>
            <p:cNvSpPr txBox="1"/>
            <p:nvPr/>
          </p:nvSpPr>
          <p:spPr>
            <a:xfrm>
              <a:off x="0" y="-47625"/>
              <a:ext cx="812800" cy="430587"/>
            </a:xfrm>
            <a:prstGeom prst="rect">
              <a:avLst/>
            </a:prstGeom>
            <a:noFill/>
            <a:ln>
              <a:noFill/>
            </a:ln>
          </p:spPr>
          <p:txBody>
            <a:bodyPr spcFirstLastPara="1" wrap="square" lIns="169333" tIns="169333" rIns="169333" bIns="169333" anchor="ctr" anchorCtr="0">
              <a:noAutofit/>
            </a:bodyPr>
            <a:lstStyle/>
            <a:p>
              <a:pPr algn="ctr">
                <a:lnSpc>
                  <a:spcPct val="140000"/>
                </a:lnSpc>
              </a:pPr>
              <a:r>
                <a:rPr lang="en-US" sz="1667" b="1" dirty="0">
                  <a:solidFill>
                    <a:srgbClr val="FFFFFF"/>
                  </a:solidFill>
                  <a:latin typeface="Century Gothic (Headings)"/>
                  <a:ea typeface="Montserrat"/>
                  <a:cs typeface="Montserrat"/>
                  <a:sym typeface="Montserrat"/>
                </a:rPr>
                <a:t>Data Preprocessing</a:t>
              </a:r>
            </a:p>
          </p:txBody>
        </p:sp>
      </p:grpSp>
      <p:grpSp>
        <p:nvGrpSpPr>
          <p:cNvPr id="215" name="Google Shape;215;p10"/>
          <p:cNvGrpSpPr/>
          <p:nvPr/>
        </p:nvGrpSpPr>
        <p:grpSpPr>
          <a:xfrm>
            <a:off x="3562217" y="2801069"/>
            <a:ext cx="568584" cy="1114035"/>
            <a:chOff x="0" y="-57150"/>
            <a:chExt cx="224626" cy="440112"/>
          </a:xfrm>
        </p:grpSpPr>
        <p:sp>
          <p:nvSpPr>
            <p:cNvPr id="216" name="Google Shape;216;p10"/>
            <p:cNvSpPr/>
            <p:nvPr/>
          </p:nvSpPr>
          <p:spPr>
            <a:xfrm>
              <a:off x="0" y="0"/>
              <a:ext cx="224626" cy="382962"/>
            </a:xfrm>
            <a:custGeom>
              <a:avLst/>
              <a:gdLst/>
              <a:ahLst/>
              <a:cxnLst/>
              <a:rect l="l" t="t" r="r" b="b"/>
              <a:pathLst>
                <a:path w="224626" h="382962" extrusionOk="0">
                  <a:moveTo>
                    <a:pt x="0" y="0"/>
                  </a:moveTo>
                  <a:lnTo>
                    <a:pt x="224626" y="0"/>
                  </a:lnTo>
                  <a:lnTo>
                    <a:pt x="224626" y="382962"/>
                  </a:lnTo>
                  <a:lnTo>
                    <a:pt x="0" y="382962"/>
                  </a:lnTo>
                  <a:close/>
                </a:path>
              </a:pathLst>
            </a:custGeom>
            <a:solidFill>
              <a:srgbClr val="BC2573"/>
            </a:solidFill>
            <a:ln>
              <a:noFill/>
            </a:ln>
          </p:spPr>
          <p:txBody>
            <a:bodyPr/>
            <a:lstStyle/>
            <a:p>
              <a:endParaRPr lang="en-US"/>
            </a:p>
          </p:txBody>
        </p:sp>
        <p:sp>
          <p:nvSpPr>
            <p:cNvPr id="217" name="Google Shape;217;p10"/>
            <p:cNvSpPr txBox="1"/>
            <p:nvPr/>
          </p:nvSpPr>
          <p:spPr>
            <a:xfrm>
              <a:off x="0" y="-57150"/>
              <a:ext cx="224626" cy="440112"/>
            </a:xfrm>
            <a:prstGeom prst="rect">
              <a:avLst/>
            </a:prstGeom>
            <a:noFill/>
            <a:ln>
              <a:noFill/>
            </a:ln>
          </p:spPr>
          <p:txBody>
            <a:bodyPr spcFirstLastPara="1" wrap="square" lIns="33867" tIns="33867" rIns="33867" bIns="33867" anchor="ctr" anchorCtr="0">
              <a:noAutofit/>
            </a:bodyPr>
            <a:lstStyle/>
            <a:p>
              <a:pPr algn="ctr">
                <a:lnSpc>
                  <a:spcPct val="140016"/>
                </a:lnSpc>
              </a:pPr>
              <a:r>
                <a:rPr lang="en-US" sz="1666" b="1">
                  <a:solidFill>
                    <a:srgbClr val="FFFFFF"/>
                  </a:solidFill>
                  <a:latin typeface="Century Gothic (Headings)"/>
                  <a:ea typeface="Montserrat"/>
                  <a:cs typeface="Montserrat"/>
                  <a:sym typeface="Montserrat"/>
                </a:rPr>
                <a:t>03</a:t>
              </a:r>
              <a:endParaRPr sz="1200">
                <a:latin typeface="Century Gothic (Headings)"/>
              </a:endParaRPr>
            </a:p>
          </p:txBody>
        </p:sp>
      </p:grpSp>
      <p:grpSp>
        <p:nvGrpSpPr>
          <p:cNvPr id="218" name="Google Shape;218;p10"/>
          <p:cNvGrpSpPr/>
          <p:nvPr/>
        </p:nvGrpSpPr>
        <p:grpSpPr>
          <a:xfrm>
            <a:off x="3137387" y="3954153"/>
            <a:ext cx="2057400" cy="1089924"/>
            <a:chOff x="0" y="-47625"/>
            <a:chExt cx="812800" cy="430587"/>
          </a:xfrm>
        </p:grpSpPr>
        <p:sp>
          <p:nvSpPr>
            <p:cNvPr id="219" name="Google Shape;219;p10"/>
            <p:cNvSpPr/>
            <p:nvPr/>
          </p:nvSpPr>
          <p:spPr>
            <a:xfrm>
              <a:off x="0" y="0"/>
              <a:ext cx="812800" cy="382962"/>
            </a:xfrm>
            <a:custGeom>
              <a:avLst/>
              <a:gdLst/>
              <a:ahLst/>
              <a:cxnLst/>
              <a:rect l="l" t="t" r="r" b="b"/>
              <a:pathLst>
                <a:path w="812800" h="382962" extrusionOk="0">
                  <a:moveTo>
                    <a:pt x="0" y="0"/>
                  </a:moveTo>
                  <a:lnTo>
                    <a:pt x="812800" y="0"/>
                  </a:lnTo>
                  <a:lnTo>
                    <a:pt x="812800" y="382962"/>
                  </a:lnTo>
                  <a:lnTo>
                    <a:pt x="0" y="382962"/>
                  </a:lnTo>
                  <a:close/>
                </a:path>
              </a:pathLst>
            </a:custGeom>
            <a:gradFill>
              <a:gsLst>
                <a:gs pos="0">
                  <a:srgbClr val="F14B23"/>
                </a:gs>
                <a:gs pos="100000">
                  <a:srgbClr val="F99A16"/>
                </a:gs>
              </a:gsLst>
              <a:lin ang="0" scaled="0"/>
            </a:gradFill>
            <a:ln>
              <a:noFill/>
            </a:ln>
          </p:spPr>
          <p:txBody>
            <a:bodyPr/>
            <a:lstStyle/>
            <a:p>
              <a:endParaRPr lang="en-US"/>
            </a:p>
          </p:txBody>
        </p:sp>
        <p:sp>
          <p:nvSpPr>
            <p:cNvPr id="220" name="Google Shape;220;p10"/>
            <p:cNvSpPr txBox="1"/>
            <p:nvPr/>
          </p:nvSpPr>
          <p:spPr>
            <a:xfrm>
              <a:off x="0" y="-47625"/>
              <a:ext cx="812800" cy="430587"/>
            </a:xfrm>
            <a:prstGeom prst="rect">
              <a:avLst/>
            </a:prstGeom>
            <a:noFill/>
            <a:ln>
              <a:noFill/>
            </a:ln>
          </p:spPr>
          <p:txBody>
            <a:bodyPr spcFirstLastPara="1" wrap="square" lIns="169333" tIns="169333" rIns="169333" bIns="169333" anchor="ctr" anchorCtr="0">
              <a:noAutofit/>
            </a:bodyPr>
            <a:lstStyle/>
            <a:p>
              <a:pPr algn="ctr">
                <a:lnSpc>
                  <a:spcPct val="140000"/>
                </a:lnSpc>
              </a:pPr>
              <a:r>
                <a:rPr lang="en-US" sz="1667" b="1" dirty="0">
                  <a:solidFill>
                    <a:srgbClr val="FFFFFF"/>
                  </a:solidFill>
                  <a:latin typeface="Century Gothic (Headings)"/>
                  <a:ea typeface="Montserrat"/>
                  <a:cs typeface="Montserrat"/>
                  <a:sym typeface="Montserrat"/>
                </a:rPr>
                <a:t>Data Collection</a:t>
              </a:r>
            </a:p>
          </p:txBody>
        </p:sp>
      </p:grpSp>
      <p:grpSp>
        <p:nvGrpSpPr>
          <p:cNvPr id="221" name="Google Shape;221;p10"/>
          <p:cNvGrpSpPr/>
          <p:nvPr/>
        </p:nvGrpSpPr>
        <p:grpSpPr>
          <a:xfrm>
            <a:off x="2505303" y="3929617"/>
            <a:ext cx="568584" cy="1114035"/>
            <a:chOff x="0" y="-57150"/>
            <a:chExt cx="224626" cy="440112"/>
          </a:xfrm>
        </p:grpSpPr>
        <p:sp>
          <p:nvSpPr>
            <p:cNvPr id="222" name="Google Shape;222;p10"/>
            <p:cNvSpPr/>
            <p:nvPr/>
          </p:nvSpPr>
          <p:spPr>
            <a:xfrm>
              <a:off x="0" y="0"/>
              <a:ext cx="224626" cy="382962"/>
            </a:xfrm>
            <a:custGeom>
              <a:avLst/>
              <a:gdLst/>
              <a:ahLst/>
              <a:cxnLst/>
              <a:rect l="l" t="t" r="r" b="b"/>
              <a:pathLst>
                <a:path w="224626" h="382962" extrusionOk="0">
                  <a:moveTo>
                    <a:pt x="0" y="0"/>
                  </a:moveTo>
                  <a:lnTo>
                    <a:pt x="224626" y="0"/>
                  </a:lnTo>
                  <a:lnTo>
                    <a:pt x="224626" y="382962"/>
                  </a:lnTo>
                  <a:lnTo>
                    <a:pt x="0" y="382962"/>
                  </a:lnTo>
                  <a:close/>
                </a:path>
              </a:pathLst>
            </a:custGeom>
            <a:solidFill>
              <a:srgbClr val="ED7843"/>
            </a:solidFill>
            <a:ln>
              <a:noFill/>
            </a:ln>
          </p:spPr>
          <p:txBody>
            <a:bodyPr/>
            <a:lstStyle/>
            <a:p>
              <a:endParaRPr lang="en-US"/>
            </a:p>
          </p:txBody>
        </p:sp>
        <p:sp>
          <p:nvSpPr>
            <p:cNvPr id="223" name="Google Shape;223;p10"/>
            <p:cNvSpPr txBox="1"/>
            <p:nvPr/>
          </p:nvSpPr>
          <p:spPr>
            <a:xfrm>
              <a:off x="0" y="-57150"/>
              <a:ext cx="224626" cy="440112"/>
            </a:xfrm>
            <a:prstGeom prst="rect">
              <a:avLst/>
            </a:prstGeom>
            <a:noFill/>
            <a:ln>
              <a:noFill/>
            </a:ln>
          </p:spPr>
          <p:txBody>
            <a:bodyPr spcFirstLastPara="1" wrap="square" lIns="33867" tIns="33867" rIns="33867" bIns="33867" anchor="ctr" anchorCtr="0">
              <a:noAutofit/>
            </a:bodyPr>
            <a:lstStyle/>
            <a:p>
              <a:pPr algn="ctr">
                <a:lnSpc>
                  <a:spcPct val="140016"/>
                </a:lnSpc>
              </a:pPr>
              <a:r>
                <a:rPr lang="en-US" sz="1666" b="1">
                  <a:solidFill>
                    <a:srgbClr val="FFFFFF"/>
                  </a:solidFill>
                  <a:latin typeface="Century Gothic (Headings)"/>
                  <a:ea typeface="Montserrat"/>
                  <a:cs typeface="Montserrat"/>
                  <a:sym typeface="Montserrat"/>
                </a:rPr>
                <a:t>02</a:t>
              </a:r>
              <a:endParaRPr sz="1200">
                <a:latin typeface="Century Gothic (Headings)"/>
              </a:endParaRPr>
            </a:p>
          </p:txBody>
        </p:sp>
      </p:grpSp>
      <p:grpSp>
        <p:nvGrpSpPr>
          <p:cNvPr id="224" name="Google Shape;224;p10"/>
          <p:cNvGrpSpPr/>
          <p:nvPr/>
        </p:nvGrpSpPr>
        <p:grpSpPr>
          <a:xfrm>
            <a:off x="2080467" y="5202827"/>
            <a:ext cx="2057407" cy="969730"/>
            <a:chOff x="-3" y="0"/>
            <a:chExt cx="812803" cy="383103"/>
          </a:xfrm>
        </p:grpSpPr>
        <p:sp>
          <p:nvSpPr>
            <p:cNvPr id="225" name="Google Shape;225;p10"/>
            <p:cNvSpPr/>
            <p:nvPr/>
          </p:nvSpPr>
          <p:spPr>
            <a:xfrm>
              <a:off x="0" y="0"/>
              <a:ext cx="812800" cy="382962"/>
            </a:xfrm>
            <a:custGeom>
              <a:avLst/>
              <a:gdLst/>
              <a:ahLst/>
              <a:cxnLst/>
              <a:rect l="l" t="t" r="r" b="b"/>
              <a:pathLst>
                <a:path w="812800" h="382962" extrusionOk="0">
                  <a:moveTo>
                    <a:pt x="0" y="0"/>
                  </a:moveTo>
                  <a:lnTo>
                    <a:pt x="812800" y="0"/>
                  </a:lnTo>
                  <a:lnTo>
                    <a:pt x="812800" y="382962"/>
                  </a:lnTo>
                  <a:lnTo>
                    <a:pt x="0" y="382962"/>
                  </a:lnTo>
                  <a:close/>
                </a:path>
              </a:pathLst>
            </a:custGeom>
            <a:gradFill>
              <a:gsLst>
                <a:gs pos="0">
                  <a:srgbClr val="FFAA29"/>
                </a:gs>
                <a:gs pos="100000">
                  <a:srgbClr val="F8D54F"/>
                </a:gs>
              </a:gsLst>
              <a:lin ang="0" scaled="0"/>
            </a:gradFill>
            <a:ln>
              <a:noFill/>
            </a:ln>
          </p:spPr>
          <p:txBody>
            <a:bodyPr/>
            <a:lstStyle/>
            <a:p>
              <a:endParaRPr lang="en-US"/>
            </a:p>
          </p:txBody>
        </p:sp>
        <p:sp>
          <p:nvSpPr>
            <p:cNvPr id="226" name="Google Shape;226;p10"/>
            <p:cNvSpPr txBox="1"/>
            <p:nvPr/>
          </p:nvSpPr>
          <p:spPr>
            <a:xfrm>
              <a:off x="-3" y="3"/>
              <a:ext cx="812700" cy="383100"/>
            </a:xfrm>
            <a:prstGeom prst="rect">
              <a:avLst/>
            </a:prstGeom>
            <a:noFill/>
            <a:ln>
              <a:noFill/>
            </a:ln>
          </p:spPr>
          <p:txBody>
            <a:bodyPr spcFirstLastPara="1" wrap="square" lIns="169333" tIns="169333" rIns="169333" bIns="169333" anchor="ctr" anchorCtr="0">
              <a:noAutofit/>
            </a:bodyPr>
            <a:lstStyle/>
            <a:p>
              <a:pPr algn="ctr">
                <a:lnSpc>
                  <a:spcPct val="140000"/>
                </a:lnSpc>
              </a:pPr>
              <a:r>
                <a:rPr lang="en-US" sz="1667" b="1" dirty="0">
                  <a:solidFill>
                    <a:srgbClr val="FFFFFF"/>
                  </a:solidFill>
                  <a:latin typeface="Century Gothic (Headings)"/>
                  <a:ea typeface="Montserrat"/>
                  <a:cs typeface="Montserrat"/>
                  <a:sym typeface="Montserrat"/>
                </a:rPr>
                <a:t>Problem Finding</a:t>
              </a:r>
            </a:p>
          </p:txBody>
        </p:sp>
      </p:grpSp>
      <p:grpSp>
        <p:nvGrpSpPr>
          <p:cNvPr id="227" name="Google Shape;227;p10"/>
          <p:cNvGrpSpPr/>
          <p:nvPr/>
        </p:nvGrpSpPr>
        <p:grpSpPr>
          <a:xfrm>
            <a:off x="1448384" y="5202468"/>
            <a:ext cx="568775" cy="969738"/>
            <a:chOff x="-3" y="-142"/>
            <a:chExt cx="224700" cy="383104"/>
          </a:xfrm>
        </p:grpSpPr>
        <p:sp>
          <p:nvSpPr>
            <p:cNvPr id="228" name="Google Shape;228;p10"/>
            <p:cNvSpPr/>
            <p:nvPr/>
          </p:nvSpPr>
          <p:spPr>
            <a:xfrm>
              <a:off x="0" y="0"/>
              <a:ext cx="224626" cy="382962"/>
            </a:xfrm>
            <a:custGeom>
              <a:avLst/>
              <a:gdLst/>
              <a:ahLst/>
              <a:cxnLst/>
              <a:rect l="l" t="t" r="r" b="b"/>
              <a:pathLst>
                <a:path w="224626" h="382962" extrusionOk="0">
                  <a:moveTo>
                    <a:pt x="0" y="0"/>
                  </a:moveTo>
                  <a:lnTo>
                    <a:pt x="224626" y="0"/>
                  </a:lnTo>
                  <a:lnTo>
                    <a:pt x="224626" y="382962"/>
                  </a:lnTo>
                  <a:lnTo>
                    <a:pt x="0" y="382962"/>
                  </a:lnTo>
                  <a:close/>
                </a:path>
              </a:pathLst>
            </a:custGeom>
            <a:solidFill>
              <a:srgbClr val="FDB02F"/>
            </a:solidFill>
            <a:ln>
              <a:noFill/>
            </a:ln>
          </p:spPr>
          <p:txBody>
            <a:bodyPr/>
            <a:lstStyle/>
            <a:p>
              <a:endParaRPr lang="en-US"/>
            </a:p>
          </p:txBody>
        </p:sp>
        <p:sp>
          <p:nvSpPr>
            <p:cNvPr id="229" name="Google Shape;229;p10"/>
            <p:cNvSpPr txBox="1"/>
            <p:nvPr/>
          </p:nvSpPr>
          <p:spPr>
            <a:xfrm>
              <a:off x="-3" y="-142"/>
              <a:ext cx="224700" cy="383100"/>
            </a:xfrm>
            <a:prstGeom prst="rect">
              <a:avLst/>
            </a:prstGeom>
            <a:noFill/>
            <a:ln>
              <a:noFill/>
            </a:ln>
          </p:spPr>
          <p:txBody>
            <a:bodyPr spcFirstLastPara="1" wrap="square" lIns="33867" tIns="33867" rIns="33867" bIns="33867" anchor="ctr" anchorCtr="0">
              <a:noAutofit/>
            </a:bodyPr>
            <a:lstStyle/>
            <a:p>
              <a:pPr algn="ctr">
                <a:lnSpc>
                  <a:spcPct val="140016"/>
                </a:lnSpc>
              </a:pPr>
              <a:r>
                <a:rPr lang="en-US" sz="1666" b="1" dirty="0">
                  <a:solidFill>
                    <a:srgbClr val="FFFFFF"/>
                  </a:solidFill>
                  <a:latin typeface="Century Gothic (Headings)"/>
                  <a:ea typeface="Montserrat"/>
                  <a:cs typeface="Montserrat"/>
                  <a:sym typeface="Montserrat"/>
                </a:rPr>
                <a:t>01</a:t>
              </a:r>
              <a:endParaRPr sz="1200" dirty="0">
                <a:latin typeface="Century Gothic (Headings)"/>
              </a:endParaRPr>
            </a:p>
          </p:txBody>
        </p:sp>
      </p:grpSp>
      <p:sp>
        <p:nvSpPr>
          <p:cNvPr id="3" name="Slide Number Placeholder 2">
            <a:extLst>
              <a:ext uri="{FF2B5EF4-FFF2-40B4-BE49-F238E27FC236}">
                <a16:creationId xmlns:a16="http://schemas.microsoft.com/office/drawing/2014/main" id="{E6CE5060-8E55-60CB-5D97-411FE25F99A2}"/>
              </a:ext>
            </a:extLst>
          </p:cNvPr>
          <p:cNvSpPr>
            <a:spLocks noGrp="1"/>
          </p:cNvSpPr>
          <p:nvPr>
            <p:ph type="sldNum" sz="quarter" idx="12"/>
          </p:nvPr>
        </p:nvSpPr>
        <p:spPr/>
        <p:txBody>
          <a:bodyPr/>
          <a:lstStyle/>
          <a:p>
            <a:fld id="{3E422C54-87D3-4C96-99E4-6E65A620FFA8}" type="slidenum">
              <a:rPr lang="en-US" smtClean="0"/>
              <a:t>6</a:t>
            </a:fld>
            <a:endParaRPr 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 calcmode="lin" valueType="num">
                                      <p:cBhvr additive="base">
                                        <p:cTn id="7" dur="500" fill="hold"/>
                                        <p:tgtEl>
                                          <p:spTgt spid="227"/>
                                        </p:tgtEl>
                                        <p:attrNameLst>
                                          <p:attrName>ppt_x</p:attrName>
                                        </p:attrNameLst>
                                      </p:cBhvr>
                                      <p:tavLst>
                                        <p:tav tm="0">
                                          <p:val>
                                            <p:strVal val="#ppt_x"/>
                                          </p:val>
                                        </p:tav>
                                        <p:tav tm="100000">
                                          <p:val>
                                            <p:strVal val="#ppt_x"/>
                                          </p:val>
                                        </p:tav>
                                      </p:tavLst>
                                    </p:anim>
                                    <p:anim calcmode="lin" valueType="num">
                                      <p:cBhvr additive="base">
                                        <p:cTn id="8" dur="500" fill="hold"/>
                                        <p:tgtEl>
                                          <p:spTgt spid="227"/>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0"/>
                                  </p:stCondLst>
                                  <p:childTnLst>
                                    <p:set>
                                      <p:cBhvr>
                                        <p:cTn id="10" dur="1" fill="hold">
                                          <p:stCondLst>
                                            <p:cond delay="0"/>
                                          </p:stCondLst>
                                        </p:cTn>
                                        <p:tgtEl>
                                          <p:spTgt spid="224"/>
                                        </p:tgtEl>
                                        <p:attrNameLst>
                                          <p:attrName>style.visibility</p:attrName>
                                        </p:attrNameLst>
                                      </p:cBhvr>
                                      <p:to>
                                        <p:strVal val="visible"/>
                                      </p:to>
                                    </p:set>
                                    <p:anim calcmode="lin" valueType="num">
                                      <p:cBhvr additive="base">
                                        <p:cTn id="11" dur="500" fill="hold"/>
                                        <p:tgtEl>
                                          <p:spTgt spid="224"/>
                                        </p:tgtEl>
                                        <p:attrNameLst>
                                          <p:attrName>ppt_x</p:attrName>
                                        </p:attrNameLst>
                                      </p:cBhvr>
                                      <p:tavLst>
                                        <p:tav tm="0">
                                          <p:val>
                                            <p:strVal val="#ppt_x"/>
                                          </p:val>
                                        </p:tav>
                                        <p:tav tm="100000">
                                          <p:val>
                                            <p:strVal val="#ppt_x"/>
                                          </p:val>
                                        </p:tav>
                                      </p:tavLst>
                                    </p:anim>
                                    <p:anim calcmode="lin" valueType="num">
                                      <p:cBhvr additive="base">
                                        <p:cTn id="12" dur="500" fill="hold"/>
                                        <p:tgtEl>
                                          <p:spTgt spid="224"/>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205"/>
                                        </p:tgtEl>
                                        <p:attrNameLst>
                                          <p:attrName>style.visibility</p:attrName>
                                        </p:attrNameLst>
                                      </p:cBhvr>
                                      <p:to>
                                        <p:strVal val="visible"/>
                                      </p:to>
                                    </p:set>
                                    <p:anim calcmode="lin" valueType="num">
                                      <p:cBhvr additive="base">
                                        <p:cTn id="15" dur="500" fill="hold"/>
                                        <p:tgtEl>
                                          <p:spTgt spid="205"/>
                                        </p:tgtEl>
                                        <p:attrNameLst>
                                          <p:attrName>ppt_x</p:attrName>
                                        </p:attrNameLst>
                                      </p:cBhvr>
                                      <p:tavLst>
                                        <p:tav tm="0">
                                          <p:val>
                                            <p:strVal val="#ppt_x"/>
                                          </p:val>
                                        </p:tav>
                                        <p:tav tm="100000">
                                          <p:val>
                                            <p:strVal val="#ppt_x"/>
                                          </p:val>
                                        </p:tav>
                                      </p:tavLst>
                                    </p:anim>
                                    <p:anim calcmode="lin" valueType="num">
                                      <p:cBhvr additive="base">
                                        <p:cTn id="16" dur="500" fill="hold"/>
                                        <p:tgtEl>
                                          <p:spTgt spid="205"/>
                                        </p:tgtEl>
                                        <p:attrNameLst>
                                          <p:attrName>ppt_y</p:attrName>
                                        </p:attrNameLst>
                                      </p:cBhvr>
                                      <p:tavLst>
                                        <p:tav tm="0">
                                          <p:val>
                                            <p:strVal val="0-#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1" fill="hold" nodeType="clickEffect">
                                  <p:stCondLst>
                                    <p:cond delay="0"/>
                                  </p:stCondLst>
                                  <p:childTnLst>
                                    <p:set>
                                      <p:cBhvr>
                                        <p:cTn id="20" dur="1" fill="hold">
                                          <p:stCondLst>
                                            <p:cond delay="0"/>
                                          </p:stCondLst>
                                        </p:cTn>
                                        <p:tgtEl>
                                          <p:spTgt spid="221"/>
                                        </p:tgtEl>
                                        <p:attrNameLst>
                                          <p:attrName>style.visibility</p:attrName>
                                        </p:attrNameLst>
                                      </p:cBhvr>
                                      <p:to>
                                        <p:strVal val="visible"/>
                                      </p:to>
                                    </p:set>
                                    <p:anim calcmode="lin" valueType="num">
                                      <p:cBhvr additive="base">
                                        <p:cTn id="21" dur="500" fill="hold"/>
                                        <p:tgtEl>
                                          <p:spTgt spid="221"/>
                                        </p:tgtEl>
                                        <p:attrNameLst>
                                          <p:attrName>ppt_x</p:attrName>
                                        </p:attrNameLst>
                                      </p:cBhvr>
                                      <p:tavLst>
                                        <p:tav tm="0">
                                          <p:val>
                                            <p:strVal val="#ppt_x"/>
                                          </p:val>
                                        </p:tav>
                                        <p:tav tm="100000">
                                          <p:val>
                                            <p:strVal val="#ppt_x"/>
                                          </p:val>
                                        </p:tav>
                                      </p:tavLst>
                                    </p:anim>
                                    <p:anim calcmode="lin" valueType="num">
                                      <p:cBhvr additive="base">
                                        <p:cTn id="22" dur="500" fill="hold"/>
                                        <p:tgtEl>
                                          <p:spTgt spid="221"/>
                                        </p:tgtEl>
                                        <p:attrNameLst>
                                          <p:attrName>ppt_y</p:attrName>
                                        </p:attrNameLst>
                                      </p:cBhvr>
                                      <p:tavLst>
                                        <p:tav tm="0">
                                          <p:val>
                                            <p:strVal val="0-#ppt_h/2"/>
                                          </p:val>
                                        </p:tav>
                                        <p:tav tm="100000">
                                          <p:val>
                                            <p:strVal val="#ppt_y"/>
                                          </p:val>
                                        </p:tav>
                                      </p:tavLst>
                                    </p:anim>
                                  </p:childTnLst>
                                </p:cTn>
                              </p:par>
                              <p:par>
                                <p:cTn id="23" presetID="2" presetClass="entr" presetSubtype="1"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 calcmode="lin" valueType="num">
                                      <p:cBhvr additive="base">
                                        <p:cTn id="25" dur="500" fill="hold"/>
                                        <p:tgtEl>
                                          <p:spTgt spid="218"/>
                                        </p:tgtEl>
                                        <p:attrNameLst>
                                          <p:attrName>ppt_x</p:attrName>
                                        </p:attrNameLst>
                                      </p:cBhvr>
                                      <p:tavLst>
                                        <p:tav tm="0">
                                          <p:val>
                                            <p:strVal val="#ppt_x"/>
                                          </p:val>
                                        </p:tav>
                                        <p:tav tm="100000">
                                          <p:val>
                                            <p:strVal val="#ppt_x"/>
                                          </p:val>
                                        </p:tav>
                                      </p:tavLst>
                                    </p:anim>
                                    <p:anim calcmode="lin" valueType="num">
                                      <p:cBhvr additive="base">
                                        <p:cTn id="26" dur="500" fill="hold"/>
                                        <p:tgtEl>
                                          <p:spTgt spid="218"/>
                                        </p:tgtEl>
                                        <p:attrNameLst>
                                          <p:attrName>ppt_y</p:attrName>
                                        </p:attrNameLst>
                                      </p:cBhvr>
                                      <p:tavLst>
                                        <p:tav tm="0">
                                          <p:val>
                                            <p:strVal val="0-#ppt_h/2"/>
                                          </p:val>
                                        </p:tav>
                                        <p:tav tm="100000">
                                          <p:val>
                                            <p:strVal val="#ppt_y"/>
                                          </p:val>
                                        </p:tav>
                                      </p:tavLst>
                                    </p:anim>
                                  </p:childTnLst>
                                </p:cTn>
                              </p:par>
                              <p:par>
                                <p:cTn id="27" presetID="2" presetClass="entr" presetSubtype="1" fill="hold" grpId="0" nodeType="withEffect">
                                  <p:stCondLst>
                                    <p:cond delay="0"/>
                                  </p:stCondLst>
                                  <p:childTnLst>
                                    <p:set>
                                      <p:cBhvr>
                                        <p:cTn id="28" dur="1" fill="hold">
                                          <p:stCondLst>
                                            <p:cond delay="0"/>
                                          </p:stCondLst>
                                        </p:cTn>
                                        <p:tgtEl>
                                          <p:spTgt spid="204"/>
                                        </p:tgtEl>
                                        <p:attrNameLst>
                                          <p:attrName>style.visibility</p:attrName>
                                        </p:attrNameLst>
                                      </p:cBhvr>
                                      <p:to>
                                        <p:strVal val="visible"/>
                                      </p:to>
                                    </p:set>
                                    <p:anim calcmode="lin" valueType="num">
                                      <p:cBhvr additive="base">
                                        <p:cTn id="29" dur="500" fill="hold"/>
                                        <p:tgtEl>
                                          <p:spTgt spid="204"/>
                                        </p:tgtEl>
                                        <p:attrNameLst>
                                          <p:attrName>ppt_x</p:attrName>
                                        </p:attrNameLst>
                                      </p:cBhvr>
                                      <p:tavLst>
                                        <p:tav tm="0">
                                          <p:val>
                                            <p:strVal val="#ppt_x"/>
                                          </p:val>
                                        </p:tav>
                                        <p:tav tm="100000">
                                          <p:val>
                                            <p:strVal val="#ppt_x"/>
                                          </p:val>
                                        </p:tav>
                                      </p:tavLst>
                                    </p:anim>
                                    <p:anim calcmode="lin" valueType="num">
                                      <p:cBhvr additive="base">
                                        <p:cTn id="30" dur="500" fill="hold"/>
                                        <p:tgtEl>
                                          <p:spTgt spid="204"/>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 fill="hold" nodeType="clickEffect">
                                  <p:stCondLst>
                                    <p:cond delay="0"/>
                                  </p:stCondLst>
                                  <p:childTnLst>
                                    <p:set>
                                      <p:cBhvr>
                                        <p:cTn id="34" dur="1" fill="hold">
                                          <p:stCondLst>
                                            <p:cond delay="0"/>
                                          </p:stCondLst>
                                        </p:cTn>
                                        <p:tgtEl>
                                          <p:spTgt spid="215"/>
                                        </p:tgtEl>
                                        <p:attrNameLst>
                                          <p:attrName>style.visibility</p:attrName>
                                        </p:attrNameLst>
                                      </p:cBhvr>
                                      <p:to>
                                        <p:strVal val="visible"/>
                                      </p:to>
                                    </p:set>
                                    <p:anim calcmode="lin" valueType="num">
                                      <p:cBhvr additive="base">
                                        <p:cTn id="35" dur="500" fill="hold"/>
                                        <p:tgtEl>
                                          <p:spTgt spid="215"/>
                                        </p:tgtEl>
                                        <p:attrNameLst>
                                          <p:attrName>ppt_x</p:attrName>
                                        </p:attrNameLst>
                                      </p:cBhvr>
                                      <p:tavLst>
                                        <p:tav tm="0">
                                          <p:val>
                                            <p:strVal val="#ppt_x"/>
                                          </p:val>
                                        </p:tav>
                                        <p:tav tm="100000">
                                          <p:val>
                                            <p:strVal val="#ppt_x"/>
                                          </p:val>
                                        </p:tav>
                                      </p:tavLst>
                                    </p:anim>
                                    <p:anim calcmode="lin" valueType="num">
                                      <p:cBhvr additive="base">
                                        <p:cTn id="36" dur="500" fill="hold"/>
                                        <p:tgtEl>
                                          <p:spTgt spid="215"/>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0"/>
                                  </p:stCondLst>
                                  <p:childTnLst>
                                    <p:set>
                                      <p:cBhvr>
                                        <p:cTn id="38" dur="1" fill="hold">
                                          <p:stCondLst>
                                            <p:cond delay="0"/>
                                          </p:stCondLst>
                                        </p:cTn>
                                        <p:tgtEl>
                                          <p:spTgt spid="212"/>
                                        </p:tgtEl>
                                        <p:attrNameLst>
                                          <p:attrName>style.visibility</p:attrName>
                                        </p:attrNameLst>
                                      </p:cBhvr>
                                      <p:to>
                                        <p:strVal val="visible"/>
                                      </p:to>
                                    </p:set>
                                    <p:anim calcmode="lin" valueType="num">
                                      <p:cBhvr additive="base">
                                        <p:cTn id="39" dur="500" fill="hold"/>
                                        <p:tgtEl>
                                          <p:spTgt spid="212"/>
                                        </p:tgtEl>
                                        <p:attrNameLst>
                                          <p:attrName>ppt_x</p:attrName>
                                        </p:attrNameLst>
                                      </p:cBhvr>
                                      <p:tavLst>
                                        <p:tav tm="0">
                                          <p:val>
                                            <p:strVal val="#ppt_x"/>
                                          </p:val>
                                        </p:tav>
                                        <p:tav tm="100000">
                                          <p:val>
                                            <p:strVal val="#ppt_x"/>
                                          </p:val>
                                        </p:tav>
                                      </p:tavLst>
                                    </p:anim>
                                    <p:anim calcmode="lin" valueType="num">
                                      <p:cBhvr additive="base">
                                        <p:cTn id="40" dur="500" fill="hold"/>
                                        <p:tgtEl>
                                          <p:spTgt spid="212"/>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0"/>
                                  </p:stCondLst>
                                  <p:childTnLst>
                                    <p:set>
                                      <p:cBhvr>
                                        <p:cTn id="42" dur="1" fill="hold">
                                          <p:stCondLst>
                                            <p:cond delay="0"/>
                                          </p:stCondLst>
                                        </p:cTn>
                                        <p:tgtEl>
                                          <p:spTgt spid="203"/>
                                        </p:tgtEl>
                                        <p:attrNameLst>
                                          <p:attrName>style.visibility</p:attrName>
                                        </p:attrNameLst>
                                      </p:cBhvr>
                                      <p:to>
                                        <p:strVal val="visible"/>
                                      </p:to>
                                    </p:set>
                                    <p:anim calcmode="lin" valueType="num">
                                      <p:cBhvr additive="base">
                                        <p:cTn id="43" dur="500" fill="hold"/>
                                        <p:tgtEl>
                                          <p:spTgt spid="203"/>
                                        </p:tgtEl>
                                        <p:attrNameLst>
                                          <p:attrName>ppt_x</p:attrName>
                                        </p:attrNameLst>
                                      </p:cBhvr>
                                      <p:tavLst>
                                        <p:tav tm="0">
                                          <p:val>
                                            <p:strVal val="#ppt_x"/>
                                          </p:val>
                                        </p:tav>
                                        <p:tav tm="100000">
                                          <p:val>
                                            <p:strVal val="#ppt_x"/>
                                          </p:val>
                                        </p:tav>
                                      </p:tavLst>
                                    </p:anim>
                                    <p:anim calcmode="lin" valueType="num">
                                      <p:cBhvr additive="base">
                                        <p:cTn id="44" dur="500" fill="hold"/>
                                        <p:tgtEl>
                                          <p:spTgt spid="203"/>
                                        </p:tgtEl>
                                        <p:attrNameLst>
                                          <p:attrName>ppt_y</p:attrName>
                                        </p:attrNameLst>
                                      </p:cBhvr>
                                      <p:tavLst>
                                        <p:tav tm="0">
                                          <p:val>
                                            <p:strVal val="0-#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1" fill="hold" nodeType="clickEffect">
                                  <p:stCondLst>
                                    <p:cond delay="0"/>
                                  </p:stCondLst>
                                  <p:childTnLst>
                                    <p:set>
                                      <p:cBhvr>
                                        <p:cTn id="48" dur="1" fill="hold">
                                          <p:stCondLst>
                                            <p:cond delay="0"/>
                                          </p:stCondLst>
                                        </p:cTn>
                                        <p:tgtEl>
                                          <p:spTgt spid="209"/>
                                        </p:tgtEl>
                                        <p:attrNameLst>
                                          <p:attrName>style.visibility</p:attrName>
                                        </p:attrNameLst>
                                      </p:cBhvr>
                                      <p:to>
                                        <p:strVal val="visible"/>
                                      </p:to>
                                    </p:set>
                                    <p:anim calcmode="lin" valueType="num">
                                      <p:cBhvr additive="base">
                                        <p:cTn id="49" dur="500" fill="hold"/>
                                        <p:tgtEl>
                                          <p:spTgt spid="209"/>
                                        </p:tgtEl>
                                        <p:attrNameLst>
                                          <p:attrName>ppt_x</p:attrName>
                                        </p:attrNameLst>
                                      </p:cBhvr>
                                      <p:tavLst>
                                        <p:tav tm="0">
                                          <p:val>
                                            <p:strVal val="#ppt_x"/>
                                          </p:val>
                                        </p:tav>
                                        <p:tav tm="100000">
                                          <p:val>
                                            <p:strVal val="#ppt_x"/>
                                          </p:val>
                                        </p:tav>
                                      </p:tavLst>
                                    </p:anim>
                                    <p:anim calcmode="lin" valueType="num">
                                      <p:cBhvr additive="base">
                                        <p:cTn id="50" dur="500" fill="hold"/>
                                        <p:tgtEl>
                                          <p:spTgt spid="209"/>
                                        </p:tgtEl>
                                        <p:attrNameLst>
                                          <p:attrName>ppt_y</p:attrName>
                                        </p:attrNameLst>
                                      </p:cBhvr>
                                      <p:tavLst>
                                        <p:tav tm="0">
                                          <p:val>
                                            <p:strVal val="0-#ppt_h/2"/>
                                          </p:val>
                                        </p:tav>
                                        <p:tav tm="100000">
                                          <p:val>
                                            <p:strVal val="#ppt_y"/>
                                          </p:val>
                                        </p:tav>
                                      </p:tavLst>
                                    </p:anim>
                                  </p:childTnLst>
                                </p:cTn>
                              </p:par>
                              <p:par>
                                <p:cTn id="51" presetID="2" presetClass="entr" presetSubtype="1" fill="hold" nodeType="withEffect">
                                  <p:stCondLst>
                                    <p:cond delay="0"/>
                                  </p:stCondLst>
                                  <p:childTnLst>
                                    <p:set>
                                      <p:cBhvr>
                                        <p:cTn id="52" dur="1" fill="hold">
                                          <p:stCondLst>
                                            <p:cond delay="0"/>
                                          </p:stCondLst>
                                        </p:cTn>
                                        <p:tgtEl>
                                          <p:spTgt spid="206"/>
                                        </p:tgtEl>
                                        <p:attrNameLst>
                                          <p:attrName>style.visibility</p:attrName>
                                        </p:attrNameLst>
                                      </p:cBhvr>
                                      <p:to>
                                        <p:strVal val="visible"/>
                                      </p:to>
                                    </p:set>
                                    <p:anim calcmode="lin" valueType="num">
                                      <p:cBhvr additive="base">
                                        <p:cTn id="53" dur="500" fill="hold"/>
                                        <p:tgtEl>
                                          <p:spTgt spid="206"/>
                                        </p:tgtEl>
                                        <p:attrNameLst>
                                          <p:attrName>ppt_x</p:attrName>
                                        </p:attrNameLst>
                                      </p:cBhvr>
                                      <p:tavLst>
                                        <p:tav tm="0">
                                          <p:val>
                                            <p:strVal val="#ppt_x"/>
                                          </p:val>
                                        </p:tav>
                                        <p:tav tm="100000">
                                          <p:val>
                                            <p:strVal val="#ppt_x"/>
                                          </p:val>
                                        </p:tav>
                                      </p:tavLst>
                                    </p:anim>
                                    <p:anim calcmode="lin" valueType="num">
                                      <p:cBhvr additive="base">
                                        <p:cTn id="54" dur="500" fill="hold"/>
                                        <p:tgtEl>
                                          <p:spTgt spid="206"/>
                                        </p:tgtEl>
                                        <p:attrNameLst>
                                          <p:attrName>ppt_y</p:attrName>
                                        </p:attrNameLst>
                                      </p:cBhvr>
                                      <p:tavLst>
                                        <p:tav tm="0">
                                          <p:val>
                                            <p:strVal val="0-#ppt_h/2"/>
                                          </p:val>
                                        </p:tav>
                                        <p:tav tm="100000">
                                          <p:val>
                                            <p:strVal val="#ppt_y"/>
                                          </p:val>
                                        </p:tav>
                                      </p:tavLst>
                                    </p:anim>
                                  </p:childTnLst>
                                </p:cTn>
                              </p:par>
                              <p:par>
                                <p:cTn id="55" presetID="2" presetClass="entr" presetSubtype="1" fill="hold" grpId="0" nodeType="withEffect">
                                  <p:stCondLst>
                                    <p:cond delay="0"/>
                                  </p:stCondLst>
                                  <p:childTnLst>
                                    <p:set>
                                      <p:cBhvr>
                                        <p:cTn id="56" dur="1" fill="hold">
                                          <p:stCondLst>
                                            <p:cond delay="0"/>
                                          </p:stCondLst>
                                        </p:cTn>
                                        <p:tgtEl>
                                          <p:spTgt spid="202"/>
                                        </p:tgtEl>
                                        <p:attrNameLst>
                                          <p:attrName>style.visibility</p:attrName>
                                        </p:attrNameLst>
                                      </p:cBhvr>
                                      <p:to>
                                        <p:strVal val="visible"/>
                                      </p:to>
                                    </p:set>
                                    <p:anim calcmode="lin" valueType="num">
                                      <p:cBhvr additive="base">
                                        <p:cTn id="57" dur="500" fill="hold"/>
                                        <p:tgtEl>
                                          <p:spTgt spid="202"/>
                                        </p:tgtEl>
                                        <p:attrNameLst>
                                          <p:attrName>ppt_x</p:attrName>
                                        </p:attrNameLst>
                                      </p:cBhvr>
                                      <p:tavLst>
                                        <p:tav tm="0">
                                          <p:val>
                                            <p:strVal val="#ppt_x"/>
                                          </p:val>
                                        </p:tav>
                                        <p:tav tm="100000">
                                          <p:val>
                                            <p:strVal val="#ppt_x"/>
                                          </p:val>
                                        </p:tav>
                                      </p:tavLst>
                                    </p:anim>
                                    <p:anim calcmode="lin" valueType="num">
                                      <p:cBhvr additive="base">
                                        <p:cTn id="58" dur="500" fill="hold"/>
                                        <p:tgtEl>
                                          <p:spTgt spid="202"/>
                                        </p:tgtEl>
                                        <p:attrNameLst>
                                          <p:attrName>ppt_y</p:attrName>
                                        </p:attrNameLst>
                                      </p:cBhvr>
                                      <p:tavLst>
                                        <p:tav tm="0">
                                          <p:val>
                                            <p:strVal val="0-#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1" fill="hold" nodeType="clickEffect">
                                  <p:stCondLst>
                                    <p:cond delay="0"/>
                                  </p:stCondLst>
                                  <p:childTnLst>
                                    <p:set>
                                      <p:cBhvr>
                                        <p:cTn id="62" dur="1" fill="hold">
                                          <p:stCondLst>
                                            <p:cond delay="0"/>
                                          </p:stCondLst>
                                        </p:cTn>
                                        <p:tgtEl>
                                          <p:spTgt spid="198"/>
                                        </p:tgtEl>
                                        <p:attrNameLst>
                                          <p:attrName>style.visibility</p:attrName>
                                        </p:attrNameLst>
                                      </p:cBhvr>
                                      <p:to>
                                        <p:strVal val="visible"/>
                                      </p:to>
                                    </p:set>
                                    <p:anim calcmode="lin" valueType="num">
                                      <p:cBhvr additive="base">
                                        <p:cTn id="63" dur="500" fill="hold"/>
                                        <p:tgtEl>
                                          <p:spTgt spid="198"/>
                                        </p:tgtEl>
                                        <p:attrNameLst>
                                          <p:attrName>ppt_x</p:attrName>
                                        </p:attrNameLst>
                                      </p:cBhvr>
                                      <p:tavLst>
                                        <p:tav tm="0">
                                          <p:val>
                                            <p:strVal val="#ppt_x"/>
                                          </p:val>
                                        </p:tav>
                                        <p:tav tm="100000">
                                          <p:val>
                                            <p:strVal val="#ppt_x"/>
                                          </p:val>
                                        </p:tav>
                                      </p:tavLst>
                                    </p:anim>
                                    <p:anim calcmode="lin" valueType="num">
                                      <p:cBhvr additive="base">
                                        <p:cTn id="64" dur="500" fill="hold"/>
                                        <p:tgtEl>
                                          <p:spTgt spid="198"/>
                                        </p:tgtEl>
                                        <p:attrNameLst>
                                          <p:attrName>ppt_y</p:attrName>
                                        </p:attrNameLst>
                                      </p:cBhvr>
                                      <p:tavLst>
                                        <p:tav tm="0">
                                          <p:val>
                                            <p:strVal val="0-#ppt_h/2"/>
                                          </p:val>
                                        </p:tav>
                                        <p:tav tm="100000">
                                          <p:val>
                                            <p:strVal val="#ppt_y"/>
                                          </p:val>
                                        </p:tav>
                                      </p:tavLst>
                                    </p:anim>
                                  </p:childTnLst>
                                </p:cTn>
                              </p:par>
                              <p:par>
                                <p:cTn id="65" presetID="2" presetClass="entr" presetSubtype="1" fill="hold" nodeType="withEffect">
                                  <p:stCondLst>
                                    <p:cond delay="0"/>
                                  </p:stCondLst>
                                  <p:childTnLst>
                                    <p:set>
                                      <p:cBhvr>
                                        <p:cTn id="66" dur="1" fill="hold">
                                          <p:stCondLst>
                                            <p:cond delay="0"/>
                                          </p:stCondLst>
                                        </p:cTn>
                                        <p:tgtEl>
                                          <p:spTgt spid="195"/>
                                        </p:tgtEl>
                                        <p:attrNameLst>
                                          <p:attrName>style.visibility</p:attrName>
                                        </p:attrNameLst>
                                      </p:cBhvr>
                                      <p:to>
                                        <p:strVal val="visible"/>
                                      </p:to>
                                    </p:set>
                                    <p:anim calcmode="lin" valueType="num">
                                      <p:cBhvr additive="base">
                                        <p:cTn id="67" dur="500" fill="hold"/>
                                        <p:tgtEl>
                                          <p:spTgt spid="195"/>
                                        </p:tgtEl>
                                        <p:attrNameLst>
                                          <p:attrName>ppt_x</p:attrName>
                                        </p:attrNameLst>
                                      </p:cBhvr>
                                      <p:tavLst>
                                        <p:tav tm="0">
                                          <p:val>
                                            <p:strVal val="#ppt_x"/>
                                          </p:val>
                                        </p:tav>
                                        <p:tav tm="100000">
                                          <p:val>
                                            <p:strVal val="#ppt_x"/>
                                          </p:val>
                                        </p:tav>
                                      </p:tavLst>
                                    </p:anim>
                                    <p:anim calcmode="lin" valueType="num">
                                      <p:cBhvr additive="base">
                                        <p:cTn id="68" dur="500" fill="hold"/>
                                        <p:tgtEl>
                                          <p:spTgt spid="195"/>
                                        </p:tgtEl>
                                        <p:attrNameLst>
                                          <p:attrName>ppt_y</p:attrName>
                                        </p:attrNameLst>
                                      </p:cBhvr>
                                      <p:tavLst>
                                        <p:tav tm="0">
                                          <p:val>
                                            <p:strVal val="0-#ppt_h/2"/>
                                          </p:val>
                                        </p:tav>
                                        <p:tav tm="100000">
                                          <p:val>
                                            <p:strVal val="#ppt_y"/>
                                          </p:val>
                                        </p:tav>
                                      </p:tavLst>
                                    </p:anim>
                                  </p:childTnLst>
                                </p:cTn>
                              </p:par>
                              <p:par>
                                <p:cTn id="69" presetID="2" presetClass="entr" presetSubtype="1" fill="hold" grpId="0" nodeType="withEffect">
                                  <p:stCondLst>
                                    <p:cond delay="0"/>
                                  </p:stCondLst>
                                  <p:childTnLst>
                                    <p:set>
                                      <p:cBhvr>
                                        <p:cTn id="70" dur="1" fill="hold">
                                          <p:stCondLst>
                                            <p:cond delay="0"/>
                                          </p:stCondLst>
                                        </p:cTn>
                                        <p:tgtEl>
                                          <p:spTgt spid="201"/>
                                        </p:tgtEl>
                                        <p:attrNameLst>
                                          <p:attrName>style.visibility</p:attrName>
                                        </p:attrNameLst>
                                      </p:cBhvr>
                                      <p:to>
                                        <p:strVal val="visible"/>
                                      </p:to>
                                    </p:set>
                                    <p:anim calcmode="lin" valueType="num">
                                      <p:cBhvr additive="base">
                                        <p:cTn id="71" dur="500" fill="hold"/>
                                        <p:tgtEl>
                                          <p:spTgt spid="201"/>
                                        </p:tgtEl>
                                        <p:attrNameLst>
                                          <p:attrName>ppt_x</p:attrName>
                                        </p:attrNameLst>
                                      </p:cBhvr>
                                      <p:tavLst>
                                        <p:tav tm="0">
                                          <p:val>
                                            <p:strVal val="#ppt_x"/>
                                          </p:val>
                                        </p:tav>
                                        <p:tav tm="100000">
                                          <p:val>
                                            <p:strVal val="#ppt_x"/>
                                          </p:val>
                                        </p:tav>
                                      </p:tavLst>
                                    </p:anim>
                                    <p:anim calcmode="lin" valueType="num">
                                      <p:cBhvr additive="base">
                                        <p:cTn id="72" dur="500" fill="hold"/>
                                        <p:tgtEl>
                                          <p:spTgt spid="20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p:bldP spid="202" grpId="0"/>
      <p:bldP spid="203" grpId="0"/>
      <p:bldP spid="204" grpId="0"/>
      <p:bldP spid="2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798E7-F78A-6CA7-7599-8C55C9A5D562}"/>
            </a:ext>
          </a:extLst>
        </p:cNvPr>
        <p:cNvGrpSpPr/>
        <p:nvPr/>
      </p:nvGrpSpPr>
      <p:grpSpPr>
        <a:xfrm>
          <a:off x="0" y="0"/>
          <a:ext cx="0" cy="0"/>
          <a:chOff x="0" y="0"/>
          <a:chExt cx="0" cy="0"/>
        </a:xfrm>
      </p:grpSpPr>
      <p:sp>
        <p:nvSpPr>
          <p:cNvPr id="33" name="Freeform: Shape 32">
            <a:extLst>
              <a:ext uri="{FF2B5EF4-FFF2-40B4-BE49-F238E27FC236}">
                <a16:creationId xmlns:a16="http://schemas.microsoft.com/office/drawing/2014/main" id="{AE67420A-1193-9AEB-F9DA-4BC80DA8E831}"/>
              </a:ext>
            </a:extLst>
          </p:cNvPr>
          <p:cNvSpPr/>
          <p:nvPr/>
        </p:nvSpPr>
        <p:spPr>
          <a:xfrm rot="10800000">
            <a:off x="7082970" y="1"/>
            <a:ext cx="5109029" cy="869388"/>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E37D3562-8DA4-A621-C439-6270C95AA5DE}"/>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STUDENT WITH </a:t>
            </a:r>
            <a:r>
              <a:rPr lang="en-US" sz="3600" dirty="0">
                <a:solidFill>
                  <a:srgbClr val="833AB4"/>
                </a:solidFill>
                <a:latin typeface="+mj-lt"/>
                <a:ea typeface="Segoe UI Black" panose="020B0A02040204020203" pitchFamily="34" charset="0"/>
                <a:cs typeface="Segoe UI" panose="020B0502040204020203" pitchFamily="34" charset="0"/>
              </a:rPr>
              <a:t>INTERNET ACCESS</a:t>
            </a:r>
          </a:p>
        </p:txBody>
      </p:sp>
      <p:sp>
        <p:nvSpPr>
          <p:cNvPr id="52" name="Slide Number Placeholder 51">
            <a:extLst>
              <a:ext uri="{FF2B5EF4-FFF2-40B4-BE49-F238E27FC236}">
                <a16:creationId xmlns:a16="http://schemas.microsoft.com/office/drawing/2014/main" id="{D25B7BE4-4772-9044-58BA-F9648A9FC4CF}"/>
              </a:ext>
            </a:extLst>
          </p:cNvPr>
          <p:cNvSpPr>
            <a:spLocks noGrp="1"/>
          </p:cNvSpPr>
          <p:nvPr>
            <p:ph type="sldNum" sz="quarter" idx="12"/>
          </p:nvPr>
        </p:nvSpPr>
        <p:spPr/>
        <p:txBody>
          <a:bodyPr/>
          <a:lstStyle/>
          <a:p>
            <a:fld id="{2B5E5E57-0193-45F1-AA6D-ABE38BBADBB1}" type="slidenum">
              <a:rPr lang="en-US" smtClean="0">
                <a:solidFill>
                  <a:schemeClr val="tx1"/>
                </a:solidFill>
              </a:rPr>
              <a:t>7</a:t>
            </a:fld>
            <a:endParaRPr lang="en-US">
              <a:solidFill>
                <a:schemeClr val="tx1"/>
              </a:solidFill>
            </a:endParaRP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1ABEBFC1-D616-2C56-BBA2-1A06EB903306}"/>
                  </a:ext>
                </a:extLst>
              </p:cNvPr>
              <p:cNvGraphicFramePr/>
              <p:nvPr>
                <p:extLst>
                  <p:ext uri="{D42A27DB-BD31-4B8C-83A1-F6EECF244321}">
                    <p14:modId xmlns:p14="http://schemas.microsoft.com/office/powerpoint/2010/main" val="3659740629"/>
                  </p:ext>
                </p:extLst>
              </p:nvPr>
            </p:nvGraphicFramePr>
            <p:xfrm>
              <a:off x="768630" y="1733232"/>
              <a:ext cx="4351627" cy="399686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1ABEBFC1-D616-2C56-BBA2-1A06EB903306}"/>
                  </a:ext>
                </a:extLst>
              </p:cNvPr>
              <p:cNvPicPr>
                <a:picLocks noGrp="1" noRot="1" noChangeAspect="1" noMove="1" noResize="1" noEditPoints="1" noAdjustHandles="1" noChangeArrowheads="1" noChangeShapeType="1"/>
              </p:cNvPicPr>
              <p:nvPr/>
            </p:nvPicPr>
            <p:blipFill>
              <a:blip r:embed="rId3"/>
              <a:stretch>
                <a:fillRect/>
              </a:stretch>
            </p:blipFill>
            <p:spPr>
              <a:xfrm>
                <a:off x="768630" y="1733232"/>
                <a:ext cx="4351627" cy="3996868"/>
              </a:xfrm>
              <a:prstGeom prst="rect">
                <a:avLst/>
              </a:prstGeom>
            </p:spPr>
          </p:pic>
        </mc:Fallback>
      </mc:AlternateContent>
      <p:cxnSp>
        <p:nvCxnSpPr>
          <p:cNvPr id="6" name="Straight Connector 5">
            <a:extLst>
              <a:ext uri="{FF2B5EF4-FFF2-40B4-BE49-F238E27FC236}">
                <a16:creationId xmlns:a16="http://schemas.microsoft.com/office/drawing/2014/main" id="{73636505-5E33-6C99-D6BA-CD7D731453C5}"/>
              </a:ext>
            </a:extLst>
          </p:cNvPr>
          <p:cNvCxnSpPr/>
          <p:nvPr/>
        </p:nvCxnSpPr>
        <p:spPr>
          <a:xfrm>
            <a:off x="6093776" y="1416787"/>
            <a:ext cx="0" cy="4425213"/>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F9AE7315-6B23-6259-7E61-96D2BC14BA23}"/>
              </a:ext>
            </a:extLst>
          </p:cNvPr>
          <p:cNvGrpSpPr/>
          <p:nvPr/>
        </p:nvGrpSpPr>
        <p:grpSpPr>
          <a:xfrm>
            <a:off x="5905501" y="1520824"/>
            <a:ext cx="6019799" cy="1079502"/>
            <a:chOff x="5905501" y="1549398"/>
            <a:chExt cx="6019799" cy="1562101"/>
          </a:xfrm>
        </p:grpSpPr>
        <p:sp>
          <p:nvSpPr>
            <p:cNvPr id="8" name="Rectangle: Top Corners Rounded 7">
              <a:extLst>
                <a:ext uri="{FF2B5EF4-FFF2-40B4-BE49-F238E27FC236}">
                  <a16:creationId xmlns:a16="http://schemas.microsoft.com/office/drawing/2014/main" id="{D481CFF5-D840-2BBD-18AB-06AE2B7A4057}"/>
                </a:ext>
              </a:extLst>
            </p:cNvPr>
            <p:cNvSpPr/>
            <p:nvPr/>
          </p:nvSpPr>
          <p:spPr>
            <a:xfrm rot="16200000">
              <a:off x="5219700" y="2235199"/>
              <a:ext cx="1562101" cy="190499"/>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D3807A9-533C-8635-3CE7-DA971AC5D211}"/>
                </a:ext>
              </a:extLst>
            </p:cNvPr>
            <p:cNvSpPr/>
            <p:nvPr/>
          </p:nvSpPr>
          <p:spPr>
            <a:xfrm>
              <a:off x="5905501" y="1657348"/>
              <a:ext cx="6019799" cy="1346200"/>
            </a:xfrm>
            <a:prstGeom prst="rect">
              <a:avLst/>
            </a:prstGeom>
            <a:solidFill>
              <a:srgbClr val="39376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DE34058D-3011-31AC-13A5-5205268437EB}"/>
              </a:ext>
            </a:extLst>
          </p:cNvPr>
          <p:cNvGrpSpPr/>
          <p:nvPr/>
        </p:nvGrpSpPr>
        <p:grpSpPr>
          <a:xfrm>
            <a:off x="5905501" y="3123011"/>
            <a:ext cx="6019799" cy="1079502"/>
            <a:chOff x="5905501" y="1549398"/>
            <a:chExt cx="6019799" cy="1562101"/>
          </a:xfrm>
        </p:grpSpPr>
        <p:sp>
          <p:nvSpPr>
            <p:cNvPr id="25" name="Rectangle: Top Corners Rounded 24">
              <a:extLst>
                <a:ext uri="{FF2B5EF4-FFF2-40B4-BE49-F238E27FC236}">
                  <a16:creationId xmlns:a16="http://schemas.microsoft.com/office/drawing/2014/main" id="{2C66E74F-5F94-F0EF-108A-CEAEBA05365E}"/>
                </a:ext>
              </a:extLst>
            </p:cNvPr>
            <p:cNvSpPr/>
            <p:nvPr/>
          </p:nvSpPr>
          <p:spPr>
            <a:xfrm rot="16200000">
              <a:off x="5219700" y="2235199"/>
              <a:ext cx="1562101" cy="190499"/>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992F477-003B-9AB6-0827-CD2CD30928E9}"/>
                </a:ext>
              </a:extLst>
            </p:cNvPr>
            <p:cNvSpPr/>
            <p:nvPr/>
          </p:nvSpPr>
          <p:spPr>
            <a:xfrm>
              <a:off x="5905501" y="1657348"/>
              <a:ext cx="6019799" cy="1346200"/>
            </a:xfrm>
            <a:prstGeom prst="rect">
              <a:avLst/>
            </a:prstGeom>
            <a:solidFill>
              <a:srgbClr val="E485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CDAEC719-918E-1E51-10D7-7C3F06FE7DAC}"/>
              </a:ext>
            </a:extLst>
          </p:cNvPr>
          <p:cNvGrpSpPr/>
          <p:nvPr/>
        </p:nvGrpSpPr>
        <p:grpSpPr>
          <a:xfrm>
            <a:off x="5905501" y="4725197"/>
            <a:ext cx="6019799" cy="1079502"/>
            <a:chOff x="5905501" y="1549398"/>
            <a:chExt cx="6019799" cy="1562101"/>
          </a:xfrm>
        </p:grpSpPr>
        <p:sp>
          <p:nvSpPr>
            <p:cNvPr id="28" name="Rectangle: Top Corners Rounded 27">
              <a:extLst>
                <a:ext uri="{FF2B5EF4-FFF2-40B4-BE49-F238E27FC236}">
                  <a16:creationId xmlns:a16="http://schemas.microsoft.com/office/drawing/2014/main" id="{4E132285-6C5F-B942-4F98-ED8882E7D044}"/>
                </a:ext>
              </a:extLst>
            </p:cNvPr>
            <p:cNvSpPr/>
            <p:nvPr/>
          </p:nvSpPr>
          <p:spPr>
            <a:xfrm rot="16200000">
              <a:off x="5219700" y="2235199"/>
              <a:ext cx="1562101" cy="190499"/>
            </a:xfrm>
            <a:prstGeom prst="round2SameRect">
              <a:avLst>
                <a:gd name="adj1" fmla="val 50000"/>
                <a:gd name="adj2" fmla="val 0"/>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EEB20D0-2EBB-228D-78D7-A9F1BE74415C}"/>
                </a:ext>
              </a:extLst>
            </p:cNvPr>
            <p:cNvSpPr/>
            <p:nvPr/>
          </p:nvSpPr>
          <p:spPr>
            <a:xfrm>
              <a:off x="5905501" y="1657348"/>
              <a:ext cx="6019799" cy="1346200"/>
            </a:xfrm>
            <a:prstGeom prst="rect">
              <a:avLst/>
            </a:prstGeom>
            <a:solidFill>
              <a:srgbClr val="C779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a:extLst>
              <a:ext uri="{FF2B5EF4-FFF2-40B4-BE49-F238E27FC236}">
                <a16:creationId xmlns:a16="http://schemas.microsoft.com/office/drawing/2014/main" id="{7C4D4774-2DF6-5560-7C71-57718D24E05D}"/>
              </a:ext>
            </a:extLst>
          </p:cNvPr>
          <p:cNvSpPr txBox="1"/>
          <p:nvPr/>
        </p:nvSpPr>
        <p:spPr>
          <a:xfrm>
            <a:off x="6257314" y="1788805"/>
            <a:ext cx="5316172" cy="553998"/>
          </a:xfrm>
          <a:prstGeom prst="rect">
            <a:avLst/>
          </a:prstGeom>
          <a:noFill/>
          <a:ln>
            <a:noFill/>
          </a:ln>
        </p:spPr>
        <p:txBody>
          <a:bodyPr wrap="square" lIns="0" tIns="0" rIns="0" bIns="0" rtlCol="0" anchor="t">
            <a:spAutoFit/>
          </a:bodyPr>
          <a:lstStyle/>
          <a:p>
            <a:pPr algn="ctr">
              <a:buClr>
                <a:schemeClr val="accent1"/>
              </a:buClr>
            </a:pPr>
            <a:r>
              <a:rPr lang="en-US" dirty="0">
                <a:solidFill>
                  <a:schemeClr val="bg1"/>
                </a:solidFill>
              </a:rPr>
              <a:t>This pie chart shows students in city, urban and rural who have internet access or not.</a:t>
            </a:r>
          </a:p>
        </p:txBody>
      </p:sp>
      <p:sp>
        <p:nvSpPr>
          <p:cNvPr id="32" name="TextBox 31">
            <a:extLst>
              <a:ext uri="{FF2B5EF4-FFF2-40B4-BE49-F238E27FC236}">
                <a16:creationId xmlns:a16="http://schemas.microsoft.com/office/drawing/2014/main" id="{3BC3E0CA-37E9-BB07-4AC1-6DA437C1F85A}"/>
              </a:ext>
            </a:extLst>
          </p:cNvPr>
          <p:cNvSpPr txBox="1"/>
          <p:nvPr/>
        </p:nvSpPr>
        <p:spPr>
          <a:xfrm>
            <a:off x="6257314" y="3385763"/>
            <a:ext cx="5316172" cy="553998"/>
          </a:xfrm>
          <a:prstGeom prst="rect">
            <a:avLst/>
          </a:prstGeom>
          <a:noFill/>
          <a:ln>
            <a:noFill/>
          </a:ln>
        </p:spPr>
        <p:txBody>
          <a:bodyPr wrap="square" lIns="0" tIns="0" rIns="0" bIns="0" rtlCol="0" anchor="t">
            <a:spAutoFit/>
          </a:bodyPr>
          <a:lstStyle/>
          <a:p>
            <a:pPr algn="ctr">
              <a:buClr>
                <a:schemeClr val="accent1"/>
              </a:buClr>
            </a:pPr>
            <a:r>
              <a:rPr lang="en-US" dirty="0">
                <a:solidFill>
                  <a:schemeClr val="bg1"/>
                </a:solidFill>
              </a:rPr>
              <a:t>In this chart 54.3% students have internet access and 45.7% students do not have internet access</a:t>
            </a:r>
          </a:p>
        </p:txBody>
      </p:sp>
      <p:sp>
        <p:nvSpPr>
          <p:cNvPr id="34" name="TextBox 33">
            <a:extLst>
              <a:ext uri="{FF2B5EF4-FFF2-40B4-BE49-F238E27FC236}">
                <a16:creationId xmlns:a16="http://schemas.microsoft.com/office/drawing/2014/main" id="{81C52C9B-B7C0-A5F7-8843-1833EA865DCD}"/>
              </a:ext>
            </a:extLst>
          </p:cNvPr>
          <p:cNvSpPr txBox="1"/>
          <p:nvPr/>
        </p:nvSpPr>
        <p:spPr>
          <a:xfrm>
            <a:off x="6257314" y="5049505"/>
            <a:ext cx="5316172" cy="276999"/>
          </a:xfrm>
          <a:prstGeom prst="rect">
            <a:avLst/>
          </a:prstGeom>
          <a:noFill/>
          <a:ln>
            <a:noFill/>
          </a:ln>
        </p:spPr>
        <p:txBody>
          <a:bodyPr wrap="square" lIns="0" tIns="0" rIns="0" bIns="0" rtlCol="0" anchor="t">
            <a:spAutoFit/>
          </a:bodyPr>
          <a:lstStyle/>
          <a:p>
            <a:pPr algn="ctr">
              <a:buClr>
                <a:schemeClr val="accent1"/>
              </a:buClr>
            </a:pPr>
            <a:r>
              <a:rPr lang="en-US" dirty="0">
                <a:solidFill>
                  <a:schemeClr val="bg1"/>
                </a:solidFill>
              </a:rPr>
              <a:t>In this chart 50.4% male and 49.6% female students.</a:t>
            </a:r>
          </a:p>
        </p:txBody>
      </p:sp>
      <p:pic>
        <p:nvPicPr>
          <p:cNvPr id="10" name="Picture 9">
            <a:extLst>
              <a:ext uri="{FF2B5EF4-FFF2-40B4-BE49-F238E27FC236}">
                <a16:creationId xmlns:a16="http://schemas.microsoft.com/office/drawing/2014/main" id="{D0181D38-2D17-71D8-2996-3BEE7613C525}"/>
              </a:ext>
            </a:extLst>
          </p:cNvPr>
          <p:cNvPicPr>
            <a:picLocks noChangeAspect="1"/>
          </p:cNvPicPr>
          <p:nvPr/>
        </p:nvPicPr>
        <p:blipFill>
          <a:blip r:embed="rId4">
            <a:extLst>
              <a:ext uri="{28A0092B-C50C-407E-A947-70E740481C1C}">
                <a14:useLocalDpi xmlns:a14="http://schemas.microsoft.com/office/drawing/2010/main" val="0"/>
              </a:ext>
            </a:extLst>
          </a:blip>
          <a:srcRect l="4176" t="7024" r="4025" b="6421"/>
          <a:stretch/>
        </p:blipFill>
        <p:spPr>
          <a:xfrm>
            <a:off x="618514" y="1733231"/>
            <a:ext cx="4692251" cy="3996868"/>
          </a:xfrm>
          <a:prstGeom prst="rect">
            <a:avLst/>
          </a:prstGeom>
        </p:spPr>
      </p:pic>
    </p:spTree>
    <p:extLst>
      <p:ext uri="{BB962C8B-B14F-4D97-AF65-F5344CB8AC3E}">
        <p14:creationId xmlns:p14="http://schemas.microsoft.com/office/powerpoint/2010/main" val="39826793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righ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1+#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 calcmode="lin" valueType="num">
                                      <p:cBhvr additive="base">
                                        <p:cTn id="21" dur="500" fill="hold"/>
                                        <p:tgtEl>
                                          <p:spTgt spid="31"/>
                                        </p:tgtEl>
                                        <p:attrNameLst>
                                          <p:attrName>ppt_x</p:attrName>
                                        </p:attrNameLst>
                                      </p:cBhvr>
                                      <p:tavLst>
                                        <p:tav tm="0">
                                          <p:val>
                                            <p:strVal val="1+#ppt_w/2"/>
                                          </p:val>
                                        </p:tav>
                                        <p:tav tm="100000">
                                          <p:val>
                                            <p:strVal val="#ppt_x"/>
                                          </p:val>
                                        </p:tav>
                                      </p:tavLst>
                                    </p:anim>
                                    <p:anim calcmode="lin" valueType="num">
                                      <p:cBhvr additive="base">
                                        <p:cTn id="22" dur="500" fill="hold"/>
                                        <p:tgtEl>
                                          <p:spTgt spid="31"/>
                                        </p:tgtEl>
                                        <p:attrNameLst>
                                          <p:attrName>ppt_y</p:attrName>
                                        </p:attrNameLst>
                                      </p:cBhvr>
                                      <p:tavLst>
                                        <p:tav tm="0">
                                          <p:val>
                                            <p:strVal val="#ppt_y"/>
                                          </p:val>
                                        </p:tav>
                                        <p:tav tm="100000">
                                          <p:val>
                                            <p:strVal val="#ppt_y"/>
                                          </p:val>
                                        </p:tav>
                                      </p:tavLst>
                                    </p:anim>
                                  </p:childTnLst>
                                </p:cTn>
                              </p:par>
                              <p:par>
                                <p:cTn id="23" presetID="2" presetClass="entr" presetSubtype="2" fill="hold"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1+#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additive="base">
                                        <p:cTn id="31" dur="500" fill="hold"/>
                                        <p:tgtEl>
                                          <p:spTgt spid="32"/>
                                        </p:tgtEl>
                                        <p:attrNameLst>
                                          <p:attrName>ppt_x</p:attrName>
                                        </p:attrNameLst>
                                      </p:cBhvr>
                                      <p:tavLst>
                                        <p:tav tm="0">
                                          <p:val>
                                            <p:strVal val="1+#ppt_w/2"/>
                                          </p:val>
                                        </p:tav>
                                        <p:tav tm="100000">
                                          <p:val>
                                            <p:strVal val="#ppt_x"/>
                                          </p:val>
                                        </p:tav>
                                      </p:tavLst>
                                    </p:anim>
                                    <p:anim calcmode="lin" valueType="num">
                                      <p:cBhvr additive="base">
                                        <p:cTn id="32" dur="500" fill="hold"/>
                                        <p:tgtEl>
                                          <p:spTgt spid="32"/>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additive="base">
                                        <p:cTn id="35" dur="500" fill="hold"/>
                                        <p:tgtEl>
                                          <p:spTgt spid="24"/>
                                        </p:tgtEl>
                                        <p:attrNameLst>
                                          <p:attrName>ppt_x</p:attrName>
                                        </p:attrNameLst>
                                      </p:cBhvr>
                                      <p:tavLst>
                                        <p:tav tm="0">
                                          <p:val>
                                            <p:strVal val="1+#ppt_w/2"/>
                                          </p:val>
                                        </p:tav>
                                        <p:tav tm="100000">
                                          <p:val>
                                            <p:strVal val="#ppt_x"/>
                                          </p:val>
                                        </p:tav>
                                      </p:tavLst>
                                    </p:anim>
                                    <p:anim calcmode="lin" valueType="num">
                                      <p:cBhvr additive="base">
                                        <p:cTn id="36"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nodeType="clickEffect">
                                  <p:stCondLst>
                                    <p:cond delay="0"/>
                                  </p:stCondLst>
                                  <p:childTnLst>
                                    <p:set>
                                      <p:cBhvr>
                                        <p:cTn id="40" dur="1" fill="hold">
                                          <p:stCondLst>
                                            <p:cond delay="0"/>
                                          </p:stCondLst>
                                        </p:cTn>
                                        <p:tgtEl>
                                          <p:spTgt spid="27"/>
                                        </p:tgtEl>
                                        <p:attrNameLst>
                                          <p:attrName>style.visibility</p:attrName>
                                        </p:attrNameLst>
                                      </p:cBhvr>
                                      <p:to>
                                        <p:strVal val="visible"/>
                                      </p:to>
                                    </p:set>
                                    <p:anim calcmode="lin" valueType="num">
                                      <p:cBhvr additive="base">
                                        <p:cTn id="41" dur="500" fill="hold"/>
                                        <p:tgtEl>
                                          <p:spTgt spid="27"/>
                                        </p:tgtEl>
                                        <p:attrNameLst>
                                          <p:attrName>ppt_x</p:attrName>
                                        </p:attrNameLst>
                                      </p:cBhvr>
                                      <p:tavLst>
                                        <p:tav tm="0">
                                          <p:val>
                                            <p:strVal val="1+#ppt_w/2"/>
                                          </p:val>
                                        </p:tav>
                                        <p:tav tm="100000">
                                          <p:val>
                                            <p:strVal val="#ppt_x"/>
                                          </p:val>
                                        </p:tav>
                                      </p:tavLst>
                                    </p:anim>
                                    <p:anim calcmode="lin" valueType="num">
                                      <p:cBhvr additive="base">
                                        <p:cTn id="42" dur="500" fill="hold"/>
                                        <p:tgtEl>
                                          <p:spTgt spid="27"/>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1+#ppt_w/2"/>
                                          </p:val>
                                        </p:tav>
                                        <p:tav tm="100000">
                                          <p:val>
                                            <p:strVal val="#ppt_x"/>
                                          </p:val>
                                        </p:tav>
                                      </p:tavLst>
                                    </p:anim>
                                    <p:anim calcmode="lin" valueType="num">
                                      <p:cBhvr additive="base">
                                        <p:cTn id="46" dur="5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31" grpId="0"/>
      <p:bldP spid="32"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STUDENTS </a:t>
            </a:r>
            <a:r>
              <a:rPr lang="en-US" sz="3600" dirty="0">
                <a:solidFill>
                  <a:srgbClr val="833AB4"/>
                </a:solidFill>
                <a:latin typeface="+mj-lt"/>
                <a:ea typeface="Segoe UI Black" panose="020B0A02040204020203" pitchFamily="34" charset="0"/>
                <a:cs typeface="Segoe UI" panose="020B0502040204020203" pitchFamily="34" charset="0"/>
              </a:rPr>
              <a:t>WITH INTERNET BY LOCATION</a:t>
            </a:r>
          </a:p>
        </p:txBody>
      </p:sp>
      <p:graphicFrame>
        <p:nvGraphicFramePr>
          <p:cNvPr id="55" name="Chart 54">
            <a:extLst>
              <a:ext uri="{FF2B5EF4-FFF2-40B4-BE49-F238E27FC236}">
                <a16:creationId xmlns:a16="http://schemas.microsoft.com/office/drawing/2014/main" id="{11FB368A-FB99-4E99-B13E-20FD4C5B9693}"/>
              </a:ext>
            </a:extLst>
          </p:cNvPr>
          <p:cNvGraphicFramePr/>
          <p:nvPr>
            <p:extLst>
              <p:ext uri="{D42A27DB-BD31-4B8C-83A1-F6EECF244321}">
                <p14:modId xmlns:p14="http://schemas.microsoft.com/office/powerpoint/2010/main" val="722571166"/>
              </p:ext>
            </p:extLst>
          </p:nvPr>
        </p:nvGraphicFramePr>
        <p:xfrm>
          <a:off x="3924300" y="1233710"/>
          <a:ext cx="7886700" cy="4650255"/>
        </p:xfrm>
        <a:graphic>
          <a:graphicData uri="http://schemas.openxmlformats.org/drawingml/2006/chart">
            <c:chart xmlns:c="http://schemas.openxmlformats.org/drawingml/2006/chart" xmlns:r="http://schemas.openxmlformats.org/officeDocument/2006/relationships" r:id="rId2"/>
          </a:graphicData>
        </a:graphic>
      </p:graphicFrame>
      <p:sp>
        <p:nvSpPr>
          <p:cNvPr id="65" name="TextBox 64">
            <a:extLst>
              <a:ext uri="{FF2B5EF4-FFF2-40B4-BE49-F238E27FC236}">
                <a16:creationId xmlns:a16="http://schemas.microsoft.com/office/drawing/2014/main" id="{0225E35C-31B2-40E2-9C03-F00E5079DEE8}"/>
              </a:ext>
            </a:extLst>
          </p:cNvPr>
          <p:cNvSpPr txBox="1"/>
          <p:nvPr/>
        </p:nvSpPr>
        <p:spPr>
          <a:xfrm>
            <a:off x="381000" y="1754977"/>
            <a:ext cx="2915478" cy="2462213"/>
          </a:xfrm>
          <a:prstGeom prst="rect">
            <a:avLst/>
          </a:prstGeom>
          <a:noFill/>
          <a:ln>
            <a:noFill/>
          </a:ln>
        </p:spPr>
        <p:txBody>
          <a:bodyPr wrap="square" lIns="0" tIns="0" rIns="0" bIns="0" rtlCol="0" anchor="ctr">
            <a:spAutoFit/>
          </a:bodyPr>
          <a:lstStyle/>
          <a:p>
            <a:pPr algn="ctr">
              <a:buClr>
                <a:schemeClr val="accent1"/>
              </a:buClr>
            </a:pPr>
            <a:r>
              <a:rPr lang="en-US" sz="3200" dirty="0">
                <a:latin typeface="Century Gothic (Headings)"/>
              </a:rPr>
              <a:t>Students are used internet and who lives in city, rural and urban </a:t>
            </a:r>
          </a:p>
        </p:txBody>
      </p:sp>
      <p:sp>
        <p:nvSpPr>
          <p:cNvPr id="3" name="Slide Number Placeholder 2">
            <a:extLst>
              <a:ext uri="{FF2B5EF4-FFF2-40B4-BE49-F238E27FC236}">
                <a16:creationId xmlns:a16="http://schemas.microsoft.com/office/drawing/2014/main" id="{37E5CF2E-6123-D3DD-1737-D44D3295F74E}"/>
              </a:ext>
            </a:extLst>
          </p:cNvPr>
          <p:cNvSpPr>
            <a:spLocks noGrp="1"/>
          </p:cNvSpPr>
          <p:nvPr>
            <p:ph type="sldNum" sz="quarter" idx="12"/>
          </p:nvPr>
        </p:nvSpPr>
        <p:spPr/>
        <p:txBody>
          <a:bodyPr/>
          <a:lstStyle/>
          <a:p>
            <a:fld id="{2B5E5E57-0193-45F1-AA6D-ABE38BBADBB1}" type="slidenum">
              <a:rPr lang="en-US" smtClean="0"/>
              <a:t>8</a:t>
            </a:fld>
            <a:endParaRPr lang="en-US"/>
          </a:p>
        </p:txBody>
      </p:sp>
    </p:spTree>
    <p:extLst>
      <p:ext uri="{BB962C8B-B14F-4D97-AF65-F5344CB8AC3E}">
        <p14:creationId xmlns:p14="http://schemas.microsoft.com/office/powerpoint/2010/main" val="5452142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1+#ppt_w/2"/>
                                          </p:val>
                                        </p:tav>
                                        <p:tav tm="100000">
                                          <p:val>
                                            <p:strVal val="#ppt_x"/>
                                          </p:val>
                                        </p:tav>
                                      </p:tavLst>
                                    </p:anim>
                                    <p:anim calcmode="lin" valueType="num">
                                      <p:cBhvr additive="base">
                                        <p:cTn id="8"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5"/>
                                        </p:tgtEl>
                                        <p:attrNameLst>
                                          <p:attrName>style.visibility</p:attrName>
                                        </p:attrNameLst>
                                      </p:cBhvr>
                                      <p:to>
                                        <p:strVal val="visible"/>
                                      </p:to>
                                    </p:set>
                                    <p:animEffect transition="in" filter="fade">
                                      <p:cBhvr>
                                        <p:cTn id="13" dur="500"/>
                                        <p:tgtEl>
                                          <p:spTgt spid="5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fade">
                                      <p:cBhvr>
                                        <p:cTn id="16"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Graphic spid="55" grpId="0">
        <p:bldAsOne/>
      </p:bldGraphic>
      <p:bldP spid="65"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pattFill prst="zigZag">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60" name="Freeform: Shape 59">
            <a:extLst>
              <a:ext uri="{FF2B5EF4-FFF2-40B4-BE49-F238E27FC236}">
                <a16:creationId xmlns:a16="http://schemas.microsoft.com/office/drawing/2014/main" id="{2F4964F9-79AB-4BE1-9862-76CE4510D553}"/>
              </a:ext>
            </a:extLst>
          </p:cNvPr>
          <p:cNvSpPr/>
          <p:nvPr/>
        </p:nvSpPr>
        <p:spPr>
          <a:xfrm>
            <a:off x="-3175" y="4988118"/>
            <a:ext cx="10988503" cy="1869882"/>
          </a:xfrm>
          <a:custGeom>
            <a:avLst/>
            <a:gdLst>
              <a:gd name="connsiteX0" fmla="*/ 1310303 w 10988503"/>
              <a:gd name="connsiteY0" fmla="*/ 22 h 1869882"/>
              <a:gd name="connsiteX1" fmla="*/ 6483550 w 10988503"/>
              <a:gd name="connsiteY1" fmla="*/ 1580690 h 1869882"/>
              <a:gd name="connsiteX2" fmla="*/ 10974880 w 10988503"/>
              <a:gd name="connsiteY2" fmla="*/ 1866382 h 1869882"/>
              <a:gd name="connsiteX3" fmla="*/ 10988503 w 10988503"/>
              <a:gd name="connsiteY3" fmla="*/ 1869882 h 1869882"/>
              <a:gd name="connsiteX4" fmla="*/ 0 w 10988503"/>
              <a:gd name="connsiteY4" fmla="*/ 1869882 h 1869882"/>
              <a:gd name="connsiteX5" fmla="*/ 0 w 10988503"/>
              <a:gd name="connsiteY5" fmla="*/ 1794198 h 1869882"/>
              <a:gd name="connsiteX6" fmla="*/ 0 w 10988503"/>
              <a:gd name="connsiteY6" fmla="*/ 334669 h 1869882"/>
              <a:gd name="connsiteX7" fmla="*/ 1310303 w 10988503"/>
              <a:gd name="connsiteY7" fmla="*/ 22 h 186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8503" h="1869882">
                <a:moveTo>
                  <a:pt x="1310303" y="22"/>
                </a:moveTo>
                <a:cubicBezTo>
                  <a:pt x="3087798" y="-7336"/>
                  <a:pt x="4449871" y="1761474"/>
                  <a:pt x="6483550" y="1580690"/>
                </a:cubicBezTo>
                <a:cubicBezTo>
                  <a:pt x="8348226" y="1415442"/>
                  <a:pt x="9844847" y="1591559"/>
                  <a:pt x="10974880" y="1866382"/>
                </a:cubicBezTo>
                <a:lnTo>
                  <a:pt x="10988503" y="1869882"/>
                </a:lnTo>
                <a:lnTo>
                  <a:pt x="0" y="1869882"/>
                </a:lnTo>
                <a:lnTo>
                  <a:pt x="0" y="1794198"/>
                </a:lnTo>
                <a:cubicBezTo>
                  <a:pt x="0" y="1432462"/>
                  <a:pt x="0" y="957720"/>
                  <a:pt x="0" y="334669"/>
                </a:cubicBezTo>
                <a:cubicBezTo>
                  <a:pt x="467797" y="98006"/>
                  <a:pt x="900111" y="1719"/>
                  <a:pt x="1310303" y="22"/>
                </a:cubicBezTo>
                <a:close/>
              </a:path>
            </a:pathLst>
          </a:custGeom>
          <a:gradFill>
            <a:gsLst>
              <a:gs pos="0">
                <a:srgbClr val="393762"/>
              </a:gs>
              <a:gs pos="50000">
                <a:srgbClr val="C779D0"/>
              </a:gs>
              <a:gs pos="100000">
                <a:srgbClr val="E48592"/>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5C67D406-5165-4360-8C1C-324029DCCE25}"/>
              </a:ext>
            </a:extLst>
          </p:cNvPr>
          <p:cNvSpPr txBox="1"/>
          <p:nvPr/>
        </p:nvSpPr>
        <p:spPr>
          <a:xfrm>
            <a:off x="266700" y="337269"/>
            <a:ext cx="11658600" cy="553998"/>
          </a:xfrm>
          <a:prstGeom prst="rect">
            <a:avLst/>
          </a:prstGeom>
          <a:noFill/>
        </p:spPr>
        <p:txBody>
          <a:bodyPr wrap="square" lIns="0" tIns="0" rIns="0" bIns="0" rtlCol="0" anchor="t">
            <a:spAutoFit/>
          </a:bodyPr>
          <a:lstStyle/>
          <a:p>
            <a:pPr algn="ctr"/>
            <a:r>
              <a:rPr lang="en-US" sz="3600" b="1" dirty="0">
                <a:solidFill>
                  <a:srgbClr val="833AB4"/>
                </a:solidFill>
                <a:latin typeface="+mj-lt"/>
                <a:ea typeface="Segoe UI Black" panose="020B0A02040204020203" pitchFamily="34" charset="0"/>
                <a:cs typeface="Segoe UI" panose="020B0502040204020203" pitchFamily="34" charset="0"/>
              </a:rPr>
              <a:t>INTERNET ACCESS </a:t>
            </a:r>
            <a:r>
              <a:rPr lang="en-US" sz="3600" dirty="0">
                <a:solidFill>
                  <a:srgbClr val="833AB4"/>
                </a:solidFill>
                <a:latin typeface="+mj-lt"/>
                <a:ea typeface="Segoe UI Black" panose="020B0A02040204020203" pitchFamily="34" charset="0"/>
                <a:cs typeface="Segoe UI" panose="020B0502040204020203" pitchFamily="34" charset="0"/>
              </a:rPr>
              <a:t>VS ACADEMIC PERFORMENCE</a:t>
            </a:r>
          </a:p>
        </p:txBody>
      </p:sp>
      <p:sp>
        <p:nvSpPr>
          <p:cNvPr id="3" name="AutoShape 3">
            <a:extLst>
              <a:ext uri="{FF2B5EF4-FFF2-40B4-BE49-F238E27FC236}">
                <a16:creationId xmlns:a16="http://schemas.microsoft.com/office/drawing/2014/main" id="{7AB099C6-5E73-40CC-BD6B-75EC0D45D65D}"/>
              </a:ext>
            </a:extLst>
          </p:cNvPr>
          <p:cNvSpPr>
            <a:spLocks noChangeAspect="1" noChangeArrowheads="1" noTextEdit="1"/>
          </p:cNvSpPr>
          <p:nvPr/>
        </p:nvSpPr>
        <p:spPr bwMode="auto">
          <a:xfrm>
            <a:off x="5507038" y="1236663"/>
            <a:ext cx="5986462"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31" name="Group 30">
            <a:extLst>
              <a:ext uri="{FF2B5EF4-FFF2-40B4-BE49-F238E27FC236}">
                <a16:creationId xmlns:a16="http://schemas.microsoft.com/office/drawing/2014/main" id="{70E073E2-AA35-43A3-9A3F-4F5882897FF2}"/>
              </a:ext>
            </a:extLst>
          </p:cNvPr>
          <p:cNvGrpSpPr/>
          <p:nvPr/>
        </p:nvGrpSpPr>
        <p:grpSpPr>
          <a:xfrm>
            <a:off x="601748" y="1097756"/>
            <a:ext cx="10988503" cy="5053014"/>
            <a:chOff x="5505450" y="2281238"/>
            <a:chExt cx="8421630" cy="3872649"/>
          </a:xfrm>
        </p:grpSpPr>
        <p:sp>
          <p:nvSpPr>
            <p:cNvPr id="14" name="Rectangle 15">
              <a:extLst>
                <a:ext uri="{FF2B5EF4-FFF2-40B4-BE49-F238E27FC236}">
                  <a16:creationId xmlns:a16="http://schemas.microsoft.com/office/drawing/2014/main" id="{7DB7472D-8F0D-4E79-9817-BAC02E218683}"/>
                </a:ext>
              </a:extLst>
            </p:cNvPr>
            <p:cNvSpPr>
              <a:spLocks noChangeArrowheads="1"/>
            </p:cNvSpPr>
            <p:nvPr/>
          </p:nvSpPr>
          <p:spPr bwMode="auto">
            <a:xfrm>
              <a:off x="5505450" y="2551113"/>
              <a:ext cx="8421630" cy="3602774"/>
            </a:xfrm>
            <a:prstGeom prst="rect">
              <a:avLst/>
            </a:prstGeom>
            <a:solidFill>
              <a:srgbClr val="EFEFE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16">
              <a:extLst>
                <a:ext uri="{FF2B5EF4-FFF2-40B4-BE49-F238E27FC236}">
                  <a16:creationId xmlns:a16="http://schemas.microsoft.com/office/drawing/2014/main" id="{9D0FEC8D-2BA9-46E6-BD65-0434DC105015}"/>
                </a:ext>
              </a:extLst>
            </p:cNvPr>
            <p:cNvSpPr>
              <a:spLocks noChangeArrowheads="1"/>
            </p:cNvSpPr>
            <p:nvPr/>
          </p:nvSpPr>
          <p:spPr bwMode="auto">
            <a:xfrm>
              <a:off x="5505451" y="2551113"/>
              <a:ext cx="5491162" cy="3459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17">
              <a:extLst>
                <a:ext uri="{FF2B5EF4-FFF2-40B4-BE49-F238E27FC236}">
                  <a16:creationId xmlns:a16="http://schemas.microsoft.com/office/drawing/2014/main" id="{9C68CE8F-FD0E-4F9A-83DB-375C7DAD7052}"/>
                </a:ext>
              </a:extLst>
            </p:cNvPr>
            <p:cNvSpPr>
              <a:spLocks noChangeArrowheads="1"/>
            </p:cNvSpPr>
            <p:nvPr/>
          </p:nvSpPr>
          <p:spPr bwMode="auto">
            <a:xfrm>
              <a:off x="5505450" y="2281238"/>
              <a:ext cx="8421630" cy="207963"/>
            </a:xfrm>
            <a:prstGeom prst="rect">
              <a:avLst/>
            </a:prstGeom>
            <a:solidFill>
              <a:srgbClr val="586A7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Rectangle 18">
              <a:extLst>
                <a:ext uri="{FF2B5EF4-FFF2-40B4-BE49-F238E27FC236}">
                  <a16:creationId xmlns:a16="http://schemas.microsoft.com/office/drawing/2014/main" id="{8DFC8D03-494B-4FD4-B691-F3169C43C132}"/>
                </a:ext>
              </a:extLst>
            </p:cNvPr>
            <p:cNvSpPr>
              <a:spLocks noChangeArrowheads="1"/>
            </p:cNvSpPr>
            <p:nvPr/>
          </p:nvSpPr>
          <p:spPr bwMode="auto">
            <a:xfrm>
              <a:off x="5505450" y="2489201"/>
              <a:ext cx="8421630" cy="273050"/>
            </a:xfrm>
            <a:prstGeom prst="rect">
              <a:avLst/>
            </a:prstGeom>
            <a:solidFill>
              <a:srgbClr val="C4C9D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Rectangle 19">
              <a:extLst>
                <a:ext uri="{FF2B5EF4-FFF2-40B4-BE49-F238E27FC236}">
                  <a16:creationId xmlns:a16="http://schemas.microsoft.com/office/drawing/2014/main" id="{6E489DFC-6D7A-44AD-B268-A4C6311C8546}"/>
                </a:ext>
              </a:extLst>
            </p:cNvPr>
            <p:cNvSpPr>
              <a:spLocks noChangeArrowheads="1"/>
            </p:cNvSpPr>
            <p:nvPr/>
          </p:nvSpPr>
          <p:spPr bwMode="auto">
            <a:xfrm>
              <a:off x="5505451" y="2489201"/>
              <a:ext cx="5491162"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0">
              <a:extLst>
                <a:ext uri="{FF2B5EF4-FFF2-40B4-BE49-F238E27FC236}">
                  <a16:creationId xmlns:a16="http://schemas.microsoft.com/office/drawing/2014/main" id="{A3F27F9C-4A0A-433E-9CFC-AECB97542531}"/>
                </a:ext>
              </a:extLst>
            </p:cNvPr>
            <p:cNvSpPr>
              <a:spLocks noChangeArrowheads="1"/>
            </p:cNvSpPr>
            <p:nvPr/>
          </p:nvSpPr>
          <p:spPr bwMode="auto">
            <a:xfrm>
              <a:off x="6073775" y="2587626"/>
              <a:ext cx="6844300" cy="117475"/>
            </a:xfrm>
            <a:prstGeom prst="rect">
              <a:avLst/>
            </a:prstGeom>
            <a:solidFill>
              <a:srgbClr val="D5DBE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Rectangle 21">
              <a:extLst>
                <a:ext uri="{FF2B5EF4-FFF2-40B4-BE49-F238E27FC236}">
                  <a16:creationId xmlns:a16="http://schemas.microsoft.com/office/drawing/2014/main" id="{9CA89E60-9824-4B0A-A57F-E9EFFE0B5B3E}"/>
                </a:ext>
              </a:extLst>
            </p:cNvPr>
            <p:cNvSpPr>
              <a:spLocks noChangeArrowheads="1"/>
            </p:cNvSpPr>
            <p:nvPr/>
          </p:nvSpPr>
          <p:spPr bwMode="auto">
            <a:xfrm>
              <a:off x="6073775" y="2587626"/>
              <a:ext cx="4670425" cy="11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Oval 22">
              <a:extLst>
                <a:ext uri="{FF2B5EF4-FFF2-40B4-BE49-F238E27FC236}">
                  <a16:creationId xmlns:a16="http://schemas.microsoft.com/office/drawing/2014/main" id="{FE49B655-3682-44DB-AD89-8DECC1166015}"/>
                </a:ext>
              </a:extLst>
            </p:cNvPr>
            <p:cNvSpPr>
              <a:spLocks noChangeArrowheads="1"/>
            </p:cNvSpPr>
            <p:nvPr/>
          </p:nvSpPr>
          <p:spPr bwMode="auto">
            <a:xfrm>
              <a:off x="5665788" y="2341563"/>
              <a:ext cx="69850" cy="68263"/>
            </a:xfrm>
            <a:prstGeom prst="ellipse">
              <a:avLst/>
            </a:prstGeom>
            <a:solidFill>
              <a:srgbClr val="C1D8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Oval 23">
              <a:extLst>
                <a:ext uri="{FF2B5EF4-FFF2-40B4-BE49-F238E27FC236}">
                  <a16:creationId xmlns:a16="http://schemas.microsoft.com/office/drawing/2014/main" id="{2757AF0D-2A6C-4C0B-96FE-8BF6DDC1794D}"/>
                </a:ext>
              </a:extLst>
            </p:cNvPr>
            <p:cNvSpPr>
              <a:spLocks noChangeArrowheads="1"/>
            </p:cNvSpPr>
            <p:nvPr/>
          </p:nvSpPr>
          <p:spPr bwMode="auto">
            <a:xfrm>
              <a:off x="5767388" y="2341563"/>
              <a:ext cx="69850" cy="68263"/>
            </a:xfrm>
            <a:prstGeom prst="ellipse">
              <a:avLst/>
            </a:prstGeom>
            <a:solidFill>
              <a:srgbClr val="F5E6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Oval 24">
              <a:extLst>
                <a:ext uri="{FF2B5EF4-FFF2-40B4-BE49-F238E27FC236}">
                  <a16:creationId xmlns:a16="http://schemas.microsoft.com/office/drawing/2014/main" id="{2C890B77-4A5C-40CC-B40D-375DB3BD828A}"/>
                </a:ext>
              </a:extLst>
            </p:cNvPr>
            <p:cNvSpPr>
              <a:spLocks noChangeArrowheads="1"/>
            </p:cNvSpPr>
            <p:nvPr/>
          </p:nvSpPr>
          <p:spPr bwMode="auto">
            <a:xfrm>
              <a:off x="5868988" y="2341563"/>
              <a:ext cx="69850" cy="68263"/>
            </a:xfrm>
            <a:prstGeom prst="ellipse">
              <a:avLst/>
            </a:prstGeom>
            <a:solidFill>
              <a:srgbClr val="BC6B5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
              <a:extLst>
                <a:ext uri="{FF2B5EF4-FFF2-40B4-BE49-F238E27FC236}">
                  <a16:creationId xmlns:a16="http://schemas.microsoft.com/office/drawing/2014/main" id="{A53B87CB-C417-42B0-B9B7-70B18CA5B640}"/>
                </a:ext>
              </a:extLst>
            </p:cNvPr>
            <p:cNvSpPr>
              <a:spLocks/>
            </p:cNvSpPr>
            <p:nvPr/>
          </p:nvSpPr>
          <p:spPr bwMode="auto">
            <a:xfrm>
              <a:off x="5884863" y="2590801"/>
              <a:ext cx="39687" cy="112713"/>
            </a:xfrm>
            <a:custGeom>
              <a:avLst/>
              <a:gdLst>
                <a:gd name="T0" fmla="*/ 0 w 25"/>
                <a:gd name="T1" fmla="*/ 0 h 71"/>
                <a:gd name="T2" fmla="*/ 0 w 25"/>
                <a:gd name="T3" fmla="*/ 71 h 71"/>
                <a:gd name="T4" fmla="*/ 25 w 25"/>
                <a:gd name="T5" fmla="*/ 36 h 71"/>
                <a:gd name="T6" fmla="*/ 0 w 25"/>
                <a:gd name="T7" fmla="*/ 0 h 71"/>
              </a:gdLst>
              <a:ahLst/>
              <a:cxnLst>
                <a:cxn ang="0">
                  <a:pos x="T0" y="T1"/>
                </a:cxn>
                <a:cxn ang="0">
                  <a:pos x="T2" y="T3"/>
                </a:cxn>
                <a:cxn ang="0">
                  <a:pos x="T4" y="T5"/>
                </a:cxn>
                <a:cxn ang="0">
                  <a:pos x="T6" y="T7"/>
                </a:cxn>
              </a:cxnLst>
              <a:rect l="0" t="0" r="r" b="b"/>
              <a:pathLst>
                <a:path w="25" h="71">
                  <a:moveTo>
                    <a:pt x="0" y="0"/>
                  </a:moveTo>
                  <a:lnTo>
                    <a:pt x="0" y="71"/>
                  </a:lnTo>
                  <a:lnTo>
                    <a:pt x="25" y="36"/>
                  </a:lnTo>
                  <a:lnTo>
                    <a:pt x="0" y="0"/>
                  </a:lnTo>
                  <a:close/>
                </a:path>
              </a:pathLst>
            </a:custGeom>
            <a:solidFill>
              <a:srgbClr val="D5D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
              <a:extLst>
                <a:ext uri="{FF2B5EF4-FFF2-40B4-BE49-F238E27FC236}">
                  <a16:creationId xmlns:a16="http://schemas.microsoft.com/office/drawing/2014/main" id="{C1BEF44C-07F6-42C0-B875-BFA7A0D72424}"/>
                </a:ext>
              </a:extLst>
            </p:cNvPr>
            <p:cNvSpPr>
              <a:spLocks/>
            </p:cNvSpPr>
            <p:nvPr/>
          </p:nvSpPr>
          <p:spPr bwMode="auto">
            <a:xfrm>
              <a:off x="5884863" y="2590801"/>
              <a:ext cx="39687" cy="112713"/>
            </a:xfrm>
            <a:custGeom>
              <a:avLst/>
              <a:gdLst>
                <a:gd name="T0" fmla="*/ 0 w 25"/>
                <a:gd name="T1" fmla="*/ 0 h 71"/>
                <a:gd name="T2" fmla="*/ 0 w 25"/>
                <a:gd name="T3" fmla="*/ 71 h 71"/>
                <a:gd name="T4" fmla="*/ 25 w 25"/>
                <a:gd name="T5" fmla="*/ 36 h 71"/>
                <a:gd name="T6" fmla="*/ 0 w 25"/>
                <a:gd name="T7" fmla="*/ 0 h 71"/>
              </a:gdLst>
              <a:ahLst/>
              <a:cxnLst>
                <a:cxn ang="0">
                  <a:pos x="T0" y="T1"/>
                </a:cxn>
                <a:cxn ang="0">
                  <a:pos x="T2" y="T3"/>
                </a:cxn>
                <a:cxn ang="0">
                  <a:pos x="T4" y="T5"/>
                </a:cxn>
                <a:cxn ang="0">
                  <a:pos x="T6" y="T7"/>
                </a:cxn>
              </a:cxnLst>
              <a:rect l="0" t="0" r="r" b="b"/>
              <a:pathLst>
                <a:path w="25" h="71">
                  <a:moveTo>
                    <a:pt x="0" y="0"/>
                  </a:moveTo>
                  <a:lnTo>
                    <a:pt x="0" y="71"/>
                  </a:lnTo>
                  <a:lnTo>
                    <a:pt x="25" y="36"/>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7">
              <a:extLst>
                <a:ext uri="{FF2B5EF4-FFF2-40B4-BE49-F238E27FC236}">
                  <a16:creationId xmlns:a16="http://schemas.microsoft.com/office/drawing/2014/main" id="{F70AF2E2-370F-4E92-B142-41F8E051D6FD}"/>
                </a:ext>
              </a:extLst>
            </p:cNvPr>
            <p:cNvSpPr>
              <a:spLocks/>
            </p:cNvSpPr>
            <p:nvPr/>
          </p:nvSpPr>
          <p:spPr bwMode="auto">
            <a:xfrm>
              <a:off x="5680075" y="2590801"/>
              <a:ext cx="39687" cy="112713"/>
            </a:xfrm>
            <a:custGeom>
              <a:avLst/>
              <a:gdLst>
                <a:gd name="T0" fmla="*/ 25 w 25"/>
                <a:gd name="T1" fmla="*/ 0 h 71"/>
                <a:gd name="T2" fmla="*/ 0 w 25"/>
                <a:gd name="T3" fmla="*/ 36 h 71"/>
                <a:gd name="T4" fmla="*/ 25 w 25"/>
                <a:gd name="T5" fmla="*/ 71 h 71"/>
                <a:gd name="T6" fmla="*/ 25 w 25"/>
                <a:gd name="T7" fmla="*/ 0 h 71"/>
              </a:gdLst>
              <a:ahLst/>
              <a:cxnLst>
                <a:cxn ang="0">
                  <a:pos x="T0" y="T1"/>
                </a:cxn>
                <a:cxn ang="0">
                  <a:pos x="T2" y="T3"/>
                </a:cxn>
                <a:cxn ang="0">
                  <a:pos x="T4" y="T5"/>
                </a:cxn>
                <a:cxn ang="0">
                  <a:pos x="T6" y="T7"/>
                </a:cxn>
              </a:cxnLst>
              <a:rect l="0" t="0" r="r" b="b"/>
              <a:pathLst>
                <a:path w="25" h="71">
                  <a:moveTo>
                    <a:pt x="25" y="0"/>
                  </a:moveTo>
                  <a:lnTo>
                    <a:pt x="0" y="36"/>
                  </a:lnTo>
                  <a:lnTo>
                    <a:pt x="25" y="71"/>
                  </a:lnTo>
                  <a:lnTo>
                    <a:pt x="25" y="0"/>
                  </a:lnTo>
                  <a:close/>
                </a:path>
              </a:pathLst>
            </a:custGeom>
            <a:solidFill>
              <a:srgbClr val="D5DBE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8">
              <a:extLst>
                <a:ext uri="{FF2B5EF4-FFF2-40B4-BE49-F238E27FC236}">
                  <a16:creationId xmlns:a16="http://schemas.microsoft.com/office/drawing/2014/main" id="{32DE7A55-FBF8-49F7-8388-5A4BF30ED341}"/>
                </a:ext>
              </a:extLst>
            </p:cNvPr>
            <p:cNvSpPr>
              <a:spLocks/>
            </p:cNvSpPr>
            <p:nvPr/>
          </p:nvSpPr>
          <p:spPr bwMode="auto">
            <a:xfrm>
              <a:off x="5680075" y="2590801"/>
              <a:ext cx="39687" cy="112713"/>
            </a:xfrm>
            <a:custGeom>
              <a:avLst/>
              <a:gdLst>
                <a:gd name="T0" fmla="*/ 25 w 25"/>
                <a:gd name="T1" fmla="*/ 0 h 71"/>
                <a:gd name="T2" fmla="*/ 0 w 25"/>
                <a:gd name="T3" fmla="*/ 36 h 71"/>
                <a:gd name="T4" fmla="*/ 25 w 25"/>
                <a:gd name="T5" fmla="*/ 71 h 71"/>
                <a:gd name="T6" fmla="*/ 25 w 25"/>
                <a:gd name="T7" fmla="*/ 0 h 71"/>
              </a:gdLst>
              <a:ahLst/>
              <a:cxnLst>
                <a:cxn ang="0">
                  <a:pos x="T0" y="T1"/>
                </a:cxn>
                <a:cxn ang="0">
                  <a:pos x="T2" y="T3"/>
                </a:cxn>
                <a:cxn ang="0">
                  <a:pos x="T4" y="T5"/>
                </a:cxn>
                <a:cxn ang="0">
                  <a:pos x="T6" y="T7"/>
                </a:cxn>
              </a:cxnLst>
              <a:rect l="0" t="0" r="r" b="b"/>
              <a:pathLst>
                <a:path w="25" h="71">
                  <a:moveTo>
                    <a:pt x="25" y="0"/>
                  </a:moveTo>
                  <a:lnTo>
                    <a:pt x="0" y="36"/>
                  </a:lnTo>
                  <a:lnTo>
                    <a:pt x="25" y="71"/>
                  </a:lnTo>
                  <a:lnTo>
                    <a:pt x="2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aphicFrame>
        <p:nvGraphicFramePr>
          <p:cNvPr id="34" name="Chart 33">
            <a:extLst>
              <a:ext uri="{FF2B5EF4-FFF2-40B4-BE49-F238E27FC236}">
                <a16:creationId xmlns:a16="http://schemas.microsoft.com/office/drawing/2014/main" id="{CC1F8F2E-5FC9-49C1-B04D-25DA635273CB}"/>
              </a:ext>
            </a:extLst>
          </p:cNvPr>
          <p:cNvGraphicFramePr/>
          <p:nvPr>
            <p:extLst>
              <p:ext uri="{D42A27DB-BD31-4B8C-83A1-F6EECF244321}">
                <p14:modId xmlns:p14="http://schemas.microsoft.com/office/powerpoint/2010/main" val="2902358698"/>
              </p:ext>
            </p:extLst>
          </p:nvPr>
        </p:nvGraphicFramePr>
        <p:xfrm>
          <a:off x="1724255" y="1806359"/>
          <a:ext cx="6969171" cy="4067378"/>
        </p:xfrm>
        <a:graphic>
          <a:graphicData uri="http://schemas.openxmlformats.org/drawingml/2006/chart">
            <c:chart xmlns:c="http://schemas.openxmlformats.org/drawingml/2006/chart" xmlns:r="http://schemas.openxmlformats.org/officeDocument/2006/relationships" r:id="rId2"/>
          </a:graphicData>
        </a:graphic>
      </p:graphicFrame>
      <p:grpSp>
        <p:nvGrpSpPr>
          <p:cNvPr id="81" name="Group 80">
            <a:extLst>
              <a:ext uri="{FF2B5EF4-FFF2-40B4-BE49-F238E27FC236}">
                <a16:creationId xmlns:a16="http://schemas.microsoft.com/office/drawing/2014/main" id="{5FF503DA-ED35-4534-A6C7-8DC7B1D41F2C}"/>
              </a:ext>
            </a:extLst>
          </p:cNvPr>
          <p:cNvGrpSpPr/>
          <p:nvPr/>
        </p:nvGrpSpPr>
        <p:grpSpPr>
          <a:xfrm>
            <a:off x="718541" y="3241660"/>
            <a:ext cx="1108782" cy="2632076"/>
            <a:chOff x="2780529" y="2112972"/>
            <a:chExt cx="1759468" cy="4176703"/>
          </a:xfrm>
        </p:grpSpPr>
        <p:sp>
          <p:nvSpPr>
            <p:cNvPr id="82" name="Oval 81">
              <a:extLst>
                <a:ext uri="{FF2B5EF4-FFF2-40B4-BE49-F238E27FC236}">
                  <a16:creationId xmlns:a16="http://schemas.microsoft.com/office/drawing/2014/main" id="{E47D54EA-85B7-4CD7-9F38-6874A1F69225}"/>
                </a:ext>
              </a:extLst>
            </p:cNvPr>
            <p:cNvSpPr/>
            <p:nvPr/>
          </p:nvSpPr>
          <p:spPr>
            <a:xfrm>
              <a:off x="2780529" y="5978420"/>
              <a:ext cx="1579799" cy="311255"/>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3" name="Picture 82">
              <a:extLst>
                <a:ext uri="{FF2B5EF4-FFF2-40B4-BE49-F238E27FC236}">
                  <a16:creationId xmlns:a16="http://schemas.microsoft.com/office/drawing/2014/main" id="{FC16DA68-E354-45E8-A8FB-F1AECF4772FF}"/>
                </a:ext>
              </a:extLst>
            </p:cNvPr>
            <p:cNvPicPr>
              <a:picLocks noChangeAspect="1"/>
            </p:cNvPicPr>
            <p:nvPr/>
          </p:nvPicPr>
          <p:blipFill>
            <a:blip r:embed="rId3"/>
            <a:stretch>
              <a:fillRect/>
            </a:stretch>
          </p:blipFill>
          <p:spPr>
            <a:xfrm>
              <a:off x="2960198" y="2112972"/>
              <a:ext cx="1579799" cy="4081453"/>
            </a:xfrm>
            <a:prstGeom prst="rect">
              <a:avLst/>
            </a:prstGeom>
          </p:spPr>
        </p:pic>
      </p:grpSp>
      <p:sp>
        <p:nvSpPr>
          <p:cNvPr id="4" name="TextBox 3">
            <a:extLst>
              <a:ext uri="{FF2B5EF4-FFF2-40B4-BE49-F238E27FC236}">
                <a16:creationId xmlns:a16="http://schemas.microsoft.com/office/drawing/2014/main" id="{0073DE74-E42C-910A-DA45-F39CA116B5F6}"/>
              </a:ext>
            </a:extLst>
          </p:cNvPr>
          <p:cNvSpPr txBox="1"/>
          <p:nvPr/>
        </p:nvSpPr>
        <p:spPr>
          <a:xfrm>
            <a:off x="9019194" y="2313482"/>
            <a:ext cx="2220220" cy="1938992"/>
          </a:xfrm>
          <a:prstGeom prst="rect">
            <a:avLst/>
          </a:prstGeom>
          <a:noFill/>
        </p:spPr>
        <p:txBody>
          <a:bodyPr wrap="square" rtlCol="0">
            <a:spAutoFit/>
          </a:bodyPr>
          <a:lstStyle/>
          <a:p>
            <a:pPr algn="ctr"/>
            <a:r>
              <a:rPr lang="en-US" sz="2000" dirty="0">
                <a:latin typeface="Century Gothic (Headings)"/>
              </a:rPr>
              <a:t>Average score of all students in each subject who have internet access or not.</a:t>
            </a:r>
          </a:p>
        </p:txBody>
      </p:sp>
      <p:sp>
        <p:nvSpPr>
          <p:cNvPr id="5" name="Slide Number Placeholder 4">
            <a:extLst>
              <a:ext uri="{FF2B5EF4-FFF2-40B4-BE49-F238E27FC236}">
                <a16:creationId xmlns:a16="http://schemas.microsoft.com/office/drawing/2014/main" id="{A81229B1-929F-921E-C9B5-42B8F869C109}"/>
              </a:ext>
            </a:extLst>
          </p:cNvPr>
          <p:cNvSpPr>
            <a:spLocks noGrp="1"/>
          </p:cNvSpPr>
          <p:nvPr>
            <p:ph type="sldNum" sz="quarter" idx="12"/>
          </p:nvPr>
        </p:nvSpPr>
        <p:spPr/>
        <p:txBody>
          <a:bodyPr/>
          <a:lstStyle/>
          <a:p>
            <a:fld id="{2B5E5E57-0193-45F1-AA6D-ABE38BBADBB1}" type="slidenum">
              <a:rPr lang="en-US" smtClean="0"/>
              <a:t>9</a:t>
            </a:fld>
            <a:endParaRPr lang="en-US"/>
          </a:p>
        </p:txBody>
      </p:sp>
    </p:spTree>
    <p:extLst>
      <p:ext uri="{BB962C8B-B14F-4D97-AF65-F5344CB8AC3E}">
        <p14:creationId xmlns:p14="http://schemas.microsoft.com/office/powerpoint/2010/main" val="11453221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invX="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anim calcmode="lin" valueType="num">
                                      <p:cBhvr additive="base">
                                        <p:cTn id="7" dur="500" fill="hold"/>
                                        <p:tgtEl>
                                          <p:spTgt spid="81"/>
                                        </p:tgtEl>
                                        <p:attrNameLst>
                                          <p:attrName>ppt_x</p:attrName>
                                        </p:attrNameLst>
                                      </p:cBhvr>
                                      <p:tavLst>
                                        <p:tav tm="0">
                                          <p:val>
                                            <p:strVal val="#ppt_x"/>
                                          </p:val>
                                        </p:tav>
                                        <p:tav tm="100000">
                                          <p:val>
                                            <p:strVal val="#ppt_x"/>
                                          </p:val>
                                        </p:tav>
                                      </p:tavLst>
                                    </p:anim>
                                    <p:anim calcmode="lin" valueType="num">
                                      <p:cBhvr additive="base">
                                        <p:cTn id="8" dur="500" fill="hold"/>
                                        <p:tgtEl>
                                          <p:spTgt spid="8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anim calcmode="lin" valueType="num">
                                      <p:cBhvr additive="base">
                                        <p:cTn id="13" dur="500" fill="hold"/>
                                        <p:tgtEl>
                                          <p:spTgt spid="34"/>
                                        </p:tgtEl>
                                        <p:attrNameLst>
                                          <p:attrName>ppt_x</p:attrName>
                                        </p:attrNameLst>
                                      </p:cBhvr>
                                      <p:tavLst>
                                        <p:tav tm="0">
                                          <p:val>
                                            <p:strVal val="1+#ppt_w/2"/>
                                          </p:val>
                                        </p:tav>
                                        <p:tav tm="100000">
                                          <p:val>
                                            <p:strVal val="#ppt_x"/>
                                          </p:val>
                                        </p:tav>
                                      </p:tavLst>
                                    </p:anim>
                                    <p:anim calcmode="lin" valueType="num">
                                      <p:cBhvr additive="base">
                                        <p:cTn id="14" dur="500" fill="hold"/>
                                        <p:tgtEl>
                                          <p:spTgt spid="34"/>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1+#ppt_w/2"/>
                                          </p:val>
                                        </p:tav>
                                        <p:tav tm="100000">
                                          <p:val>
                                            <p:strVal val="#ppt_x"/>
                                          </p:val>
                                        </p:tav>
                                      </p:tavLst>
                                    </p:anim>
                                    <p:anim calcmode="lin" valueType="num">
                                      <p:cBhvr additive="base">
                                        <p:cTn id="1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Graphic spid="34" grpId="0">
        <p:bldAsOne/>
      </p:bldGraphic>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entury Gothic"/>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ustom 2">
      <a:majorFont>
        <a:latin typeface="Century Gothic"/>
        <a:ea typeface=""/>
        <a:cs typeface=""/>
      </a:majorFont>
      <a:minorFont>
        <a:latin typeface="Calibr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1266</TotalTime>
  <Words>682</Words>
  <Application>Microsoft Office PowerPoint</Application>
  <PresentationFormat>Widescreen</PresentationFormat>
  <Paragraphs>111</Paragraphs>
  <Slides>19</Slides>
  <Notes>5</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19</vt:i4>
      </vt:variant>
    </vt:vector>
  </HeadingPairs>
  <TitlesOfParts>
    <vt:vector size="29" baseType="lpstr">
      <vt:lpstr>Arial</vt:lpstr>
      <vt:lpstr>Calibri</vt:lpstr>
      <vt:lpstr>Calibri Light</vt:lpstr>
      <vt:lpstr>Century Gothic</vt:lpstr>
      <vt:lpstr>Century Gothic (Headings)</vt:lpstr>
      <vt:lpstr>Segoe UI</vt:lpstr>
      <vt:lpstr>Symbol</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trisnawanugroho</dc:creator>
  <cp:lastModifiedBy>Md Rony Hossen</cp:lastModifiedBy>
  <cp:revision>46</cp:revision>
  <dcterms:created xsi:type="dcterms:W3CDTF">2019-02-11T09:56:27Z</dcterms:created>
  <dcterms:modified xsi:type="dcterms:W3CDTF">2025-01-09T04:32:10Z</dcterms:modified>
</cp:coreProperties>
</file>