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 Labyrinth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Rony Aguilar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Modern approach to Pac-Man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3D third-person maze puzzle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Pitch black setting with limited visibility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Objective: Collect a certain amount of collectibles to pass level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Arcade style levels and scoring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Enemy entities patrolling maze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Designated “hiding spots” to lose enemies</a:t>
            </a:r>
            <a:endParaRPr/>
          </a:p>
        </p:txBody>
      </p:sp>
      <p:pic>
        <p:nvPicPr>
          <p:cNvPr descr="Image result for maze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975" y="2834900"/>
            <a:ext cx="3708624" cy="20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Justification: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Differs from web based projects that I am used to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Usage of physics and mathematics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 application of Computer Graphics, Interaction Design, Algorithms and Data Structures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Opportunity to polish skills in other programming languages such as C++ or C#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