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bfd21001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bfd21001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bfd2100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bfd2100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fd21001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fd21001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WhatsProg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Rony de Sena Lourenço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classe Usuário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600" y="1408713"/>
            <a:ext cx="52006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classe Servidor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98" y="1372325"/>
            <a:ext cx="5822625" cy="31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Trecho de uma função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514475"/>
            <a:ext cx="59436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