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Maven Pro" panose="00000500000000000000"/>
      <p:regular r:id="rId12"/>
    </p:embeddedFont>
    <p:embeddedFont>
      <p:font typeface="Nunito" panose="0000050000000000000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fd210012_0_2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fd210012_0_2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fd210012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fd21001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fd210012_1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fd210012_1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WhatsProg</a:t>
            </a:r>
            <a:endParaRPr lang="pt-BR"/>
          </a:p>
        </p:txBody>
      </p:sp>
      <p:sp>
        <p:nvSpPr>
          <p:cNvPr id="278" name="Google Shape;278;p13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Rony de Sena Lourenço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classe Usuário</a:t>
            </a:r>
            <a:endParaRPr lang="pt-BR"/>
          </a:p>
        </p:txBody>
      </p:sp>
      <p:sp>
        <p:nvSpPr>
          <p:cNvPr id="284" name="Google Shape;284;p1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19600" y="1408713"/>
            <a:ext cx="52006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classe Servidor</a:t>
            </a:r>
            <a:endParaRPr lang="pt-BR"/>
          </a:p>
        </p:txBody>
      </p:sp>
      <p:sp>
        <p:nvSpPr>
          <p:cNvPr id="291" name="Google Shape;291;p15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03798" y="1372325"/>
            <a:ext cx="5822625" cy="31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Trecho de função</a:t>
            </a:r>
            <a:endParaRPr lang="pt-BR"/>
          </a:p>
        </p:txBody>
      </p:sp>
      <p:sp>
        <p:nvSpPr>
          <p:cNvPr id="298" name="Google Shape;298;p16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6" name="Imagem 5" descr="func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1461770"/>
            <a:ext cx="6162675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>
                <a:sym typeface="+mn-ea"/>
              </a:rPr>
              <a:t>Trecho de função</a:t>
            </a:r>
            <a:br>
              <a:rPr lang="pt-BR"/>
            </a:b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Imagem 4" descr="func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1252220"/>
            <a:ext cx="6715125" cy="2638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Presentation</Application>
  <PresentationFormat/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</vt:lpstr>
      <vt:lpstr>Maven Pro</vt:lpstr>
      <vt:lpstr>Nunito</vt:lpstr>
      <vt:lpstr>Microsoft YaHei</vt:lpstr>
      <vt:lpstr/>
      <vt:lpstr>Arial Unicode MS</vt:lpstr>
      <vt:lpstr>Liberation Mono</vt:lpstr>
      <vt:lpstr>Momentum</vt:lpstr>
      <vt:lpstr>WhatsProg</vt:lpstr>
      <vt:lpstr>A classe Usuário</vt:lpstr>
      <vt:lpstr>A classe Servidor</vt:lpstr>
      <vt:lpstr>Trecho de uma função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WhatsProg</dc:title>
  <dc:creator/>
  <cp:lastModifiedBy>UFRN</cp:lastModifiedBy>
  <cp:revision>2</cp:revision>
  <dcterms:created xsi:type="dcterms:W3CDTF">2019-12-10T01:36:00Z</dcterms:created>
  <dcterms:modified xsi:type="dcterms:W3CDTF">2019-12-10T01:36:56Z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1046-11.2.0.9070</vt:lpwstr>
  </property>
</Properties>
</file>