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859155"/>
            <a:ext cx="9144000" cy="1160145"/>
          </a:xfrm>
        </p:spPr>
        <p:txBody>
          <a:bodyPr/>
          <a:lstStyle/>
          <a:p>
            <a:r>
              <a:rPr lang="en-US" dirty="0"/>
              <a:t>Introduce To</a:t>
            </a:r>
            <a:endParaRPr lang="en-US" dirty="0"/>
          </a:p>
        </p:txBody>
      </p:sp>
      <p:pic>
        <p:nvPicPr>
          <p:cNvPr id="4" name="Picture 3" descr="Git-Logo-2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95" y="2341245"/>
            <a:ext cx="5210810" cy="2176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What is “distributed version control system”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Version control system is a system that records changes to a file or set of files over time so that you can recall specific versions later</a:t>
            </a:r>
            <a:endParaRPr lang="en-US" sz="3600"/>
          </a:p>
          <a:p>
            <a:r>
              <a:rPr lang="en-US" sz="3600"/>
              <a:t>Distributed means that there is no main server and all of the full history of the project is available once you cloned the project</a:t>
            </a:r>
            <a:endParaRPr 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brief history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In 2002, the Linux kernel project began using a DVCS called BitKeeper</a:t>
            </a:r>
            <a:endParaRPr lang="en-US" sz="3600"/>
          </a:p>
          <a:p>
            <a:r>
              <a:rPr lang="en-US" sz="3600"/>
              <a:t>In 2005, the commercial company that developed BitKeeper broke down, and the tool’s free-of-charge status was revoked</a:t>
            </a:r>
            <a:endParaRPr lang="en-US" sz="3600"/>
          </a:p>
          <a:p>
            <a:r>
              <a:rPr lang="en-US" sz="3600"/>
              <a:t>This prompted the Linux development community (and in particular Linus Torvalds, the creator of Linux) to develop their own tool - </a:t>
            </a:r>
            <a:r>
              <a:rPr lang="en-US" sz="3600">
                <a:solidFill>
                  <a:srgbClr val="C00000"/>
                </a:solidFill>
              </a:rPr>
              <a:t>git</a:t>
            </a:r>
            <a:endParaRPr lang="en-US" sz="3600">
              <a:solidFill>
                <a:srgbClr val="C00000"/>
              </a:solidFill>
            </a:endParaRPr>
          </a:p>
          <a:p>
            <a:endParaRPr 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git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You can imagine git as something that sits on top of your file system and manipulates files</a:t>
            </a:r>
            <a:endParaRPr lang="en-US"/>
          </a:p>
          <a:p>
            <a:r>
              <a:rPr lang="en-US"/>
              <a:t>This “something” is a tree structure where each commit creates a new node in that tree</a:t>
            </a:r>
            <a:endParaRPr lang="en-US"/>
          </a:p>
          <a:p>
            <a:r>
              <a:rPr lang="en-US"/>
              <a:t>Nearly all git commands actually serve to navigate on this tree andto manipulate it accordingly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11745" y="1691005"/>
            <a:ext cx="354520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git repository</a:t>
            </a:r>
            <a:endParaRPr lang="en-US" sz="66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9370" y="1691005"/>
            <a:ext cx="4493260" cy="4702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/>
              <a:t>git repository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purpose of git is to manage a project, or a set of files, as they change over time. Git stores this information in a data structure called a repository</a:t>
            </a:r>
            <a:endParaRPr lang="en-US"/>
          </a:p>
          <a:p>
            <a:r>
              <a:rPr lang="en-US"/>
              <a:t>A git repository contains, mainly:</a:t>
            </a:r>
            <a:endParaRPr lang="en-US"/>
          </a:p>
          <a:p>
            <a:pPr marL="484505" indent="-227965">
              <a:buFont typeface="Wingdings" panose="05000000000000000000" charset="0"/>
              <a:buChar char="Ø"/>
            </a:pPr>
            <a:r>
              <a:rPr lang="en-US"/>
              <a:t>A set of commits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10145" y="1825625"/>
            <a:ext cx="3519170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9585" cy="4351655"/>
          </a:xfrm>
        </p:spPr>
        <p:txBody>
          <a:bodyPr/>
          <a:p>
            <a:r>
              <a:rPr lang="en-US" sz="3600"/>
              <a:t>A commit object mainly contains three things: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A set of changes the commit introduces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Commit message describing the changes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A hash, a 40-character string that uniquely identifies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the commit object</a:t>
            </a:r>
            <a:endParaRPr 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Commit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1755" y="1548130"/>
            <a:ext cx="950785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github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GitHub is a web-based Git repository hosting service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3730" y="2573020"/>
            <a:ext cx="817118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8530"/>
            <a:ext cx="10515600" cy="1325563"/>
          </a:xfrm>
        </p:spPr>
        <p:txBody>
          <a:bodyPr/>
          <a:p>
            <a:pPr algn="ctr"/>
            <a:r>
              <a:rPr lang="en-US" sz="6000" b="1"/>
              <a:t>Why GIT is Useful</a:t>
            </a:r>
            <a:endParaRPr lang="en-US" sz="6000" b="1"/>
          </a:p>
        </p:txBody>
      </p:sp>
      <p:sp>
        <p:nvSpPr>
          <p:cNvPr id="4" name="Rectangle 3"/>
          <p:cNvSpPr/>
          <p:nvPr/>
        </p:nvSpPr>
        <p:spPr>
          <a:xfrm>
            <a:off x="4794250" y="1623060"/>
            <a:ext cx="2216785" cy="31534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99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 sz="199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/>
              <a:t>git workflow</a:t>
            </a:r>
            <a:endParaRPr lang="en-US" sz="480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How commits are created?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88640" y="2665730"/>
            <a:ext cx="6612255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github workflow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33830"/>
            <a:ext cx="106775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b="3710"/>
          <a:stretch>
            <a:fillRect/>
          </a:stretch>
        </p:blipFill>
        <p:spPr>
          <a:xfrm>
            <a:off x="1619250" y="1821180"/>
            <a:ext cx="9734550" cy="4136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1896110"/>
            <a:ext cx="94107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858010"/>
            <a:ext cx="95059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320" y="1858010"/>
            <a:ext cx="961072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495" y="1838960"/>
            <a:ext cx="9858375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Here at GitHub, our developers, writers, and designers use branches for keeping bug fixes and feature work separate from our master (production) branch. When a change is ready, they merge their branch into master.</a:t>
            </a:r>
            <a:endParaRPr lang="en-US"/>
          </a:p>
          <a:p>
            <a:pPr marL="0" indent="0">
              <a:buNone/>
            </a:pPr>
            <a:r>
              <a:rPr lang="en-US"/>
              <a:t>Ketika ada masalah dalam satu fitur, maka yang diedit adalah branch fitur yang bersangkutan tanpa mengoprek atau merubah branch master, ketika perubahan itu sudah siap. baru dilakukan merge ulang,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https://guides.github.com/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5095" y="673735"/>
            <a:ext cx="5464175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65375"/>
            <a:ext cx="10885170" cy="251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600"/>
              <a:t>Consider this scenario:</a:t>
            </a:r>
            <a:endParaRPr lang="en-US" sz="3600"/>
          </a:p>
          <a:p>
            <a:r>
              <a:rPr lang="en-US" sz="3600"/>
              <a:t>You have a homework submission in Matam for today and the assignment is ready for submission</a:t>
            </a:r>
            <a:endParaRPr lang="en-US" sz="3600"/>
          </a:p>
          <a:p>
            <a:r>
              <a:rPr lang="en-US" sz="3600"/>
              <a:t>While testing it you discovered a minor bug and decided to fix it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After attempting to do so, you accidentally changed a working code and got yourself in a big mess</a:t>
            </a:r>
            <a:endParaRPr lang="en-US"/>
          </a:p>
          <a:p>
            <a:r>
              <a:rPr lang="en-US"/>
              <a:t>You no longer remember what was and what wasn’t there</a:t>
            </a:r>
            <a:endParaRPr lang="en-US"/>
          </a:p>
          <a:p>
            <a:r>
              <a:rPr lang="en-US"/>
              <a:t>It is 23:58 PM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705" y="608965"/>
            <a:ext cx="7513955" cy="564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What is git?</a:t>
            </a:r>
            <a:endParaRPr lang="en-US" sz="6600"/>
          </a:p>
        </p:txBody>
      </p:sp>
      <p:pic>
        <p:nvPicPr>
          <p:cNvPr id="4" name="Content Placeholder 3" descr="Git-Logo-2Color"/>
          <p:cNvPicPr>
            <a:picLocks noChangeAspect="1"/>
          </p:cNvPicPr>
          <p:nvPr>
            <p:ph idx="1"/>
          </p:nvPr>
        </p:nvPicPr>
        <p:blipFill>
          <a:blip r:embed="rId1"/>
          <a:srcRect r="57949"/>
          <a:stretch>
            <a:fillRect/>
          </a:stretch>
        </p:blipFill>
        <p:spPr>
          <a:xfrm>
            <a:off x="4273550" y="1691005"/>
            <a:ext cx="3644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What is git?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Open source project originally developed in 2005 by Linus Torvalds</a:t>
            </a:r>
            <a:endParaRPr lang="en-US"/>
          </a:p>
          <a:p>
            <a:r>
              <a:rPr lang="en-US"/>
              <a:t>A command line utility</a:t>
            </a:r>
            <a:endParaRPr lang="en-US"/>
          </a:p>
          <a:p>
            <a:r>
              <a:rPr lang="en-US"/>
              <a:t>You can imagine </a:t>
            </a:r>
            <a:r>
              <a:rPr lang="en-US">
                <a:solidFill>
                  <a:srgbClr val="C00000"/>
                </a:solidFill>
              </a:rPr>
              <a:t>git</a:t>
            </a:r>
            <a:r>
              <a:rPr lang="en-US"/>
              <a:t> as something that your file system and manipulates files</a:t>
            </a:r>
            <a:endParaRPr lang="en-US"/>
          </a:p>
          <a:p>
            <a:r>
              <a:rPr lang="en-US"/>
              <a:t>A distributed version control system - </a:t>
            </a:r>
            <a:r>
              <a:rPr lang="en-US">
                <a:solidFill>
                  <a:srgbClr val="C00000"/>
                </a:solidFill>
              </a:rPr>
              <a:t>DCVS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2623</Words>
  <Application>WPS Presentation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Wingdings</vt:lpstr>
      <vt:lpstr>Office Theme</vt:lpstr>
      <vt:lpstr>Introduce To</vt:lpstr>
      <vt:lpstr>Why GIT is Useful</vt:lpstr>
      <vt:lpstr>Use Case</vt:lpstr>
      <vt:lpstr>Use Cases</vt:lpstr>
      <vt:lpstr>Use Cases</vt:lpstr>
      <vt:lpstr>Use cases</vt:lpstr>
      <vt:lpstr>PowerPoint 演示文稿</vt:lpstr>
      <vt:lpstr>What is git?</vt:lpstr>
      <vt:lpstr>What is git?</vt:lpstr>
      <vt:lpstr>What is “distributed version control system” ?</vt:lpstr>
      <vt:lpstr>A brief history</vt:lpstr>
      <vt:lpstr>Demo</vt:lpstr>
      <vt:lpstr>git</vt:lpstr>
      <vt:lpstr>git repository</vt:lpstr>
      <vt:lpstr>git repository</vt:lpstr>
      <vt:lpstr>Commit</vt:lpstr>
      <vt:lpstr>Commit</vt:lpstr>
      <vt:lpstr>github</vt:lpstr>
      <vt:lpstr>PowerPoint 演示文稿</vt:lpstr>
      <vt:lpstr>git workflow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</dc:title>
  <dc:creator/>
  <cp:lastModifiedBy>programmer4</cp:lastModifiedBy>
  <cp:revision>16</cp:revision>
  <dcterms:created xsi:type="dcterms:W3CDTF">2019-09-24T09:30:00Z</dcterms:created>
  <dcterms:modified xsi:type="dcterms:W3CDTF">2019-09-25T09:51:06Z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