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sldIdLst>
    <p:sldId id="302" r:id="rId2"/>
    <p:sldId id="305" r:id="rId3"/>
    <p:sldId id="306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20000"/>
    <a:srgbClr val="9E5ECE"/>
    <a:srgbClr val="97C777"/>
    <a:srgbClr val="83BC5C"/>
    <a:srgbClr val="CCFF66"/>
    <a:srgbClr val="66FF33"/>
    <a:srgbClr val="99FF66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28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362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397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-93669" y="6335493"/>
            <a:ext cx="1226543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Alon Grinshpoon (TAU)     Rony Jacobson (TAU)     Idan Tsitiat (</a:t>
            </a:r>
            <a:r>
              <a:rPr lang="en-US" sz="21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OpenU</a:t>
            </a:r>
            <a:r>
              <a:rPr lang="en-US" sz="21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)     </a:t>
            </a:r>
            <a:r>
              <a:rPr lang="en-US" sz="21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Aviad</a:t>
            </a:r>
            <a:r>
              <a:rPr lang="en-US" sz="21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 Levy (TAU)</a:t>
            </a:r>
            <a:endParaRPr lang="he-IL" sz="2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" y="-152400"/>
            <a:ext cx="12192003" cy="7111139"/>
            <a:chOff x="-3" y="-67378"/>
            <a:chExt cx="12192003" cy="70261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55"/>
            <a:stretch/>
          </p:blipFill>
          <p:spPr>
            <a:xfrm flipH="1">
              <a:off x="0" y="-9624"/>
              <a:ext cx="12192000" cy="686762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33906" y="-125908"/>
            <a:ext cx="12192003" cy="7058409"/>
            <a:chOff x="-3657606" y="-142471"/>
            <a:chExt cx="12192003" cy="702611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63"/>
            <a:stretch/>
          </p:blipFill>
          <p:spPr>
            <a:xfrm>
              <a:off x="-3657603" y="-67378"/>
              <a:ext cx="12192000" cy="68759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-3657606" y="-142471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34176" y="380284"/>
            <a:ext cx="3618298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6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60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3198" y="247497"/>
            <a:ext cx="1320802" cy="1486828"/>
            <a:chOff x="8120846" y="1227385"/>
            <a:chExt cx="3534412" cy="3978687"/>
          </a:xfrm>
        </p:grpSpPr>
        <p:sp>
          <p:nvSpPr>
            <p:cNvPr id="18" name="Chord 17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Chord 18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pSp>
        <p:nvGrpSpPr>
          <p:cNvPr id="30" name="Group 29"/>
          <p:cNvGrpSpPr/>
          <p:nvPr/>
        </p:nvGrpSpPr>
        <p:grpSpPr>
          <a:xfrm>
            <a:off x="-10175" y="-272452"/>
            <a:ext cx="12202175" cy="7204953"/>
            <a:chOff x="0" y="-241300"/>
            <a:chExt cx="12202175" cy="7204953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-241300"/>
              <a:ext cx="12202175" cy="7204953"/>
              <a:chOff x="-5096426" y="251477"/>
              <a:chExt cx="12202175" cy="703103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93" b="14915"/>
              <a:stretch/>
            </p:blipFill>
            <p:spPr>
              <a:xfrm>
                <a:off x="-5096426" y="453088"/>
                <a:ext cx="12202175" cy="6829420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-5086254" y="251477"/>
                <a:ext cx="12192003" cy="7026117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227970" y="4536732"/>
              <a:ext cx="4762842" cy="132343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80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80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9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017760" y="850956"/>
              <a:ext cx="3090678" cy="3479178"/>
              <a:chOff x="8120846" y="1227385"/>
              <a:chExt cx="3534412" cy="3978687"/>
            </a:xfrm>
          </p:grpSpPr>
          <p:sp>
            <p:nvSpPr>
              <p:cNvPr id="26" name="Chord 2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Chord 26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34026" y="6034093"/>
              <a:ext cx="12050283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just" rtl="0"/>
              <a:r>
                <a:rPr lang="en-US" sz="2400" b="1" dirty="0" smtClean="0">
                  <a:solidFill>
                    <a:srgbClr val="FF0000"/>
                  </a:solidFill>
                  <a:latin typeface="Century Gothic" panose="020B0502020202020204" pitchFamily="34" charset="0"/>
                </a:rPr>
                <a:t>Networking framework </a:t>
              </a:r>
              <a:r>
                <a:rPr lang="en-US" sz="2400" dirty="0" smtClean="0">
                  <a:solidFill>
                    <a:srgbClr val="FF0000"/>
                  </a:solidFill>
                  <a:latin typeface="Century Gothic" panose="020B0502020202020204" pitchFamily="34" charset="0"/>
                </a:rPr>
                <a:t>that helps people who have a </a:t>
              </a:r>
              <a:r>
                <a:rPr lang="en-US" sz="24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long connecting flight </a:t>
              </a:r>
              <a:r>
                <a:rPr lang="en-US" sz="2400" dirty="0" smtClean="0">
                  <a:solidFill>
                    <a:srgbClr val="FF0000"/>
                  </a:solidFill>
                  <a:latin typeface="Century Gothic" panose="020B0502020202020204" pitchFamily="34" charset="0"/>
                </a:rPr>
                <a:t>layover at the airport </a:t>
              </a:r>
              <a:r>
                <a:rPr lang="en-US" sz="24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to </a:t>
              </a:r>
              <a:r>
                <a:rPr lang="en-US" sz="2400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connect</a:t>
              </a:r>
              <a:r>
                <a:rPr lang="en-US" sz="24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2400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hangout</a:t>
              </a:r>
              <a:r>
                <a:rPr lang="en-US" sz="24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pass time together</a:t>
              </a:r>
              <a:r>
                <a:rPr lang="he-IL" sz="2400" dirty="0" smtClean="0">
                  <a:solidFill>
                    <a:srgbClr val="FF0000"/>
                  </a:solidFill>
                  <a:latin typeface="Century Gothic" panose="020B0502020202020204" pitchFamily="34" charset="0"/>
                </a:rPr>
                <a:t>.</a:t>
              </a:r>
              <a:endParaRPr lang="en-US" sz="2400" dirty="0">
                <a:solidFill>
                  <a:srgbClr val="FF00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3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4445" r="68542" b="4259"/>
          <a:stretch/>
        </p:blipFill>
        <p:spPr>
          <a:xfrm>
            <a:off x="241300" y="304800"/>
            <a:ext cx="3479800" cy="6261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99" y="457484"/>
            <a:ext cx="8108719" cy="6184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4445" r="68542" b="4259"/>
          <a:stretch/>
        </p:blipFill>
        <p:spPr>
          <a:xfrm>
            <a:off x="165100" y="298450"/>
            <a:ext cx="3479800" cy="626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9" y="451134"/>
            <a:ext cx="8108719" cy="6184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07"/>
          <a:stretch/>
        </p:blipFill>
        <p:spPr>
          <a:xfrm>
            <a:off x="0" y="0"/>
            <a:ext cx="121920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7"/>
          <a:stretch/>
        </p:blipFill>
        <p:spPr>
          <a:xfrm>
            <a:off x="0" y="6654800"/>
            <a:ext cx="12192000" cy="20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grpSp>
          <p:nvGrpSpPr>
            <p:cNvPr id="10" name="Group 9"/>
            <p:cNvGrpSpPr/>
            <p:nvPr/>
          </p:nvGrpSpPr>
          <p:grpSpPr>
            <a:xfrm>
              <a:off x="-3" y="-67378"/>
              <a:ext cx="12192003" cy="7026118"/>
              <a:chOff x="-3" y="-67378"/>
              <a:chExt cx="12192003" cy="7026118"/>
            </a:xfrm>
          </p:grpSpPr>
          <p:pic>
            <p:nvPicPr>
              <p:cNvPr id="11" name="Picture 2" descr="http://upload.wikimedia.org/wikipedia/commons/8/8d/Kolkata_Airport_New_Terminal_gate_waiting_area.jpe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160" b="11737"/>
              <a:stretch/>
            </p:blipFill>
            <p:spPr bwMode="auto">
              <a:xfrm>
                <a:off x="0" y="0"/>
                <a:ext cx="12192000" cy="6958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-3" y="-67378"/>
                <a:ext cx="12192003" cy="7026117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255318" y="4832809"/>
              <a:ext cx="5681363" cy="156966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96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96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9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194873" y="552613"/>
              <a:ext cx="3802252" cy="4280196"/>
              <a:chOff x="8120846" y="1227385"/>
              <a:chExt cx="3534412" cy="3978687"/>
            </a:xfrm>
          </p:grpSpPr>
          <p:sp>
            <p:nvSpPr>
              <p:cNvPr id="15" name="Chord 14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Chord 15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8065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975</TotalTime>
  <Words>50</Words>
  <Application>Microsoft Office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185</cp:revision>
  <dcterms:created xsi:type="dcterms:W3CDTF">2014-10-09T18:50:43Z</dcterms:created>
  <dcterms:modified xsi:type="dcterms:W3CDTF">2015-04-09T03:33:48Z</dcterms:modified>
</cp:coreProperties>
</file>