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302" r:id="rId2"/>
    <p:sldId id="303" r:id="rId3"/>
    <p:sldId id="317" r:id="rId4"/>
    <p:sldId id="277" r:id="rId5"/>
    <p:sldId id="304" r:id="rId6"/>
    <p:sldId id="315" r:id="rId7"/>
    <p:sldId id="316" r:id="rId8"/>
    <p:sldId id="306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F20000"/>
    <a:srgbClr val="9E5ECE"/>
    <a:srgbClr val="97C777"/>
    <a:srgbClr val="83BC5C"/>
    <a:srgbClr val="CCFF66"/>
    <a:srgbClr val="66FF33"/>
    <a:srgbClr val="99FF66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28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605995D-04EC-4879-93FD-3AB99F876804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ECD021E-151D-4B67-A50E-EA44CA99DC3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28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796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247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02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73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83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996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4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5107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716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1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646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821B8-9E9A-4E7B-8ED8-A137BF87C344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179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796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323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003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41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43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309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1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87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30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C752-D58B-47F0-9F10-FECB43C6A0F9}" type="datetimeFigureOut">
              <a:rPr lang="he-IL" smtClean="0"/>
              <a:t>כ'/ניסן/תשע"ה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E8C2-2C8A-4B55-B6E4-203737D001E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646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microsoft.com/office/2007/relationships/hdphoto" Target="../media/hdphoto12.wdp"/><Relationship Id="rId26" Type="http://schemas.microsoft.com/office/2007/relationships/hdphoto" Target="../media/hdphoto10.wdp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5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image" Target="../media/image22.pn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4.wdp"/><Relationship Id="rId27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42.jpeg"/><Relationship Id="rId3" Type="http://schemas.openxmlformats.org/officeDocument/2006/relationships/image" Target="../media/image3.png"/><Relationship Id="rId7" Type="http://schemas.openxmlformats.org/officeDocument/2006/relationships/image" Target="../media/image30.jpeg"/><Relationship Id="rId12" Type="http://schemas.microsoft.com/office/2007/relationships/hdphoto" Target="../media/hdphoto18.wdp"/><Relationship Id="rId2" Type="http://schemas.openxmlformats.org/officeDocument/2006/relationships/notesSlide" Target="../notesSlides/notesSlide10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41.png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microsoft.com/office/2007/relationships/hdphoto" Target="../media/hdphoto17.wdp"/><Relationship Id="rId4" Type="http://schemas.microsoft.com/office/2007/relationships/hdphoto" Target="../media/hdphoto2.wdp"/><Relationship Id="rId9" Type="http://schemas.openxmlformats.org/officeDocument/2006/relationships/image" Target="../media/image40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3.png"/><Relationship Id="rId12" Type="http://schemas.microsoft.com/office/2007/relationships/hdphoto" Target="../media/hdphoto9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2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microsoft.com/office/2007/relationships/hdphoto" Target="../media/hdphoto9.wdp"/><Relationship Id="rId4" Type="http://schemas.microsoft.com/office/2007/relationships/hdphoto" Target="../media/hdphoto2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4.wdp"/><Relationship Id="rId5" Type="http://schemas.openxmlformats.org/officeDocument/2006/relationships/image" Target="../media/image4.jpeg"/><Relationship Id="rId10" Type="http://schemas.openxmlformats.org/officeDocument/2006/relationships/image" Target="../media/image6.png"/><Relationship Id="rId4" Type="http://schemas.microsoft.com/office/2007/relationships/hdphoto" Target="../media/hdphoto2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microsoft.com/office/2007/relationships/hdphoto" Target="../media/hdphoto5.wdp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microsoft.com/office/2007/relationships/hdphoto" Target="../media/hdphoto9.wdp"/><Relationship Id="rId7" Type="http://schemas.openxmlformats.org/officeDocument/2006/relationships/image" Target="../media/image11.jpeg"/><Relationship Id="rId12" Type="http://schemas.openxmlformats.org/officeDocument/2006/relationships/image" Target="../media/image15.jpe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microsoft.com/office/2007/relationships/hdphoto" Target="../media/hdphoto8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microsoft.com/office/2007/relationships/hdphoto" Target="../media/hdphoto7.wdp"/><Relationship Id="rId19" Type="http://schemas.openxmlformats.org/officeDocument/2006/relationships/image" Target="../media/image21.png"/><Relationship Id="rId4" Type="http://schemas.microsoft.com/office/2007/relationships/hdphoto" Target="../media/hdphoto2.wdp"/><Relationship Id="rId9" Type="http://schemas.openxmlformats.org/officeDocument/2006/relationships/image" Target="../media/image13.pn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12" Type="http://schemas.openxmlformats.org/officeDocument/2006/relationships/image" Target="../media/image23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8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17.jpeg"/><Relationship Id="rId1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18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15.jpeg"/><Relationship Id="rId12" Type="http://schemas.openxmlformats.org/officeDocument/2006/relationships/image" Target="../media/image23.jpe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8.wdp"/><Relationship Id="rId5" Type="http://schemas.openxmlformats.org/officeDocument/2006/relationships/image" Target="../media/image2.png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microsoft.com/office/2007/relationships/hdphoto" Target="../media/hdphoto10.wdp"/><Relationship Id="rId4" Type="http://schemas.microsoft.com/office/2007/relationships/hdphoto" Target="../media/hdphoto2.wdp"/><Relationship Id="rId9" Type="http://schemas.openxmlformats.org/officeDocument/2006/relationships/image" Target="../media/image17.jpeg"/><Relationship Id="rId14" Type="http://schemas.microsoft.com/office/2007/relationships/hdphoto" Target="../media/hdphoto7.wdp"/><Relationship Id="rId22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microsoft.com/office/2007/relationships/hdphoto" Target="../media/hdphoto12.wdp"/><Relationship Id="rId26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4.wdp"/><Relationship Id="rId27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image" Target="../media/image32.png"/><Relationship Id="rId18" Type="http://schemas.microsoft.com/office/2007/relationships/hdphoto" Target="../media/hdphoto12.wdp"/><Relationship Id="rId26" Type="http://schemas.microsoft.com/office/2007/relationships/hdphoto" Target="../media/hdphoto16.wdp"/><Relationship Id="rId3" Type="http://schemas.openxmlformats.org/officeDocument/2006/relationships/image" Target="../media/image3.png"/><Relationship Id="rId21" Type="http://schemas.openxmlformats.org/officeDocument/2006/relationships/image" Target="../media/image37.png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6" Type="http://schemas.microsoft.com/office/2007/relationships/hdphoto" Target="../media/hdphoto11.wdp"/><Relationship Id="rId20" Type="http://schemas.microsoft.com/office/2007/relationships/hdphoto" Target="../media/hdphoto13.wdp"/><Relationship Id="rId29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jpeg"/><Relationship Id="rId24" Type="http://schemas.microsoft.com/office/2007/relationships/hdphoto" Target="../media/hdphoto15.wdp"/><Relationship Id="rId5" Type="http://schemas.openxmlformats.org/officeDocument/2006/relationships/image" Target="../media/image2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image" Target="../media/image22.png"/><Relationship Id="rId10" Type="http://schemas.openxmlformats.org/officeDocument/2006/relationships/image" Target="../media/image29.jpeg"/><Relationship Id="rId19" Type="http://schemas.openxmlformats.org/officeDocument/2006/relationships/image" Target="../media/image36.png"/><Relationship Id="rId4" Type="http://schemas.microsoft.com/office/2007/relationships/hdphoto" Target="../media/hdphoto2.wdp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microsoft.com/office/2007/relationships/hdphoto" Target="../media/hdphoto14.wdp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" y="-67378"/>
            <a:ext cx="12192003" cy="7026118"/>
            <a:chOff x="-3" y="-67378"/>
            <a:chExt cx="12192003" cy="7026118"/>
          </a:xfrm>
        </p:grpSpPr>
        <p:pic>
          <p:nvPicPr>
            <p:cNvPr id="1026" name="Picture 2" descr="http://upload.wikimedia.org/wikipedia/commons/8/8d/Kolkata_Airport_New_Terminal_gate_waiting_area.jpe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60" b="11737"/>
            <a:stretch/>
          </p:blipFill>
          <p:spPr bwMode="auto">
            <a:xfrm>
              <a:off x="0" y="0"/>
              <a:ext cx="12192000" cy="6958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-3" y="-67378"/>
              <a:ext cx="12192003" cy="702611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55318" y="4832809"/>
            <a:ext cx="5681363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96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OnThe</a:t>
            </a:r>
            <a:r>
              <a:rPr lang="en-US" sz="96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Fly</a:t>
            </a:r>
            <a:endParaRPr lang="he-IL" sz="9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94873" y="552613"/>
            <a:ext cx="3802252" cy="4280196"/>
            <a:chOff x="8120846" y="1227385"/>
            <a:chExt cx="3534412" cy="3978687"/>
          </a:xfrm>
        </p:grpSpPr>
        <p:sp>
          <p:nvSpPr>
            <p:cNvPr id="13" name="Chord 12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Chord 13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55280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680617" y="1684915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4373" y="1970946"/>
            <a:ext cx="242885" cy="24288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954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6572405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6615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98993" y="252694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endParaRPr lang="he-IL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2" y="2523248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91" y="1689457"/>
            <a:ext cx="777600" cy="777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562600" y="2027433"/>
            <a:ext cx="19436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Great! </a:t>
            </a:r>
            <a:r>
              <a:rPr lang="en-US" sz="800" dirty="0" smtClean="0">
                <a:latin typeface="Century Gothic" panose="020B0502020202020204" pitchFamily="34" charset="0"/>
                <a:sym typeface="Wingdings" panose="05000000000000000000" pitchFamily="2" charset="2"/>
              </a:rPr>
              <a:t>:) See you there!</a:t>
            </a:r>
            <a:endParaRPr lang="he-IL" sz="800" dirty="0"/>
          </a:p>
        </p:txBody>
      </p:sp>
      <p:sp>
        <p:nvSpPr>
          <p:cNvPr id="65" name="Rectangle 64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10 minutes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53863" y="31082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1 hour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98993" y="2869960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Hey dude!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3016" y="2070710"/>
            <a:ext cx="121737" cy="121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2916959"/>
            <a:ext cx="121737" cy="12173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398993" y="3360732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Emily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5053863" y="3942069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seen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hour and 20 </a:t>
            </a:r>
            <a:r>
              <a:rPr lang="en-US" sz="8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minuts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ago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8993" y="3703751"/>
            <a:ext cx="198764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 smtClean="0">
                <a:latin typeface="Century Gothic" panose="020B0502020202020204" pitchFamily="34" charset="0"/>
              </a:rPr>
              <a:t>I’ll will be at FCO at 11am.</a:t>
            </a:r>
            <a:endParaRPr lang="he-IL" sz="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056" y="3750750"/>
            <a:ext cx="121737" cy="121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2322" y="3354798"/>
            <a:ext cx="777600" cy="777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23339" r="23277"/>
          <a:stretch/>
        </p:blipFill>
        <p:spPr>
          <a:xfrm>
            <a:off x="4684295" y="1631046"/>
            <a:ext cx="2833035" cy="42229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0387" y="3247704"/>
            <a:ext cx="330476" cy="330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733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4158585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625" y="2164909"/>
            <a:ext cx="2286000" cy="2286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678360" y="4534000"/>
            <a:ext cx="28352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Hurry </a:t>
            </a:r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up!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Your flight leaves in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hour!</a:t>
            </a:r>
            <a:endParaRPr lang="he-IL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9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668253" y="861298"/>
            <a:ext cx="2829827" cy="4987453"/>
            <a:chOff x="4668253" y="861298"/>
            <a:chExt cx="2829827" cy="4987453"/>
          </a:xfrm>
        </p:grpSpPr>
        <p:pic>
          <p:nvPicPr>
            <p:cNvPr id="1026" name="Picture 2" descr="http://www.rentacar-dalaman.com/upload/Transfer%20Locatio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9" r="27937"/>
            <a:stretch/>
          </p:blipFill>
          <p:spPr bwMode="auto">
            <a:xfrm>
              <a:off x="4668253" y="861298"/>
              <a:ext cx="2829827" cy="498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68253" y="861298"/>
              <a:ext cx="2829827" cy="4987453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290686" y="1153946"/>
              <a:ext cx="1629878" cy="1834754"/>
              <a:chOff x="8120846" y="1227385"/>
              <a:chExt cx="3534412" cy="3978687"/>
            </a:xfrm>
          </p:grpSpPr>
          <p:sp>
            <p:nvSpPr>
              <p:cNvPr id="16" name="Chord 15"/>
              <p:cNvSpPr/>
              <p:nvPr/>
            </p:nvSpPr>
            <p:spPr>
              <a:xfrm rot="5400000">
                <a:off x="8226724" y="1227385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Chord 25"/>
              <p:cNvSpPr/>
              <p:nvPr/>
            </p:nvSpPr>
            <p:spPr>
              <a:xfrm rot="16200000">
                <a:off x="8120846" y="1777538"/>
                <a:ext cx="3428534" cy="3428534"/>
              </a:xfrm>
              <a:prstGeom prst="chord">
                <a:avLst>
                  <a:gd name="adj1" fmla="val 2476101"/>
                  <a:gd name="adj2" fmla="val 13931417"/>
                </a:avLst>
              </a:prstGeom>
              <a:solidFill>
                <a:srgbClr val="8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771925">
                <a:off x="8624053" y="2122638"/>
                <a:ext cx="2301304" cy="2301304"/>
              </a:xfrm>
              <a:prstGeom prst="rect">
                <a:avLst/>
              </a:prstGeom>
              <a:effec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4958148" y="5006105"/>
              <a:ext cx="2246128" cy="6463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3600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OnThe</a:t>
              </a:r>
              <a:r>
                <a:rPr lang="en-US" sz="3600" b="1" dirty="0" err="1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entury Gothic" panose="020B0502020202020204" pitchFamily="34" charset="0"/>
                </a:rPr>
                <a:t>Fly</a:t>
              </a:r>
              <a:endParaRPr lang="he-IL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686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34" name="Chord 33"/>
          <p:cNvSpPr/>
          <p:nvPr/>
        </p:nvSpPr>
        <p:spPr>
          <a:xfrm rot="7983879">
            <a:off x="5467164" y="5171363"/>
            <a:ext cx="1244848" cy="1250216"/>
          </a:xfrm>
          <a:prstGeom prst="chord">
            <a:avLst>
              <a:gd name="adj1" fmla="val 2476101"/>
              <a:gd name="adj2" fmla="val 13931417"/>
            </a:avLst>
          </a:prstGeom>
          <a:solidFill>
            <a:srgbClr val="8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Rectangle 34"/>
          <p:cNvSpPr/>
          <p:nvPr/>
        </p:nvSpPr>
        <p:spPr>
          <a:xfrm>
            <a:off x="5737871" y="5316379"/>
            <a:ext cx="732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Go</a:t>
            </a:r>
            <a:endParaRPr lang="he-IL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37683" y="1712458"/>
            <a:ext cx="2845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e-IL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5652" y="1973570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FROM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75644" y="2433731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/>
          <p:cNvSpPr/>
          <p:nvPr/>
        </p:nvSpPr>
        <p:spPr>
          <a:xfrm>
            <a:off x="4726509" y="2917797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TO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786501" y="3377958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Rectangle 42"/>
          <p:cNvSpPr/>
          <p:nvPr/>
        </p:nvSpPr>
        <p:spPr>
          <a:xfrm>
            <a:off x="4730330" y="3939924"/>
            <a:ext cx="1214479" cy="4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WHEN</a:t>
            </a:r>
            <a:endParaRPr lang="he-IL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808446" y="4398518"/>
            <a:ext cx="2606933" cy="32469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2490307"/>
            <a:ext cx="206224" cy="20622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5" b="100000" l="1172" r="898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3454292"/>
            <a:ext cx="206224" cy="2062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86" b="100000" l="0" r="100000">
                        <a14:foregroundMark x1="23828" y1="16016" x2="23828" y2="16016"/>
                        <a14:foregroundMark x1="73828" y1="16211" x2="73828" y2="16211"/>
                        <a14:foregroundMark x1="62891" y1="44922" x2="62891" y2="44922"/>
                        <a14:foregroundMark x1="81250" y1="47070" x2="81250" y2="47070"/>
                        <a14:foregroundMark x1="79297" y1="60547" x2="79297" y2="60547"/>
                        <a14:foregroundMark x1="53516" y1="67188" x2="53516" y2="67188"/>
                        <a14:foregroundMark x1="37891" y1="67969" x2="37891" y2="67969"/>
                        <a14:foregroundMark x1="26367" y1="66992" x2="26367" y2="66992"/>
                        <a14:foregroundMark x1="25000" y1="75586" x2="25000" y2="75586"/>
                        <a14:foregroundMark x1="39453" y1="79492" x2="39453" y2="79492"/>
                        <a14:foregroundMark x1="61133" y1="79688" x2="61133" y2="79688"/>
                        <a14:foregroundMark x1="81836" y1="79102" x2="81836" y2="791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9136" y="4457753"/>
            <a:ext cx="206224" cy="2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6" y="-50374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www.rentacar-dalaman.com/upload/Transfer%20Locatio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9" r="27937"/>
          <a:stretch/>
        </p:blipFill>
        <p:spPr bwMode="auto">
          <a:xfrm>
            <a:off x="4668253" y="861298"/>
            <a:ext cx="2829827" cy="498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684295" y="861298"/>
            <a:ext cx="2829827" cy="498745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/>
          <p:cNvSpPr/>
          <p:nvPr/>
        </p:nvSpPr>
        <p:spPr>
          <a:xfrm>
            <a:off x="4675974" y="822492"/>
            <a:ext cx="2838148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TextBox 67"/>
          <p:cNvSpPr txBox="1"/>
          <p:nvPr/>
        </p:nvSpPr>
        <p:spPr>
          <a:xfrm>
            <a:off x="50535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15653" y="874451"/>
            <a:ext cx="376747" cy="424103"/>
            <a:chOff x="8120846" y="1227385"/>
            <a:chExt cx="3534412" cy="3978687"/>
          </a:xfrm>
        </p:grpSpPr>
        <p:sp>
          <p:nvSpPr>
            <p:cNvPr id="70" name="Chord 69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Chord 70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sp>
        <p:nvSpPr>
          <p:cNvPr id="74" name="Rectangle 73"/>
          <p:cNvSpPr/>
          <p:nvPr/>
        </p:nvSpPr>
        <p:spPr>
          <a:xfrm>
            <a:off x="6867696" y="822492"/>
            <a:ext cx="646425" cy="539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Rectangle 74"/>
          <p:cNvSpPr/>
          <p:nvPr/>
        </p:nvSpPr>
        <p:spPr>
          <a:xfrm>
            <a:off x="6927109" y="915170"/>
            <a:ext cx="570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Skip</a:t>
            </a:r>
            <a:endParaRPr lang="he-IL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661736" y="2179180"/>
            <a:ext cx="2265592" cy="3328715"/>
            <a:chOff x="4661736" y="1875212"/>
            <a:chExt cx="2265592" cy="3328715"/>
          </a:xfrm>
        </p:grpSpPr>
        <p:sp>
          <p:nvSpPr>
            <p:cNvPr id="18" name="Rectangle 17"/>
            <p:cNvSpPr/>
            <p:nvPr/>
          </p:nvSpPr>
          <p:spPr>
            <a:xfrm>
              <a:off x="4668253" y="1875212"/>
              <a:ext cx="2258856" cy="6274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6300" y="1970746"/>
              <a:ext cx="471396" cy="471396"/>
            </a:xfrm>
            <a:prstGeom prst="rect">
              <a:avLst/>
            </a:prstGeom>
          </p:spPr>
        </p:pic>
        <p:sp>
          <p:nvSpPr>
            <p:cNvPr id="124" name="Rectangle 123"/>
            <p:cNvSpPr/>
            <p:nvPr/>
          </p:nvSpPr>
          <p:spPr>
            <a:xfrm>
              <a:off x="4668253" y="2773579"/>
              <a:ext cx="2258856" cy="6274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53450" y="2890404"/>
              <a:ext cx="433821" cy="433821"/>
            </a:xfrm>
            <a:prstGeom prst="rect">
              <a:avLst/>
            </a:prstGeom>
          </p:spPr>
        </p:pic>
        <p:sp>
          <p:nvSpPr>
            <p:cNvPr id="126" name="Rectangle 125"/>
            <p:cNvSpPr/>
            <p:nvPr/>
          </p:nvSpPr>
          <p:spPr>
            <a:xfrm>
              <a:off x="4661736" y="3673378"/>
              <a:ext cx="2258856" cy="627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91" b="9707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4229" y="3747454"/>
              <a:ext cx="479338" cy="479338"/>
            </a:xfrm>
            <a:prstGeom prst="rect">
              <a:avLst/>
            </a:prstGeom>
          </p:spPr>
        </p:pic>
        <p:sp>
          <p:nvSpPr>
            <p:cNvPr id="129" name="Rectangle 128"/>
            <p:cNvSpPr/>
            <p:nvPr/>
          </p:nvSpPr>
          <p:spPr>
            <a:xfrm>
              <a:off x="4668472" y="4576437"/>
              <a:ext cx="2258856" cy="627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91" b="97852" l="0" r="100000">
                          <a14:foregroundMark x1="14648" y1="20898" x2="14648" y2="20898"/>
                          <a14:foregroundMark x1="15625" y1="48438" x2="15625" y2="484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57228" y="4650979"/>
              <a:ext cx="457905" cy="457905"/>
            </a:xfrm>
            <a:prstGeom prst="rect">
              <a:avLst/>
            </a:prstGeom>
          </p:spPr>
        </p:pic>
      </p:grpSp>
      <p:sp>
        <p:nvSpPr>
          <p:cNvPr id="131" name="Rectangle 130"/>
          <p:cNvSpPr/>
          <p:nvPr/>
        </p:nvSpPr>
        <p:spPr>
          <a:xfrm>
            <a:off x="4666449" y="1657567"/>
            <a:ext cx="934251" cy="2760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Connect</a:t>
            </a:r>
            <a:endParaRPr lang="he-IL" sz="1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35" y="1689460"/>
            <a:ext cx="392293" cy="392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37" y="2523249"/>
            <a:ext cx="392293" cy="3922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30852" y="1688047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Kevin</a:t>
            </a:r>
            <a:endParaRPr lang="he-IL" sz="1400" dirty="0"/>
          </a:p>
        </p:txBody>
      </p:sp>
      <p:sp>
        <p:nvSpPr>
          <p:cNvPr id="28" name="Rectangle 27"/>
          <p:cNvSpPr/>
          <p:nvPr/>
        </p:nvSpPr>
        <p:spPr>
          <a:xfrm>
            <a:off x="4630852" y="2536671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Tomer</a:t>
            </a:r>
            <a:endParaRPr lang="he-IL" sz="1400" dirty="0"/>
          </a:p>
        </p:txBody>
      </p:sp>
      <p:sp>
        <p:nvSpPr>
          <p:cNvPr id="30" name="Rectangle 29"/>
          <p:cNvSpPr/>
          <p:nvPr/>
        </p:nvSpPr>
        <p:spPr>
          <a:xfrm>
            <a:off x="5136214" y="1734454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s looking to pass time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5146" y="1949092"/>
            <a:ext cx="24936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Hey! </a:t>
            </a:r>
            <a:r>
              <a:rPr lang="en-US" sz="800" smtClean="0">
                <a:latin typeface="Century Gothic" panose="020B0502020202020204" pitchFamily="34" charset="0"/>
              </a:rPr>
              <a:t>Who</a:t>
            </a:r>
            <a:r>
              <a:rPr lang="en-US" sz="800" smtClean="0">
                <a:latin typeface="Century Gothic" panose="020B0502020202020204" pitchFamily="34" charset="0"/>
              </a:rPr>
              <a:t> </a:t>
            </a:r>
            <a:r>
              <a:rPr lang="en-US" sz="800" dirty="0" smtClean="0">
                <a:latin typeface="Century Gothic" panose="020B0502020202020204" pitchFamily="34" charset="0"/>
              </a:rPr>
              <a:t>wants to hang out?? I’m in terminal 5 right next to </a:t>
            </a:r>
            <a:r>
              <a:rPr lang="en-US" sz="800" dirty="0" err="1" smtClean="0">
                <a:latin typeface="Century Gothic" panose="020B0502020202020204" pitchFamily="34" charset="0"/>
              </a:rPr>
              <a:t>starbucks</a:t>
            </a:r>
            <a:r>
              <a:rPr lang="en-US" sz="800" dirty="0" smtClean="0">
                <a:latin typeface="Century Gothic" panose="020B0502020202020204" pitchFamily="34" charset="0"/>
              </a:rPr>
              <a:t>…</a:t>
            </a:r>
            <a:endParaRPr lang="he-IL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86" b="98438" l="0" r="100000">
                        <a14:foregroundMark x1="49219" y1="40820" x2="49609" y2="462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4087" y="1784157"/>
            <a:ext cx="134342" cy="13434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204607" y="2585933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wants to eat something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1189" y="2789573"/>
            <a:ext cx="24880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800" dirty="0" smtClean="0">
                <a:latin typeface="Century Gothic" panose="020B0502020202020204" pitchFamily="34" charset="0"/>
              </a:rPr>
              <a:t>Who’s hungry…? In the mood for Chinese!</a:t>
            </a:r>
            <a:endParaRPr lang="he-IL" sz="8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6876" y="2622578"/>
            <a:ext cx="180933" cy="180933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028044" y="2267437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11755" y="308450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1 comments</a:t>
            </a:r>
            <a:endParaRPr lang="he-IL" sz="8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22961" y="4190023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682609" y="3129253"/>
            <a:ext cx="1036401" cy="170695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dirty="0" smtClean="0"/>
              <a:t>You should meet!</a:t>
            </a:r>
            <a:endParaRPr lang="he-IL" sz="7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31794" y="5017633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3395318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3361673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3614575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02171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users! Visit us a terminal 2.</a:t>
            </a:r>
            <a:endParaRPr lang="he-IL" sz="9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15240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622961" y="2529665"/>
            <a:ext cx="2890678" cy="794943"/>
            <a:chOff x="4630852" y="3355591"/>
            <a:chExt cx="2890678" cy="79494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237" y="3355591"/>
              <a:ext cx="392293" cy="392293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630852" y="3362313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Catherine</a:t>
              </a:r>
              <a:endParaRPr lang="he-IL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957" y="3409465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FFC000"/>
                  </a:solidFill>
                  <a:latin typeface="Century Gothic" panose="020B0502020202020204" pitchFamily="34" charset="0"/>
                </a:rPr>
                <a:t>wants to share a cab</a:t>
              </a:r>
              <a:endParaRPr lang="he-IL" sz="1000" dirty="0">
                <a:solidFill>
                  <a:srgbClr val="FFC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2525" y="3618605"/>
              <a:ext cx="24862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Going to the town’s central area, anyone up for sharing a taxi?</a:t>
              </a:r>
              <a:endParaRPr lang="he-IL" sz="8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6868" y="3425341"/>
              <a:ext cx="176494" cy="176494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011755" y="3935090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2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1794" y="3357275"/>
            <a:ext cx="2887504" cy="786278"/>
            <a:chOff x="4630852" y="4181674"/>
            <a:chExt cx="2887504" cy="78627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9"/>
            <a:stretch/>
          </p:blipFill>
          <p:spPr>
            <a:xfrm>
              <a:off x="7126904" y="4182362"/>
              <a:ext cx="391452" cy="39229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630852" y="4181674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err="1" smtClean="0">
                  <a:latin typeface="Century Gothic" panose="020B0502020202020204" pitchFamily="34" charset="0"/>
                </a:rPr>
                <a:t>Ofer</a:t>
              </a:r>
              <a:endParaRPr lang="he-IL" sz="14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9375" r="89844">
                          <a14:foregroundMark x1="21680" y1="29883" x2="21680" y2="29883"/>
                          <a14:foregroundMark x1="47461" y1="9766" x2="47461" y2="9766"/>
                          <a14:foregroundMark x1="79688" y1="38477" x2="79688" y2="384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1129" y="4260137"/>
              <a:ext cx="170318" cy="170318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5053863" y="4229150"/>
              <a:ext cx="190706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rgbClr val="9E5ECE"/>
                  </a:solidFill>
                  <a:latin typeface="Century Gothic" panose="020B0502020202020204" pitchFamily="34" charset="0"/>
                </a:rPr>
                <a:t>is looking to explore the city</a:t>
              </a:r>
              <a:endParaRPr lang="he-IL" sz="1000" dirty="0">
                <a:solidFill>
                  <a:srgbClr val="9E5EC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1171" y="4428360"/>
              <a:ext cx="24875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Long wait and thought of exploring the city. Who wants to come?</a:t>
              </a:r>
              <a:endParaRPr lang="he-IL" sz="8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03734" y="4744759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4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682610" y="4797257"/>
              <a:ext cx="954686" cy="170695"/>
            </a:xfrm>
            <a:prstGeom prst="rect">
              <a:avLst/>
            </a:prstGeom>
            <a:solidFill>
              <a:srgbClr val="C0000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/>
              <a:r>
                <a:rPr lang="en-US" sz="900" dirty="0" smtClean="0"/>
                <a:t>This sounds fun!</a:t>
              </a:r>
              <a:endParaRPr lang="he-IL" sz="7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31794" y="5001582"/>
            <a:ext cx="2890808" cy="771895"/>
            <a:chOff x="4630852" y="5016876"/>
            <a:chExt cx="2890808" cy="771895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3" y="5016876"/>
              <a:ext cx="392293" cy="392293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4630852" y="5030298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</a:t>
              </a:r>
              <a:endParaRPr lang="he-IL" sz="14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75948" y="5084439"/>
              <a:ext cx="186262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</a:t>
              </a:r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l</a:t>
              </a:r>
              <a:r>
                <a:rPr lang="en-US" sz="1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ooking to pass time</a:t>
              </a:r>
              <a:endParaRPr lang="he-IL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41189" y="5287940"/>
              <a:ext cx="24975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0"/>
              <a:r>
                <a:rPr lang="en-US" sz="800" dirty="0" smtClean="0">
                  <a:latin typeface="Century Gothic" panose="020B0502020202020204" pitchFamily="34" charset="0"/>
                </a:rPr>
                <a:t>10 hours to burn. Though of watching a long movie. </a:t>
              </a:r>
              <a:r>
                <a:rPr lang="en-US" sz="800" dirty="0">
                  <a:latin typeface="Century Gothic" panose="020B0502020202020204" pitchFamily="34" charset="0"/>
                </a:rPr>
                <a:t>Any </a:t>
              </a:r>
              <a:r>
                <a:rPr lang="en-US" sz="800" dirty="0" smtClean="0">
                  <a:latin typeface="Century Gothic" panose="020B0502020202020204" pitchFamily="34" charset="0"/>
                </a:rPr>
                <a:t>LOTR fans?</a:t>
              </a:r>
              <a:endParaRPr lang="he-IL" sz="8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8044" y="5573327"/>
              <a:ext cx="249361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800" dirty="0" smtClean="0">
                  <a:solidFill>
                    <a:srgbClr val="C00000"/>
                  </a:solidFill>
                  <a:latin typeface="Century Gothic" panose="020B0502020202020204" pitchFamily="34" charset="0"/>
                </a:rPr>
                <a:t>1 comments</a:t>
              </a:r>
              <a:endParaRPr lang="he-IL" sz="800" dirty="0">
                <a:solidFill>
                  <a:srgbClr val="C00000"/>
                </a:solidFill>
              </a:endParaRP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6" b="98438" l="0" r="100000">
                          <a14:foregroundMark x1="49219" y1="40820" x2="49609" y2="4628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423133" y="5130853"/>
              <a:ext cx="134342" cy="13434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6844920" y="5112620"/>
            <a:ext cx="550244" cy="550244"/>
            <a:chOff x="6844920" y="5112620"/>
            <a:chExt cx="550244" cy="550244"/>
          </a:xfrm>
        </p:grpSpPr>
        <p:sp>
          <p:nvSpPr>
            <p:cNvPr id="66" name="Oval 65"/>
            <p:cNvSpPr/>
            <p:nvPr/>
          </p:nvSpPr>
          <p:spPr>
            <a:xfrm>
              <a:off x="6869708" y="5137196"/>
              <a:ext cx="500668" cy="500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 flipV="1">
              <a:off x="6844920" y="5112620"/>
              <a:ext cx="550244" cy="550244"/>
            </a:xfrm>
            <a:prstGeom prst="rect">
              <a:avLst/>
            </a:prstGeom>
          </p:spPr>
        </p:pic>
      </p:grpSp>
      <p:pic>
        <p:nvPicPr>
          <p:cNvPr id="21" name="Picture 2" descr="http://www.robustcoffeeservices.com/wp-content/uploads/2014/09/StarbucksCoffee1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62" y="1734960"/>
            <a:ext cx="358898" cy="3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4623796" y="1701315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Starbuck café at terminal 3</a:t>
            </a:r>
            <a:endParaRPr lang="he-IL" sz="1400" dirty="0"/>
          </a:p>
        </p:txBody>
      </p:sp>
      <p:sp>
        <p:nvSpPr>
          <p:cNvPr id="70" name="Rectangle 69"/>
          <p:cNvSpPr/>
          <p:nvPr/>
        </p:nvSpPr>
        <p:spPr>
          <a:xfrm>
            <a:off x="4652113" y="1954217"/>
            <a:ext cx="23467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 enjoy a free cup of coffee with a purchase of a regular sized coffee. Visit us at terminal 3.</a:t>
            </a:r>
            <a:endParaRPr lang="he-IL" sz="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53" y="4224774"/>
            <a:ext cx="933627" cy="180418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668454" y="4204511"/>
            <a:ext cx="257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latin typeface="Century Gothic" panose="020B0502020202020204" pitchFamily="34" charset="0"/>
              </a:rPr>
              <a:t>10% of all gadgets</a:t>
            </a:r>
            <a:endParaRPr lang="he-IL" sz="1400" dirty="0"/>
          </a:p>
        </p:txBody>
      </p:sp>
      <p:sp>
        <p:nvSpPr>
          <p:cNvPr id="61" name="Rectangle 60"/>
          <p:cNvSpPr/>
          <p:nvPr/>
        </p:nvSpPr>
        <p:spPr>
          <a:xfrm>
            <a:off x="4696771" y="4457413"/>
            <a:ext cx="280070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900" dirty="0" smtClean="0">
                <a:latin typeface="Century Gothic" panose="020B0502020202020204" pitchFamily="34" charset="0"/>
              </a:rPr>
              <a:t>Beats </a:t>
            </a:r>
            <a:r>
              <a:rPr lang="en-US" sz="900" dirty="0">
                <a:latin typeface="Century Gothic" panose="020B0502020202020204" pitchFamily="34" charset="0"/>
              </a:rPr>
              <a:t>by Dr. </a:t>
            </a:r>
            <a:r>
              <a:rPr lang="en-US" sz="900" dirty="0" err="1">
                <a:latin typeface="Century Gothic" panose="020B0502020202020204" pitchFamily="34" charset="0"/>
              </a:rPr>
              <a:t>Dre</a:t>
            </a:r>
            <a:r>
              <a:rPr lang="en-US" sz="900" dirty="0">
                <a:latin typeface="Century Gothic" panose="020B0502020202020204" pitchFamily="34" charset="0"/>
              </a:rPr>
              <a:t>® Solo 2 </a:t>
            </a:r>
            <a:r>
              <a:rPr lang="en-US" sz="900" dirty="0" smtClean="0">
                <a:latin typeface="Century Gothic" panose="020B0502020202020204" pitchFamily="34" charset="0"/>
              </a:rPr>
              <a:t>Headphones for just 199.99$. Only for </a:t>
            </a:r>
            <a:r>
              <a:rPr lang="en-US" sz="9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OnTheFly</a:t>
            </a:r>
            <a:r>
              <a:rPr lang="en-US" sz="900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900" dirty="0" smtClean="0">
                <a:latin typeface="Century Gothic" panose="020B0502020202020204" pitchFamily="34" charset="0"/>
              </a:rPr>
              <a:t>users. Visit us a terminal 2.</a:t>
            </a:r>
            <a:endParaRPr lang="he-IL" sz="900" dirty="0"/>
          </a:p>
        </p:txBody>
      </p:sp>
      <p:sp>
        <p:nvSpPr>
          <p:cNvPr id="46" name="Rectangle 45"/>
          <p:cNvSpPr/>
          <p:nvPr/>
        </p:nvSpPr>
        <p:spPr>
          <a:xfrm>
            <a:off x="4682035" y="3355038"/>
            <a:ext cx="1346564" cy="78862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5791" y="3633048"/>
            <a:ext cx="242885" cy="24288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 flipV="1">
            <a:off x="4687470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5518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</a:t>
            </a:r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http://www.technobuffalo.com/wp-content/uploads/2013/10/Nexus-5-Press-Image-001-1280x87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19" b="9553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81" y="-38501"/>
            <a:ext cx="10109488" cy="690288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84295" y="834830"/>
            <a:ext cx="2829827" cy="498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684295" y="822492"/>
            <a:ext cx="2829827" cy="539583"/>
          </a:xfrm>
          <a:prstGeom prst="rect">
            <a:avLst/>
          </a:prstGeom>
          <a:solidFill>
            <a:srgbClr val="F2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5053863" y="907617"/>
            <a:ext cx="12170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OnThe</a:t>
            </a:r>
            <a:r>
              <a:rPr lang="en-US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Fly</a:t>
            </a:r>
            <a:endParaRPr lang="he-IL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15953" y="874451"/>
            <a:ext cx="376747" cy="424103"/>
            <a:chOff x="8120846" y="1227385"/>
            <a:chExt cx="3534412" cy="3978687"/>
          </a:xfrm>
        </p:grpSpPr>
        <p:sp>
          <p:nvSpPr>
            <p:cNvPr id="15" name="Chord 14"/>
            <p:cNvSpPr/>
            <p:nvPr/>
          </p:nvSpPr>
          <p:spPr>
            <a:xfrm rot="5400000">
              <a:off x="8226724" y="1227385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Chord 15"/>
            <p:cNvSpPr/>
            <p:nvPr/>
          </p:nvSpPr>
          <p:spPr>
            <a:xfrm rot="16200000">
              <a:off x="8120846" y="1777538"/>
              <a:ext cx="3428534" cy="3428534"/>
            </a:xfrm>
            <a:prstGeom prst="chord">
              <a:avLst>
                <a:gd name="adj1" fmla="val 2476101"/>
                <a:gd name="adj2" fmla="val 13931417"/>
              </a:avLst>
            </a:prstGeom>
            <a:solidFill>
              <a:srgbClr val="8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771925">
              <a:off x="8624053" y="2122638"/>
              <a:ext cx="2301304" cy="2301304"/>
            </a:xfrm>
            <a:prstGeom prst="rect">
              <a:avLst/>
            </a:prstGeom>
            <a:effectLst/>
          </p:spPr>
        </p:pic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4193"/>
              </p:ext>
            </p:extLst>
          </p:nvPr>
        </p:nvGraphicFramePr>
        <p:xfrm>
          <a:off x="4688974" y="1359602"/>
          <a:ext cx="2819901" cy="274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9967"/>
                <a:gridCol w="939967"/>
                <a:gridCol w="939967"/>
              </a:tblGrid>
              <a:tr h="2437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Chat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People</a:t>
                      </a:r>
                      <a:endParaRPr lang="he-IL" sz="1200" b="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Feed</a:t>
                      </a:r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 flipV="1">
            <a:off x="5633948" y="1589823"/>
            <a:ext cx="941805" cy="45719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61566"/>
              </p:ext>
            </p:extLst>
          </p:nvPr>
        </p:nvGraphicFramePr>
        <p:xfrm>
          <a:off x="4684295" y="1663698"/>
          <a:ext cx="2829827" cy="415858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29827"/>
              </a:tblGrid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1717">
                <a:tc>
                  <a:txBody>
                    <a:bodyPr/>
                    <a:lstStyle/>
                    <a:p>
                      <a:pPr algn="ctr" rtl="1"/>
                      <a:endParaRPr lang="he-IL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679918" y="2526037"/>
            <a:ext cx="2836177" cy="777600"/>
            <a:chOff x="4687470" y="1688556"/>
            <a:chExt cx="2836177" cy="7776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7470" y="1688556"/>
              <a:ext cx="777600" cy="7776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06545" y="1689460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Kevin, 28</a:t>
              </a:r>
              <a:endParaRPr lang="he-IL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3630" y="4191657"/>
            <a:ext cx="2839534" cy="777600"/>
            <a:chOff x="4684113" y="5019147"/>
            <a:chExt cx="2839534" cy="777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4113" y="5019147"/>
              <a:ext cx="777600" cy="77760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5406545" y="5031711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Gal, 25</a:t>
              </a:r>
              <a:endParaRPr lang="he-IL" sz="1400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94539" y="193473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507" y="211031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96265" y="3614750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84137" y="2947279"/>
            <a:ext cx="1862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studies Computer Science!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596265" y="5276329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business.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1986156"/>
            <a:ext cx="164510" cy="1645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13" y="3357896"/>
            <a:ext cx="777600" cy="777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47" y="1691102"/>
            <a:ext cx="777600" cy="77760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5406545" y="1689460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Matan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sp>
        <p:nvSpPr>
          <p:cNvPr id="57" name="Rectangle 56"/>
          <p:cNvSpPr/>
          <p:nvPr/>
        </p:nvSpPr>
        <p:spPr>
          <a:xfrm>
            <a:off x="5406545" y="3363726"/>
            <a:ext cx="2117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 err="1" smtClean="0">
                <a:latin typeface="Century Gothic" panose="020B0502020202020204" pitchFamily="34" charset="0"/>
              </a:rPr>
              <a:t>Aviya</a:t>
            </a:r>
            <a:r>
              <a:rPr lang="en-US" sz="1400" dirty="0" smtClean="0">
                <a:latin typeface="Century Gothic" panose="020B0502020202020204" pitchFamily="34" charset="0"/>
              </a:rPr>
              <a:t>, 26</a:t>
            </a:r>
            <a:endParaRPr lang="he-IL" sz="1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84113" y="5010639"/>
            <a:ext cx="2848877" cy="777600"/>
            <a:chOff x="4674770" y="4173088"/>
            <a:chExt cx="2848877" cy="777600"/>
          </a:xfrm>
        </p:grpSpPr>
        <p:sp>
          <p:nvSpPr>
            <p:cNvPr id="60" name="Rectangle 59"/>
            <p:cNvSpPr/>
            <p:nvPr/>
          </p:nvSpPr>
          <p:spPr>
            <a:xfrm>
              <a:off x="5406545" y="4183087"/>
              <a:ext cx="21171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400" dirty="0" smtClean="0">
                  <a:latin typeface="Century Gothic" panose="020B0502020202020204" pitchFamily="34" charset="0"/>
                </a:rPr>
                <a:t>Donnie, 56</a:t>
              </a:r>
              <a:endParaRPr lang="he-IL" sz="1400" dirty="0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2" t="-504" r="10658" b="504"/>
            <a:stretch/>
          </p:blipFill>
          <p:spPr>
            <a:xfrm>
              <a:off x="4674770" y="4173088"/>
              <a:ext cx="777894" cy="777600"/>
            </a:xfrm>
            <a:prstGeom prst="rect">
              <a:avLst/>
            </a:prstGeom>
          </p:spPr>
        </p:pic>
      </p:grpSp>
      <p:pic>
        <p:nvPicPr>
          <p:cNvPr id="1024" name="Picture 10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7393" y="2145574"/>
            <a:ext cx="158310" cy="15831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4539" y="277278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Flying your way!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59" y="2824212"/>
            <a:ext cx="164510" cy="16451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608617" y="3764616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7C777"/>
                </a:solidFill>
                <a:latin typeface="Century Gothic" panose="020B0502020202020204" pitchFamily="34" charset="0"/>
              </a:rPr>
              <a:t>Same age as you!</a:t>
            </a:r>
            <a:endParaRPr lang="he-IL" sz="1000" dirty="0">
              <a:solidFill>
                <a:srgbClr val="97C777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591274" y="2261448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4621" y="2309712"/>
            <a:ext cx="128260" cy="128258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591274" y="3918721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Also loves dogs!</a:t>
            </a:r>
            <a:endParaRPr lang="he-IL" sz="1000" dirty="0">
              <a:solidFill>
                <a:srgbClr val="9E5ECE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622881" y="4623117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From your home, Israel!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6228" y="4671381"/>
            <a:ext cx="128260" cy="12825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5622881" y="44588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Here for a long time.</a:t>
            </a:r>
            <a:endParaRPr lang="he-IL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84137" y="5434135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Works in </a:t>
            </a:r>
            <a:r>
              <a:rPr lang="en-US" sz="1000" dirty="0" err="1" smtClean="0">
                <a:solidFill>
                  <a:srgbClr val="9E5ECE"/>
                </a:solidFill>
                <a:latin typeface="Century Gothic" panose="020B0502020202020204" pitchFamily="34" charset="0"/>
              </a:rPr>
              <a:t>RedHat</a:t>
            </a:r>
            <a:r>
              <a:rPr lang="en-US" sz="1000" dirty="0" smtClean="0">
                <a:solidFill>
                  <a:srgbClr val="9E5ECE"/>
                </a:solidFill>
                <a:latin typeface="Century Gothic" panose="020B0502020202020204" pitchFamily="34" charset="0"/>
              </a:rPr>
              <a:t>.</a:t>
            </a:r>
            <a:endParaRPr lang="he-IL" sz="1000" dirty="0">
              <a:solidFill>
                <a:srgbClr val="9E5ECE"/>
              </a:solidFill>
            </a:endParaRPr>
          </a:p>
        </p:txBody>
      </p:sp>
      <p:pic>
        <p:nvPicPr>
          <p:cNvPr id="1028" name="Picture 102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961" b="89844" l="0" r="100000">
                        <a14:foregroundMark x1="1953" y1="55469" x2="1953" y2="55469"/>
                        <a14:foregroundMark x1="41016" y1="59961" x2="41016" y2="599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844" y="3071048"/>
            <a:ext cx="145078" cy="14507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2759" y="3683991"/>
            <a:ext cx="128260" cy="12825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93251" y="3804459"/>
            <a:ext cx="158310" cy="158310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758" b="97852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4001573"/>
            <a:ext cx="100850" cy="100850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2344" r="96289">
                        <a14:foregroundMark x1="49805" y1="29492" x2="49805" y2="29492"/>
                        <a14:foregroundMark x1="49219" y1="78320" x2="49219" y2="7832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2420" y="4530665"/>
            <a:ext cx="111143" cy="111143"/>
          </a:xfrm>
          <a:prstGeom prst="rect">
            <a:avLst/>
          </a:prstGeom>
        </p:spPr>
      </p:pic>
      <p:pic>
        <p:nvPicPr>
          <p:cNvPr id="1032" name="Picture 1031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9961" b="89844" l="0" r="100000">
                        <a14:foregroundMark x1="27148" y1="73242" x2="27148" y2="73242"/>
                        <a14:foregroundMark x1="78320" y1="26563" x2="78320" y2="265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5309" y="5349815"/>
            <a:ext cx="125290" cy="125290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5589904" y="5575462"/>
            <a:ext cx="186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smtClean="0">
                <a:solidFill>
                  <a:srgbClr val="FFC000"/>
                </a:solidFill>
                <a:latin typeface="Century Gothic" panose="020B0502020202020204" pitchFamily="34" charset="0"/>
              </a:rPr>
              <a:t>Visited Israel once.</a:t>
            </a:r>
            <a:endParaRPr lang="he-IL" sz="1000" dirty="0">
              <a:solidFill>
                <a:srgbClr val="FFC00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139" y="5634830"/>
            <a:ext cx="128260" cy="128258"/>
          </a:xfrm>
          <a:prstGeom prst="rect">
            <a:avLst/>
          </a:prstGeom>
        </p:spPr>
      </p:pic>
      <p:pic>
        <p:nvPicPr>
          <p:cNvPr id="1033" name="Picture 1032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172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4379" y="5502878"/>
            <a:ext cx="101780" cy="10178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5050356" y="1688678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8 hours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68718" y="252298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6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until flight!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050845" y="33488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5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029548" y="4197434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29548" y="5033112"/>
            <a:ext cx="24936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/>
            <a:r>
              <a:rPr lang="en-US" sz="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3 </a:t>
            </a:r>
            <a:r>
              <a:rPr lang="en-US" sz="800" dirty="0">
                <a:solidFill>
                  <a:srgbClr val="C00000"/>
                </a:solidFill>
                <a:latin typeface="Century Gothic" panose="020B0502020202020204" pitchFamily="34" charset="0"/>
              </a:rPr>
              <a:t>hours wait!</a:t>
            </a:r>
            <a:endParaRPr lang="he-IL" sz="8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82931" y="2521810"/>
            <a:ext cx="1346564" cy="784597"/>
          </a:xfrm>
          <a:prstGeom prst="rect">
            <a:avLst/>
          </a:prstGeom>
          <a:solidFill>
            <a:srgbClr val="C0000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0" b="100000" l="0" r="98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0060" y="2767971"/>
            <a:ext cx="249642" cy="24964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46229" y="964780"/>
            <a:ext cx="249413" cy="24941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9961" b="89844" l="0" r="100000">
                        <a14:foregroundMark x1="49414" y1="14063" x2="49414" y2="14063"/>
                        <a14:foregroundMark x1="63672" y1="52344" x2="63672" y2="523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0348" y="947669"/>
            <a:ext cx="274816" cy="27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37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959</TotalTime>
  <Words>781</Words>
  <Application>Microsoft Office PowerPoint</Application>
  <PresentationFormat>Widescreen</PresentationFormat>
  <Paragraphs>193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Grinshpoon</dc:creator>
  <cp:lastModifiedBy>Alon Grinshpoon</cp:lastModifiedBy>
  <cp:revision>173</cp:revision>
  <dcterms:created xsi:type="dcterms:W3CDTF">2014-10-09T18:50:43Z</dcterms:created>
  <dcterms:modified xsi:type="dcterms:W3CDTF">2015-04-09T03:01:50Z</dcterms:modified>
</cp:coreProperties>
</file>