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302" r:id="rId2"/>
    <p:sldId id="303" r:id="rId3"/>
    <p:sldId id="277" r:id="rId4"/>
    <p:sldId id="304" r:id="rId5"/>
    <p:sldId id="307" r:id="rId6"/>
    <p:sldId id="306" r:id="rId7"/>
    <p:sldId id="308" r:id="rId8"/>
    <p:sldId id="30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5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4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microsoft.com/office/2007/relationships/hdphoto" Target="../media/hdphoto6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jpe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4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microsoft.com/office/2007/relationships/hdphoto" Target="../media/hdphoto6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jpe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microsoft.com/office/2007/relationships/hdphoto" Target="../media/hdphoto8.wdp"/><Relationship Id="rId10" Type="http://schemas.openxmlformats.org/officeDocument/2006/relationships/image" Target="../media/image11.jpe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microsoft.com/office/2007/relationships/hdphoto" Target="../media/hdphoto12.wdp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5.jpeg"/><Relationship Id="rId24" Type="http://schemas.openxmlformats.org/officeDocument/2006/relationships/image" Target="../media/image33.png"/><Relationship Id="rId5" Type="http://schemas.openxmlformats.org/officeDocument/2006/relationships/image" Target="../media/image2.png"/><Relationship Id="rId15" Type="http://schemas.openxmlformats.org/officeDocument/2006/relationships/image" Target="../media/image27.jpeg"/><Relationship Id="rId23" Type="http://schemas.microsoft.com/office/2007/relationships/hdphoto" Target="../media/hdphoto11.wdp"/><Relationship Id="rId10" Type="http://schemas.openxmlformats.org/officeDocument/2006/relationships/image" Target="../media/image23.jpe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jpeg"/><Relationship Id="rId14" Type="http://schemas.openxmlformats.org/officeDocument/2006/relationships/image" Target="../media/image26.jpeg"/><Relationship Id="rId22" Type="http://schemas.openxmlformats.org/officeDocument/2006/relationships/image" Target="../media/image32.png"/><Relationship Id="rId27" Type="http://schemas.microsoft.com/office/2007/relationships/hdphoto" Target="../media/hdphoto1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microsoft.com/office/2007/relationships/hdphoto" Target="../media/hdphoto1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5.jpeg"/><Relationship Id="rId24" Type="http://schemas.openxmlformats.org/officeDocument/2006/relationships/image" Target="../media/image33.png"/><Relationship Id="rId5" Type="http://schemas.openxmlformats.org/officeDocument/2006/relationships/image" Target="../media/image2.png"/><Relationship Id="rId15" Type="http://schemas.openxmlformats.org/officeDocument/2006/relationships/image" Target="../media/image27.jpeg"/><Relationship Id="rId23" Type="http://schemas.microsoft.com/office/2007/relationships/hdphoto" Target="../media/hdphoto11.wdp"/><Relationship Id="rId28" Type="http://schemas.openxmlformats.org/officeDocument/2006/relationships/image" Target="../media/image35.png"/><Relationship Id="rId10" Type="http://schemas.openxmlformats.org/officeDocument/2006/relationships/image" Target="../media/image23.jpe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jpeg"/><Relationship Id="rId14" Type="http://schemas.openxmlformats.org/officeDocument/2006/relationships/image" Target="../media/image26.jpeg"/><Relationship Id="rId22" Type="http://schemas.openxmlformats.org/officeDocument/2006/relationships/image" Target="../media/image32.png"/><Relationship Id="rId27" Type="http://schemas.microsoft.com/office/2007/relationships/hdphoto" Target="../media/hdphoto1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microsoft.com/office/2007/relationships/hdphoto" Target="../media/hdphoto12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29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5.jpeg"/><Relationship Id="rId24" Type="http://schemas.openxmlformats.org/officeDocument/2006/relationships/image" Target="../media/image33.png"/><Relationship Id="rId5" Type="http://schemas.openxmlformats.org/officeDocument/2006/relationships/image" Target="../media/image2.png"/><Relationship Id="rId15" Type="http://schemas.openxmlformats.org/officeDocument/2006/relationships/image" Target="../media/image27.jpeg"/><Relationship Id="rId23" Type="http://schemas.microsoft.com/office/2007/relationships/hdphoto" Target="../media/hdphoto11.wdp"/><Relationship Id="rId28" Type="http://schemas.openxmlformats.org/officeDocument/2006/relationships/image" Target="../media/image21.png"/><Relationship Id="rId10" Type="http://schemas.openxmlformats.org/officeDocument/2006/relationships/image" Target="../media/image23.jpe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jpeg"/><Relationship Id="rId14" Type="http://schemas.openxmlformats.org/officeDocument/2006/relationships/image" Target="../media/image26.jpeg"/><Relationship Id="rId22" Type="http://schemas.openxmlformats.org/officeDocument/2006/relationships/image" Target="../media/image32.png"/><Relationship Id="rId27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684295" y="825205"/>
            <a:ext cx="2829827" cy="504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roup 12"/>
          <p:cNvGrpSpPr/>
          <p:nvPr/>
        </p:nvGrpSpPr>
        <p:grpSpPr>
          <a:xfrm>
            <a:off x="4875009" y="2031109"/>
            <a:ext cx="1172318" cy="1165318"/>
            <a:chOff x="4875009" y="2031109"/>
            <a:chExt cx="1172318" cy="1165318"/>
          </a:xfrm>
        </p:grpSpPr>
        <p:grpSp>
          <p:nvGrpSpPr>
            <p:cNvPr id="5" name="Group 4"/>
            <p:cNvGrpSpPr/>
            <p:nvPr/>
          </p:nvGrpSpPr>
          <p:grpSpPr>
            <a:xfrm>
              <a:off x="4875009" y="2031109"/>
              <a:ext cx="1172318" cy="1165318"/>
              <a:chOff x="4783756" y="2478456"/>
              <a:chExt cx="1367095" cy="1358932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338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3183" y="2271243"/>
              <a:ext cx="758056" cy="75805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865991" y="3410838"/>
            <a:ext cx="1172318" cy="1165318"/>
            <a:chOff x="4865991" y="3410838"/>
            <a:chExt cx="1172318" cy="1165318"/>
          </a:xfrm>
        </p:grpSpPr>
        <p:grpSp>
          <p:nvGrpSpPr>
            <p:cNvPr id="51" name="Group 50"/>
            <p:cNvGrpSpPr/>
            <p:nvPr/>
          </p:nvGrpSpPr>
          <p:grpSpPr>
            <a:xfrm>
              <a:off x="4865991" y="3410838"/>
              <a:ext cx="1172318" cy="1165318"/>
              <a:chOff x="4783756" y="2478456"/>
              <a:chExt cx="1367095" cy="1358932"/>
            </a:xfrm>
          </p:grpSpPr>
          <p:sp>
            <p:nvSpPr>
              <p:cNvPr id="52" name="Right Triangle 51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A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777" y="3664202"/>
              <a:ext cx="704352" cy="70435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153691" y="2027638"/>
            <a:ext cx="1172318" cy="1165318"/>
            <a:chOff x="6153691" y="2027638"/>
            <a:chExt cx="1172318" cy="1165318"/>
          </a:xfrm>
        </p:grpSpPr>
        <p:grpSp>
          <p:nvGrpSpPr>
            <p:cNvPr id="48" name="Group 47"/>
            <p:cNvGrpSpPr/>
            <p:nvPr/>
          </p:nvGrpSpPr>
          <p:grpSpPr>
            <a:xfrm>
              <a:off x="6153691" y="2027638"/>
              <a:ext cx="1172318" cy="1165318"/>
              <a:chOff x="4783756" y="2478456"/>
              <a:chExt cx="1367095" cy="1358932"/>
            </a:xfrm>
          </p:grpSpPr>
          <p:sp>
            <p:nvSpPr>
              <p:cNvPr id="49" name="Right Triangle 48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007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3350" y="2261470"/>
              <a:ext cx="756497" cy="75649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144672" y="3407367"/>
            <a:ext cx="1172318" cy="1165318"/>
            <a:chOff x="6144672" y="3407367"/>
            <a:chExt cx="1172318" cy="1165318"/>
          </a:xfrm>
        </p:grpSpPr>
        <p:grpSp>
          <p:nvGrpSpPr>
            <p:cNvPr id="54" name="Group 53"/>
            <p:cNvGrpSpPr/>
            <p:nvPr/>
          </p:nvGrpSpPr>
          <p:grpSpPr>
            <a:xfrm>
              <a:off x="6144672" y="3407367"/>
              <a:ext cx="1172318" cy="1165318"/>
              <a:chOff x="4783756" y="2478456"/>
              <a:chExt cx="1367095" cy="1358932"/>
            </a:xfrm>
          </p:grpSpPr>
          <p:sp>
            <p:nvSpPr>
              <p:cNvPr id="55" name="Right Triangle 54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3E8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ight Triangle 55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05032" y="3614757"/>
              <a:ext cx="670328" cy="67032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86091" y="5165572"/>
            <a:ext cx="2439067" cy="369332"/>
            <a:chOff x="4892823" y="5289809"/>
            <a:chExt cx="2439067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892823" y="5292741"/>
              <a:ext cx="2439067" cy="362088"/>
              <a:chOff x="4902449" y="5281867"/>
              <a:chExt cx="2439067" cy="362088"/>
            </a:xfrm>
          </p:grpSpPr>
          <p:sp>
            <p:nvSpPr>
              <p:cNvPr id="42" name="Right Triangle 41"/>
              <p:cNvSpPr/>
              <p:nvPr/>
            </p:nvSpPr>
            <p:spPr>
              <a:xfrm>
                <a:off x="4911976" y="5281867"/>
                <a:ext cx="2429540" cy="359549"/>
              </a:xfrm>
              <a:prstGeom prst="rtTriangle">
                <a:avLst/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0800000">
                <a:off x="4902449" y="5284406"/>
                <a:ext cx="2429540" cy="359549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341842" y="5289809"/>
              <a:ext cx="15231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Skip for now</a:t>
              </a:r>
              <a:endParaRPr lang="he-IL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6839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58" name="Chord 57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Chord 58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470" y="982309"/>
            <a:ext cx="224356" cy="224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</a:t>
            </a:r>
            <a:r>
              <a:rPr lang="en-US" sz="800" dirty="0" smtClean="0">
                <a:latin typeface="Century Gothic" panose="020B0502020202020204" pitchFamily="34" charset="0"/>
              </a:rPr>
              <a:t>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</a:t>
            </a:r>
            <a:r>
              <a:rPr lang="en-US" sz="800" dirty="0" err="1" smtClean="0">
                <a:latin typeface="Century Gothic" panose="020B0502020202020204" pitchFamily="34" charset="0"/>
              </a:rPr>
              <a:t>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470" y="982309"/>
            <a:ext cx="224356" cy="224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</a:t>
            </a:r>
            <a:r>
              <a:rPr lang="en-US" sz="800" dirty="0" smtClean="0">
                <a:latin typeface="Century Gothic" panose="020B0502020202020204" pitchFamily="34" charset="0"/>
              </a:rPr>
              <a:t>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</a:t>
            </a:r>
            <a:r>
              <a:rPr lang="en-US" sz="800" dirty="0" err="1" smtClean="0">
                <a:latin typeface="Century Gothic" panose="020B0502020202020204" pitchFamily="34" charset="0"/>
              </a:rPr>
              <a:t>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sp>
        <p:nvSpPr>
          <p:cNvPr id="50" name="Rectangle 49"/>
          <p:cNvSpPr/>
          <p:nvPr/>
        </p:nvSpPr>
        <p:spPr>
          <a:xfrm>
            <a:off x="4674770" y="3352800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526" y="3630810"/>
            <a:ext cx="242885" cy="2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470" y="982309"/>
            <a:ext cx="224356" cy="224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470" y="982309"/>
            <a:ext cx="224356" cy="224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470" y="982309"/>
            <a:ext cx="224356" cy="224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711</TotalTime>
  <Words>578</Words>
  <Application>Microsoft Office PowerPoint</Application>
  <PresentationFormat>Widescreen</PresentationFormat>
  <Paragraphs>144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121</cp:revision>
  <dcterms:created xsi:type="dcterms:W3CDTF">2014-10-09T18:50:43Z</dcterms:created>
  <dcterms:modified xsi:type="dcterms:W3CDTF">2015-04-07T13:38:38Z</dcterms:modified>
</cp:coreProperties>
</file>