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302" r:id="rId2"/>
    <p:sldId id="303" r:id="rId3"/>
    <p:sldId id="317" r:id="rId4"/>
    <p:sldId id="277" r:id="rId5"/>
    <p:sldId id="304" r:id="rId6"/>
    <p:sldId id="315" r:id="rId7"/>
    <p:sldId id="316" r:id="rId8"/>
    <p:sldId id="306" r:id="rId9"/>
    <p:sldId id="308" r:id="rId10"/>
    <p:sldId id="309" r:id="rId11"/>
    <p:sldId id="310" r:id="rId12"/>
    <p:sldId id="311" r:id="rId13"/>
    <p:sldId id="312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20000"/>
    <a:srgbClr val="9E5ECE"/>
    <a:srgbClr val="97C777"/>
    <a:srgbClr val="83BC5C"/>
    <a:srgbClr val="CCFF66"/>
    <a:srgbClr val="66FF33"/>
    <a:srgbClr val="99FF66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28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7961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247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7026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736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3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96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4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510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716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81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646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79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י"ט/ניסן/תשע"ה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png"/><Relationship Id="rId18" Type="http://schemas.microsoft.com/office/2007/relationships/hdphoto" Target="../media/hdphoto12.wdp"/><Relationship Id="rId26" Type="http://schemas.microsoft.com/office/2007/relationships/hdphoto" Target="../media/hdphoto10.wdp"/><Relationship Id="rId3" Type="http://schemas.openxmlformats.org/officeDocument/2006/relationships/image" Target="../media/image3.png"/><Relationship Id="rId21" Type="http://schemas.openxmlformats.org/officeDocument/2006/relationships/image" Target="../media/image37.pn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5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microsoft.com/office/2007/relationships/hdphoto" Target="../media/hdphoto11.wdp"/><Relationship Id="rId20" Type="http://schemas.microsoft.com/office/2007/relationships/hdphoto" Target="../media/hdphoto13.wdp"/><Relationship Id="rId29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30.jpeg"/><Relationship Id="rId24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image" Target="../media/image22.png"/><Relationship Id="rId10" Type="http://schemas.openxmlformats.org/officeDocument/2006/relationships/image" Target="../media/image29.jpeg"/><Relationship Id="rId19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microsoft.com/office/2007/relationships/hdphoto" Target="../media/hdphoto14.wdp"/><Relationship Id="rId27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2.jpeg"/><Relationship Id="rId3" Type="http://schemas.openxmlformats.org/officeDocument/2006/relationships/image" Target="../media/image3.png"/><Relationship Id="rId7" Type="http://schemas.openxmlformats.org/officeDocument/2006/relationships/image" Target="../media/image30.jpeg"/><Relationship Id="rId12" Type="http://schemas.microsoft.com/office/2007/relationships/hdphoto" Target="../media/hdphoto18.wdp"/><Relationship Id="rId2" Type="http://schemas.openxmlformats.org/officeDocument/2006/relationships/notesSlide" Target="../notesSlides/notesSlide10.xml"/><Relationship Id="rId16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41.png"/><Relationship Id="rId5" Type="http://schemas.openxmlformats.org/officeDocument/2006/relationships/image" Target="../media/image2.png"/><Relationship Id="rId15" Type="http://schemas.openxmlformats.org/officeDocument/2006/relationships/image" Target="../media/image22.png"/><Relationship Id="rId10" Type="http://schemas.microsoft.com/office/2007/relationships/hdphoto" Target="../media/hdphoto17.wdp"/><Relationship Id="rId4" Type="http://schemas.microsoft.com/office/2007/relationships/hdphoto" Target="../media/hdphoto2.wdp"/><Relationship Id="rId9" Type="http://schemas.openxmlformats.org/officeDocument/2006/relationships/image" Target="../media/image40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12" Type="http://schemas.microsoft.com/office/2007/relationships/hdphoto" Target="../media/hdphoto9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openxmlformats.org/officeDocument/2006/relationships/image" Target="../media/image4.jpe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hdphoto" Target="../media/hdphoto5.wdp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microsoft.com/office/2007/relationships/hdphoto" Target="../media/hdphoto9.wdp"/><Relationship Id="rId7" Type="http://schemas.openxmlformats.org/officeDocument/2006/relationships/image" Target="../media/image11.jpeg"/><Relationship Id="rId12" Type="http://schemas.openxmlformats.org/officeDocument/2006/relationships/image" Target="../media/image15.jpe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microsoft.com/office/2007/relationships/hdphoto" Target="../media/hdphoto8.wdp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microsoft.com/office/2007/relationships/hdphoto" Target="../media/hdphoto7.wdp"/><Relationship Id="rId19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openxmlformats.org/officeDocument/2006/relationships/image" Target="../media/image13.pn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12" Type="http://schemas.openxmlformats.org/officeDocument/2006/relationships/image" Target="../media/image23.jpe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20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8.wdp"/><Relationship Id="rId5" Type="http://schemas.openxmlformats.org/officeDocument/2006/relationships/image" Target="../media/image2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17.jpeg"/><Relationship Id="rId1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png"/><Relationship Id="rId18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15.jpeg"/><Relationship Id="rId12" Type="http://schemas.openxmlformats.org/officeDocument/2006/relationships/image" Target="../media/image23.jpe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8.wdp"/><Relationship Id="rId5" Type="http://schemas.openxmlformats.org/officeDocument/2006/relationships/image" Target="../media/image2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19" Type="http://schemas.microsoft.com/office/2007/relationships/hdphoto" Target="../media/hdphoto10.wdp"/><Relationship Id="rId4" Type="http://schemas.microsoft.com/office/2007/relationships/hdphoto" Target="../media/hdphoto2.wdp"/><Relationship Id="rId9" Type="http://schemas.openxmlformats.org/officeDocument/2006/relationships/image" Target="../media/image17.jpeg"/><Relationship Id="rId14" Type="http://schemas.microsoft.com/office/2007/relationships/hdphoto" Target="../media/hdphoto7.wdp"/><Relationship Id="rId22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png"/><Relationship Id="rId18" Type="http://schemas.microsoft.com/office/2007/relationships/hdphoto" Target="../media/hdphoto12.wdp"/><Relationship Id="rId26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37.pn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microsoft.com/office/2007/relationships/hdphoto" Target="../media/hdphoto11.wdp"/><Relationship Id="rId20" Type="http://schemas.microsoft.com/office/2007/relationships/hdphoto" Target="../media/hdphoto13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30.jpeg"/><Relationship Id="rId24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29.jpeg"/><Relationship Id="rId19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microsoft.com/office/2007/relationships/hdphoto" Target="../media/hdphoto14.wdp"/><Relationship Id="rId27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png"/><Relationship Id="rId18" Type="http://schemas.microsoft.com/office/2007/relationships/hdphoto" Target="../media/hdphoto12.wdp"/><Relationship Id="rId26" Type="http://schemas.microsoft.com/office/2007/relationships/hdphoto" Target="../media/hdphoto16.wdp"/><Relationship Id="rId3" Type="http://schemas.openxmlformats.org/officeDocument/2006/relationships/image" Target="../media/image3.png"/><Relationship Id="rId21" Type="http://schemas.openxmlformats.org/officeDocument/2006/relationships/image" Target="../media/image37.pn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microsoft.com/office/2007/relationships/hdphoto" Target="../media/hdphoto11.wdp"/><Relationship Id="rId20" Type="http://schemas.microsoft.com/office/2007/relationships/hdphoto" Target="../media/hdphoto13.wdp"/><Relationship Id="rId29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30.jpeg"/><Relationship Id="rId24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image" Target="../media/image22.png"/><Relationship Id="rId10" Type="http://schemas.openxmlformats.org/officeDocument/2006/relationships/image" Target="../media/image29.jpeg"/><Relationship Id="rId19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microsoft.com/office/2007/relationships/hdphoto" Target="../media/hdphoto14.wdp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pic>
          <p:nvPicPr>
            <p:cNvPr id="1026" name="Picture 2" descr="http://upload.wikimedia.org/wikipedia/commons/8/8d/Kolkata_Airport_New_Terminal_gate_waiting_area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0" b="11737"/>
            <a:stretch/>
          </p:blipFill>
          <p:spPr bwMode="auto">
            <a:xfrm>
              <a:off x="0" y="0"/>
              <a:ext cx="12192000" cy="695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80617" y="1684915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373" y="1970946"/>
            <a:ext cx="242885" cy="24288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54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6572405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6615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98993" y="252694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endParaRPr lang="he-IL" sz="1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22" y="2523248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1" y="1689457"/>
            <a:ext cx="777600" cy="777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562600" y="2027433"/>
            <a:ext cx="1943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Great! </a:t>
            </a:r>
            <a:r>
              <a:rPr lang="en-US" sz="8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:) See you there!</a:t>
            </a:r>
            <a:endParaRPr lang="he-IL" sz="800" dirty="0"/>
          </a:p>
        </p:txBody>
      </p:sp>
      <p:sp>
        <p:nvSpPr>
          <p:cNvPr id="65" name="Rectangle 64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10 minutes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53863" y="31082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 hour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993" y="2869960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Hey dude!</a:t>
            </a:r>
            <a:endParaRPr lang="he-IL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61" b="898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3016" y="2070710"/>
            <a:ext cx="121737" cy="121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2916959"/>
            <a:ext cx="121737" cy="12173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398993" y="3360732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Emily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5053863" y="394206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hour and 20 </a:t>
            </a:r>
            <a:r>
              <a:rPr lang="en-US" sz="800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minuts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98993" y="3703751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I’ll will be at FCO at 11am.</a:t>
            </a:r>
            <a:endParaRPr lang="he-IL" sz="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3750750"/>
            <a:ext cx="121737" cy="121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2322" y="3354798"/>
            <a:ext cx="777600" cy="777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23339" r="23277"/>
          <a:stretch/>
        </p:blipFill>
        <p:spPr>
          <a:xfrm>
            <a:off x="4684295" y="1631046"/>
            <a:ext cx="2833035" cy="4222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387" y="3247704"/>
            <a:ext cx="330476" cy="3304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733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4158585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625" y="2164909"/>
            <a:ext cx="2286000" cy="2286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78360" y="4534000"/>
            <a:ext cx="28352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Hurry </a:t>
            </a:r>
            <a:r>
              <a:rPr lang="en-US" sz="32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up!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Your flight leaves in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hour!</a:t>
            </a:r>
            <a:endParaRPr lang="he-IL" sz="2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68253" y="861298"/>
            <a:ext cx="2829827" cy="4987453"/>
            <a:chOff x="4668253" y="861298"/>
            <a:chExt cx="2829827" cy="4987453"/>
          </a:xfrm>
        </p:grpSpPr>
        <p:pic>
          <p:nvPicPr>
            <p:cNvPr id="1026" name="Picture 2" descr="http://www.rentacar-dalaman.com/upload/Transfer%20Locatio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9" r="27937"/>
            <a:stretch/>
          </p:blipFill>
          <p:spPr bwMode="auto">
            <a:xfrm>
              <a:off x="4668253" y="861298"/>
              <a:ext cx="2829827" cy="498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68253" y="861298"/>
              <a:ext cx="2829827" cy="498745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290686" y="1153946"/>
              <a:ext cx="1629878" cy="1834754"/>
              <a:chOff x="8120846" y="1227385"/>
              <a:chExt cx="3534412" cy="3978687"/>
            </a:xfrm>
          </p:grpSpPr>
          <p:sp>
            <p:nvSpPr>
              <p:cNvPr id="16" name="Chord 15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Chord 25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958148" y="5006105"/>
              <a:ext cx="2246128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36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36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68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56" y="-50374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34" name="Chord 33"/>
          <p:cNvSpPr/>
          <p:nvPr/>
        </p:nvSpPr>
        <p:spPr>
          <a:xfrm rot="7983879">
            <a:off x="5467164" y="5171363"/>
            <a:ext cx="1244848" cy="1250216"/>
          </a:xfrm>
          <a:prstGeom prst="chord">
            <a:avLst>
              <a:gd name="adj1" fmla="val 2476101"/>
              <a:gd name="adj2" fmla="val 13931417"/>
            </a:avLst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5737871" y="5316379"/>
            <a:ext cx="732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</a:t>
            </a:r>
            <a:endParaRPr lang="he-I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37683" y="1712458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15652" y="1973570"/>
            <a:ext cx="1214479" cy="44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FROM</a:t>
            </a:r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75644" y="2433731"/>
            <a:ext cx="2606933" cy="32469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/>
          <p:cNvSpPr/>
          <p:nvPr/>
        </p:nvSpPr>
        <p:spPr>
          <a:xfrm>
            <a:off x="4726509" y="2917797"/>
            <a:ext cx="1214479" cy="44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TO</a:t>
            </a:r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786501" y="3377958"/>
            <a:ext cx="2606933" cy="32469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Rectangle 42"/>
          <p:cNvSpPr/>
          <p:nvPr/>
        </p:nvSpPr>
        <p:spPr>
          <a:xfrm>
            <a:off x="4730330" y="3939924"/>
            <a:ext cx="1214479" cy="44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WHEN</a:t>
            </a:r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08446" y="4398518"/>
            <a:ext cx="2606933" cy="32469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9136" y="2490307"/>
            <a:ext cx="206224" cy="20622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9136" y="3454292"/>
            <a:ext cx="206224" cy="20622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6" b="100000" l="0" r="100000">
                        <a14:foregroundMark x1="23828" y1="16016" x2="23828" y2="16016"/>
                        <a14:foregroundMark x1="73828" y1="16211" x2="73828" y2="16211"/>
                        <a14:foregroundMark x1="62891" y1="44922" x2="62891" y2="44922"/>
                        <a14:foregroundMark x1="81250" y1="47070" x2="81250" y2="47070"/>
                        <a14:foregroundMark x1="79297" y1="60547" x2="79297" y2="60547"/>
                        <a14:foregroundMark x1="53516" y1="67188" x2="53516" y2="67188"/>
                        <a14:foregroundMark x1="37891" y1="67969" x2="37891" y2="67969"/>
                        <a14:foregroundMark x1="26367" y1="66992" x2="26367" y2="66992"/>
                        <a14:foregroundMark x1="25000" y1="75586" x2="25000" y2="75586"/>
                        <a14:foregroundMark x1="39453" y1="79492" x2="39453" y2="79492"/>
                        <a14:foregroundMark x1="61133" y1="79688" x2="61133" y2="79688"/>
                        <a14:foregroundMark x1="81836" y1="79102" x2="81836" y2="791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9136" y="4457753"/>
            <a:ext cx="206224" cy="2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56" y="-50374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74" name="Rectangle 73"/>
          <p:cNvSpPr/>
          <p:nvPr/>
        </p:nvSpPr>
        <p:spPr>
          <a:xfrm>
            <a:off x="6867696" y="822492"/>
            <a:ext cx="646425" cy="539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6927109" y="915170"/>
            <a:ext cx="570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Skip</a:t>
            </a:r>
            <a:endParaRPr lang="he-IL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61736" y="2179180"/>
            <a:ext cx="2265592" cy="3328715"/>
            <a:chOff x="4661736" y="1875212"/>
            <a:chExt cx="2265592" cy="3328715"/>
          </a:xfrm>
        </p:grpSpPr>
        <p:sp>
          <p:nvSpPr>
            <p:cNvPr id="18" name="Rectangle 17"/>
            <p:cNvSpPr/>
            <p:nvPr/>
          </p:nvSpPr>
          <p:spPr>
            <a:xfrm>
              <a:off x="4668253" y="1875212"/>
              <a:ext cx="2258856" cy="6274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6300" y="1970746"/>
              <a:ext cx="471396" cy="471396"/>
            </a:xfrm>
            <a:prstGeom prst="rect">
              <a:avLst/>
            </a:prstGeom>
          </p:spPr>
        </p:pic>
        <p:sp>
          <p:nvSpPr>
            <p:cNvPr id="124" name="Rectangle 123"/>
            <p:cNvSpPr/>
            <p:nvPr/>
          </p:nvSpPr>
          <p:spPr>
            <a:xfrm>
              <a:off x="4668253" y="2773579"/>
              <a:ext cx="2258856" cy="627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53450" y="2890404"/>
              <a:ext cx="433821" cy="433821"/>
            </a:xfrm>
            <a:prstGeom prst="rect">
              <a:avLst/>
            </a:prstGeom>
          </p:spPr>
        </p:pic>
        <p:sp>
          <p:nvSpPr>
            <p:cNvPr id="126" name="Rectangle 125"/>
            <p:cNvSpPr/>
            <p:nvPr/>
          </p:nvSpPr>
          <p:spPr>
            <a:xfrm>
              <a:off x="4661736" y="3673378"/>
              <a:ext cx="2258856" cy="627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91" b="9707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4229" y="3747454"/>
              <a:ext cx="479338" cy="479338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4668472" y="4576437"/>
              <a:ext cx="2258856" cy="62749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91" b="97852" l="0" r="100000">
                          <a14:foregroundMark x1="14648" y1="20898" x2="14648" y2="20898"/>
                          <a14:foregroundMark x1="15625" y1="48438" x2="15625" y2="484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7228" y="4650979"/>
              <a:ext cx="457905" cy="457905"/>
            </a:xfrm>
            <a:prstGeom prst="rect">
              <a:avLst/>
            </a:prstGeom>
          </p:spPr>
        </p:pic>
      </p:grpSp>
      <p:sp>
        <p:nvSpPr>
          <p:cNvPr id="131" name="Rectangle 130"/>
          <p:cNvSpPr/>
          <p:nvPr/>
        </p:nvSpPr>
        <p:spPr>
          <a:xfrm>
            <a:off x="4666449" y="1657567"/>
            <a:ext cx="934251" cy="276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Connect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22961" y="4190023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31794" y="5017633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3395318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3361673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3614575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622961" y="2529665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1794" y="3357275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31794" y="5001582"/>
            <a:ext cx="2890808" cy="771895"/>
            <a:chOff x="4630852" y="5016876"/>
            <a:chExt cx="2890808" cy="7718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03" y="5016876"/>
              <a:ext cx="392293" cy="392293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630852" y="5030298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</a:t>
              </a:r>
              <a:endParaRPr lang="he-IL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75948" y="5084439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is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l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ooking to pass time</a:t>
              </a:r>
              <a:endParaRPr lang="he-IL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1189" y="5287940"/>
              <a:ext cx="24975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10 hours to burn. Though of watching a long movie. </a:t>
              </a:r>
              <a:r>
                <a:rPr lang="en-US" sz="800" dirty="0">
                  <a:latin typeface="Century Gothic" panose="020B0502020202020204" pitchFamily="34" charset="0"/>
                </a:rPr>
                <a:t>Any </a:t>
              </a:r>
              <a:r>
                <a:rPr lang="en-US" sz="800" dirty="0" smtClean="0">
                  <a:latin typeface="Century Gothic" panose="020B0502020202020204" pitchFamily="34" charset="0"/>
                </a:rPr>
                <a:t>LOTR fans?</a:t>
              </a:r>
              <a:endParaRPr lang="he-IL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8044" y="5573327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1734960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1701315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1954217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53" y="4224774"/>
            <a:ext cx="933627" cy="180418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668454" y="4204511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10% of all gadgets</a:t>
            </a:r>
            <a:endParaRPr lang="he-IL" sz="1400" dirty="0"/>
          </a:p>
        </p:txBody>
      </p:sp>
      <p:sp>
        <p:nvSpPr>
          <p:cNvPr id="61" name="Rectangle 60"/>
          <p:cNvSpPr/>
          <p:nvPr/>
        </p:nvSpPr>
        <p:spPr>
          <a:xfrm>
            <a:off x="4696771" y="4457413"/>
            <a:ext cx="28007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dirty="0" smtClean="0">
                <a:latin typeface="Century Gothic" panose="020B0502020202020204" pitchFamily="34" charset="0"/>
              </a:rPr>
              <a:t>Beats </a:t>
            </a:r>
            <a:r>
              <a:rPr lang="en-US" sz="900" dirty="0">
                <a:latin typeface="Century Gothic" panose="020B0502020202020204" pitchFamily="34" charset="0"/>
              </a:rPr>
              <a:t>by Dr. </a:t>
            </a:r>
            <a:r>
              <a:rPr lang="en-US" sz="900" dirty="0" err="1">
                <a:latin typeface="Century Gothic" panose="020B0502020202020204" pitchFamily="34" charset="0"/>
              </a:rPr>
              <a:t>Dre</a:t>
            </a:r>
            <a:r>
              <a:rPr lang="en-US" sz="900" dirty="0">
                <a:latin typeface="Century Gothic" panose="020B0502020202020204" pitchFamily="34" charset="0"/>
              </a:rPr>
              <a:t>® Solo 2 </a:t>
            </a:r>
            <a:r>
              <a:rPr lang="en-US" sz="900" dirty="0" smtClean="0">
                <a:latin typeface="Century Gothic" panose="020B0502020202020204" pitchFamily="34" charset="0"/>
              </a:rPr>
              <a:t>Headphones for just 199.99$. Only for </a:t>
            </a:r>
            <a:r>
              <a:rPr lang="en-US" sz="9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users! Visit us a terminal 2.</a:t>
            </a:r>
            <a:endParaRPr lang="he-IL" sz="9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815240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622961" y="2529665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1794" y="3357275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31794" y="5001582"/>
            <a:ext cx="2890808" cy="771895"/>
            <a:chOff x="4630852" y="5016876"/>
            <a:chExt cx="2890808" cy="7718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03" y="5016876"/>
              <a:ext cx="392293" cy="392293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630852" y="5030298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</a:t>
              </a:r>
              <a:endParaRPr lang="he-IL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75948" y="5084439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is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l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ooking to pass time</a:t>
              </a:r>
              <a:endParaRPr lang="he-IL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1189" y="5287940"/>
              <a:ext cx="24975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10 hours to burn. Though of watching a long movie. </a:t>
              </a:r>
              <a:r>
                <a:rPr lang="en-US" sz="800" dirty="0">
                  <a:latin typeface="Century Gothic" panose="020B0502020202020204" pitchFamily="34" charset="0"/>
                </a:rPr>
                <a:t>Any </a:t>
              </a:r>
              <a:r>
                <a:rPr lang="en-US" sz="800" dirty="0" smtClean="0">
                  <a:latin typeface="Century Gothic" panose="020B0502020202020204" pitchFamily="34" charset="0"/>
                </a:rPr>
                <a:t>LOTR fans?</a:t>
              </a:r>
              <a:endParaRPr lang="he-IL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8044" y="5573327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1734960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1701315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1954217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53" y="4224774"/>
            <a:ext cx="933627" cy="180418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668454" y="4204511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10% of all gadgets</a:t>
            </a:r>
            <a:endParaRPr lang="he-IL" sz="1400" dirty="0"/>
          </a:p>
        </p:txBody>
      </p:sp>
      <p:sp>
        <p:nvSpPr>
          <p:cNvPr id="61" name="Rectangle 60"/>
          <p:cNvSpPr/>
          <p:nvPr/>
        </p:nvSpPr>
        <p:spPr>
          <a:xfrm>
            <a:off x="4696771" y="4457413"/>
            <a:ext cx="28007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dirty="0" smtClean="0">
                <a:latin typeface="Century Gothic" panose="020B0502020202020204" pitchFamily="34" charset="0"/>
              </a:rPr>
              <a:t>Beats </a:t>
            </a:r>
            <a:r>
              <a:rPr lang="en-US" sz="900" dirty="0">
                <a:latin typeface="Century Gothic" panose="020B0502020202020204" pitchFamily="34" charset="0"/>
              </a:rPr>
              <a:t>by Dr. </a:t>
            </a:r>
            <a:r>
              <a:rPr lang="en-US" sz="900" dirty="0" err="1">
                <a:latin typeface="Century Gothic" panose="020B0502020202020204" pitchFamily="34" charset="0"/>
              </a:rPr>
              <a:t>Dre</a:t>
            </a:r>
            <a:r>
              <a:rPr lang="en-US" sz="900" dirty="0">
                <a:latin typeface="Century Gothic" panose="020B0502020202020204" pitchFamily="34" charset="0"/>
              </a:rPr>
              <a:t>® Solo 2 </a:t>
            </a:r>
            <a:r>
              <a:rPr lang="en-US" sz="900" dirty="0" smtClean="0">
                <a:latin typeface="Century Gothic" panose="020B0502020202020204" pitchFamily="34" charset="0"/>
              </a:rPr>
              <a:t>Headphones for just 199.99$. Only for </a:t>
            </a:r>
            <a:r>
              <a:rPr lang="en-US" sz="9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users. Visit us a terminal 2.</a:t>
            </a:r>
            <a:endParaRPr lang="he-IL" sz="900" dirty="0"/>
          </a:p>
        </p:txBody>
      </p:sp>
      <p:sp>
        <p:nvSpPr>
          <p:cNvPr id="46" name="Rectangle 45"/>
          <p:cNvSpPr/>
          <p:nvPr/>
        </p:nvSpPr>
        <p:spPr>
          <a:xfrm>
            <a:off x="4682035" y="3355038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5791" y="3633048"/>
            <a:ext cx="242885" cy="24288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95518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82931" y="2521810"/>
            <a:ext cx="1346564" cy="784597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9882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0060" y="2767971"/>
            <a:ext cx="249642" cy="24964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93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959</TotalTime>
  <Words>781</Words>
  <Application>Microsoft Office PowerPoint</Application>
  <PresentationFormat>Widescreen</PresentationFormat>
  <Paragraphs>193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172</cp:revision>
  <dcterms:created xsi:type="dcterms:W3CDTF">2014-10-09T18:50:43Z</dcterms:created>
  <dcterms:modified xsi:type="dcterms:W3CDTF">2015-04-08T14:41:33Z</dcterms:modified>
</cp:coreProperties>
</file>