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302" r:id="rId2"/>
    <p:sldId id="303" r:id="rId3"/>
    <p:sldId id="277" r:id="rId4"/>
    <p:sldId id="292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000000"/>
    <a:srgbClr val="9E5ECE"/>
    <a:srgbClr val="EAEAEA"/>
    <a:srgbClr val="820000"/>
    <a:srgbClr val="3E89CE"/>
    <a:srgbClr val="A80000"/>
    <a:srgbClr val="007A37"/>
    <a:srgbClr val="3381C7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05995D-04EC-4879-93FD-3AB99F876804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CD021E-151D-4B67-A50E-EA44CA99DC3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796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96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1407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79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2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3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0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7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30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microsoft.com/office/2007/relationships/hdphoto" Target="../media/hdphoto6.wdp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-67378"/>
            <a:ext cx="12192003" cy="7026118"/>
            <a:chOff x="-3" y="-67378"/>
            <a:chExt cx="12192003" cy="7026118"/>
          </a:xfrm>
        </p:grpSpPr>
        <p:pic>
          <p:nvPicPr>
            <p:cNvPr id="1026" name="Picture 2" descr="http://upload.wikimedia.org/wikipedia/commons/8/8d/Kolkata_Airport_New_Terminal_gate_waiting_area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0" b="11737"/>
            <a:stretch/>
          </p:blipFill>
          <p:spPr bwMode="auto">
            <a:xfrm>
              <a:off x="0" y="0"/>
              <a:ext cx="12192000" cy="695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3" y="-67378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55318" y="4832809"/>
            <a:ext cx="568136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9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9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4873" y="552613"/>
            <a:ext cx="3802252" cy="4280196"/>
            <a:chOff x="8120846" y="1227385"/>
            <a:chExt cx="3534412" cy="3978687"/>
          </a:xfrm>
        </p:grpSpPr>
        <p:sp>
          <p:nvSpPr>
            <p:cNvPr id="13" name="Chord 12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Chord 13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5280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68253" y="861298"/>
            <a:ext cx="2829827" cy="4987453"/>
            <a:chOff x="4668253" y="861298"/>
            <a:chExt cx="2829827" cy="4987453"/>
          </a:xfrm>
        </p:grpSpPr>
        <p:pic>
          <p:nvPicPr>
            <p:cNvPr id="1026" name="Picture 2" descr="http://www.rentacar-dalaman.com/upload/Transfer%20Locatio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9" r="27937"/>
            <a:stretch/>
          </p:blipFill>
          <p:spPr bwMode="auto">
            <a:xfrm>
              <a:off x="4668253" y="861298"/>
              <a:ext cx="2829827" cy="498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668253" y="861298"/>
              <a:ext cx="2829827" cy="498745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290686" y="1153946"/>
              <a:ext cx="1629878" cy="1834754"/>
              <a:chOff x="8120846" y="1227385"/>
              <a:chExt cx="3534412" cy="3978687"/>
            </a:xfrm>
          </p:grpSpPr>
          <p:sp>
            <p:nvSpPr>
              <p:cNvPr id="16" name="Chord 15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Chord 25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958148" y="5006105"/>
              <a:ext cx="2246128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36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36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68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06" t="3979" r="33941" b="3573"/>
          <a:stretch/>
        </p:blipFill>
        <p:spPr bwMode="auto">
          <a:xfrm>
            <a:off x="4440455" y="308008"/>
            <a:ext cx="3311090" cy="638154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713170" y="825205"/>
            <a:ext cx="2829827" cy="504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822759" y="1322566"/>
            <a:ext cx="155844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dirty="0" err="1" smtClean="0">
                <a:latin typeface="Century Gothic" panose="020B0502020202020204" pitchFamily="34" charset="0"/>
              </a:rPr>
              <a:t>OnThe</a:t>
            </a:r>
            <a:r>
              <a:rPr lang="en-US" sz="2400" b="1" dirty="0" err="1" smtClean="0">
                <a:latin typeface="Century Gothic" panose="020B0502020202020204" pitchFamily="34" charset="0"/>
              </a:rPr>
              <a:t>Fly</a:t>
            </a:r>
            <a:endParaRPr lang="he-IL" sz="2800" b="1" dirty="0">
              <a:latin typeface="Century Gothic" panose="020B0502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902349" y="1063645"/>
            <a:ext cx="918066" cy="1033466"/>
            <a:chOff x="8120846" y="1227385"/>
            <a:chExt cx="3534412" cy="3978687"/>
          </a:xfrm>
        </p:grpSpPr>
        <p:sp>
          <p:nvSpPr>
            <p:cNvPr id="31" name="Chord 30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Chord 31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pSp>
        <p:nvGrpSpPr>
          <p:cNvPr id="8" name="Group 7"/>
          <p:cNvGrpSpPr/>
          <p:nvPr/>
        </p:nvGrpSpPr>
        <p:grpSpPr>
          <a:xfrm>
            <a:off x="4898074" y="2471406"/>
            <a:ext cx="2460018" cy="2548518"/>
            <a:chOff x="4815222" y="2385573"/>
            <a:chExt cx="2625722" cy="2720184"/>
          </a:xfrm>
        </p:grpSpPr>
        <p:grpSp>
          <p:nvGrpSpPr>
            <p:cNvPr id="5" name="Group 4"/>
            <p:cNvGrpSpPr/>
            <p:nvPr/>
          </p:nvGrpSpPr>
          <p:grpSpPr>
            <a:xfrm>
              <a:off x="4824847" y="2389278"/>
              <a:ext cx="1251284" cy="1243813"/>
              <a:chOff x="4783756" y="2478456"/>
              <a:chExt cx="1367095" cy="1358932"/>
            </a:xfrm>
          </p:grpSpPr>
          <p:sp>
            <p:nvSpPr>
              <p:cNvPr id="3" name="Right Triangle 2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rgbClr val="3381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189660" y="2385573"/>
              <a:ext cx="1251284" cy="1243813"/>
              <a:chOff x="4783756" y="2478456"/>
              <a:chExt cx="1367095" cy="1358932"/>
            </a:xfrm>
          </p:grpSpPr>
          <p:sp>
            <p:nvSpPr>
              <p:cNvPr id="49" name="Right Triangle 48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rgbClr val="007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Right Triangle 49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815222" y="3861944"/>
              <a:ext cx="1251284" cy="1243813"/>
              <a:chOff x="4783756" y="2478456"/>
              <a:chExt cx="1367095" cy="1358932"/>
            </a:xfrm>
          </p:grpSpPr>
          <p:sp>
            <p:nvSpPr>
              <p:cNvPr id="52" name="Right Triangle 51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rgbClr val="A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Right Triangle 52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180034" y="3858239"/>
              <a:ext cx="1251284" cy="1243813"/>
              <a:chOff x="4783756" y="2478456"/>
              <a:chExt cx="1367095" cy="1358932"/>
            </a:xfrm>
          </p:grpSpPr>
          <p:sp>
            <p:nvSpPr>
              <p:cNvPr id="55" name="Right Triangle 54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rgbClr val="3E8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Right Triangle 55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5697" y="2645587"/>
              <a:ext cx="809118" cy="8091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1605" y="4132375"/>
              <a:ext cx="751796" cy="7517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1" b="9707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45462" y="2635156"/>
              <a:ext cx="807454" cy="80745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91" b="97852" l="0" r="100000">
                          <a14:foregroundMark x1="14648" y1="20898" x2="14648" y2="20898"/>
                          <a14:foregroundMark x1="15625" y1="48438" x2="15625" y2="484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57931" y="4079599"/>
              <a:ext cx="715480" cy="71548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892823" y="5289809"/>
            <a:ext cx="2439067" cy="369332"/>
            <a:chOff x="4892823" y="5289809"/>
            <a:chExt cx="2439067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892823" y="5292741"/>
              <a:ext cx="2439067" cy="362088"/>
              <a:chOff x="4902449" y="5281867"/>
              <a:chExt cx="2439067" cy="362088"/>
            </a:xfrm>
          </p:grpSpPr>
          <p:sp>
            <p:nvSpPr>
              <p:cNvPr id="42" name="Right Triangle 41"/>
              <p:cNvSpPr/>
              <p:nvPr/>
            </p:nvSpPr>
            <p:spPr>
              <a:xfrm>
                <a:off x="4911976" y="5281867"/>
                <a:ext cx="2429540" cy="359549"/>
              </a:xfrm>
              <a:prstGeom prst="rt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Right Triangle 42"/>
              <p:cNvSpPr/>
              <p:nvPr/>
            </p:nvSpPr>
            <p:spPr>
              <a:xfrm rot="10800000">
                <a:off x="4902449" y="5284406"/>
                <a:ext cx="2429540" cy="359549"/>
              </a:xfrm>
              <a:prstGeom prst="rtTriangle">
                <a:avLst/>
              </a:prstGeom>
              <a:solidFill>
                <a:srgbClr val="9E5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341842" y="5289809"/>
              <a:ext cx="152317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Skip for now</a:t>
              </a:r>
              <a:endParaRPr lang="he-IL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1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06" t="3979" r="33941" b="3573"/>
          <a:stretch/>
        </p:blipFill>
        <p:spPr bwMode="auto">
          <a:xfrm>
            <a:off x="4408371" y="288758"/>
            <a:ext cx="3311090" cy="638154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://blogs.kqed.org/education/files/2011/06/facebook_blank_face3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32017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17142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83976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344" r="96094">
                        <a14:foregroundMark x1="51758" y1="96094" x2="51758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8114" y="990116"/>
            <a:ext cx="275122" cy="275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4700" y="990116"/>
            <a:ext cx="270464" cy="27046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51471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 flipV="1">
            <a:off x="6844920" y="5112620"/>
            <a:ext cx="550244" cy="5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531</TotalTime>
  <Words>13</Words>
  <Application>Microsoft Office PowerPoint</Application>
  <PresentationFormat>Widescreen</PresentationFormat>
  <Paragraphs>11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87</cp:revision>
  <dcterms:created xsi:type="dcterms:W3CDTF">2014-10-09T18:50:43Z</dcterms:created>
  <dcterms:modified xsi:type="dcterms:W3CDTF">2015-04-07T09:36:37Z</dcterms:modified>
</cp:coreProperties>
</file>