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4"/>
  </p:notesMasterIdLst>
  <p:sldIdLst>
    <p:sldId id="302" r:id="rId2"/>
    <p:sldId id="303" r:id="rId3"/>
    <p:sldId id="313" r:id="rId4"/>
    <p:sldId id="277" r:id="rId5"/>
    <p:sldId id="304" r:id="rId6"/>
    <p:sldId id="307" r:id="rId7"/>
    <p:sldId id="306" r:id="rId8"/>
    <p:sldId id="308" r:id="rId9"/>
    <p:sldId id="309" r:id="rId10"/>
    <p:sldId id="310" r:id="rId11"/>
    <p:sldId id="311" r:id="rId12"/>
    <p:sldId id="312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000"/>
    <a:srgbClr val="F20000"/>
    <a:srgbClr val="9E5ECE"/>
    <a:srgbClr val="97C777"/>
    <a:srgbClr val="83BC5C"/>
    <a:srgbClr val="CCFF66"/>
    <a:srgbClr val="66FF33"/>
    <a:srgbClr val="99FF66"/>
    <a:srgbClr val="00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066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28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605995D-04EC-4879-93FD-3AB99F876804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ECD021E-151D-4B67-A50E-EA44CA99DC3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928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87961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11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27026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12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77369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70528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09964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43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69502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5818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56461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81798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247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1796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323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9003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8412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4305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9309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378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7413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9116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7875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3308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5646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microsoft.com/office/2007/relationships/hdphoto" Target="../media/hdphoto15.wdp"/><Relationship Id="rId3" Type="http://schemas.openxmlformats.org/officeDocument/2006/relationships/image" Target="../media/image3.png"/><Relationship Id="rId7" Type="http://schemas.openxmlformats.org/officeDocument/2006/relationships/image" Target="../media/image14.jpe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microsoft.com/office/2007/relationships/hdphoto" Target="../media/hdphoto14.wdp"/><Relationship Id="rId5" Type="http://schemas.openxmlformats.org/officeDocument/2006/relationships/image" Target="../media/image2.png"/><Relationship Id="rId15" Type="http://schemas.openxmlformats.org/officeDocument/2006/relationships/image" Target="../media/image20.png"/><Relationship Id="rId10" Type="http://schemas.openxmlformats.org/officeDocument/2006/relationships/image" Target="../media/image36.png"/><Relationship Id="rId4" Type="http://schemas.microsoft.com/office/2007/relationships/hdphoto" Target="../media/hdphoto2.wdp"/><Relationship Id="rId9" Type="http://schemas.openxmlformats.org/officeDocument/2006/relationships/image" Target="../media/image11.jpeg"/><Relationship Id="rId14" Type="http://schemas.openxmlformats.org/officeDocument/2006/relationships/image" Target="../media/image3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20.png"/><Relationship Id="rId5" Type="http://schemas.openxmlformats.org/officeDocument/2006/relationships/image" Target="../media/image2.png"/><Relationship Id="rId10" Type="http://schemas.microsoft.com/office/2007/relationships/hdphoto" Target="../media/hdphoto16.wdp"/><Relationship Id="rId4" Type="http://schemas.microsoft.com/office/2007/relationships/hdphoto" Target="../media/hdphoto2.wdp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4.wdp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microsoft.com/office/2007/relationships/hdphoto" Target="../media/hdphoto3.wdp"/><Relationship Id="rId5" Type="http://schemas.openxmlformats.org/officeDocument/2006/relationships/image" Target="../media/image4.jpeg"/><Relationship Id="rId10" Type="http://schemas.openxmlformats.org/officeDocument/2006/relationships/image" Target="../media/image7.png"/><Relationship Id="rId4" Type="http://schemas.microsoft.com/office/2007/relationships/hdphoto" Target="../media/hdphoto2.wdp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png"/><Relationship Id="rId18" Type="http://schemas.microsoft.com/office/2007/relationships/hdphoto" Target="../media/hdphoto6.wdp"/><Relationship Id="rId3" Type="http://schemas.openxmlformats.org/officeDocument/2006/relationships/image" Target="../media/image3.pn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3.jpeg"/><Relationship Id="rId5" Type="http://schemas.openxmlformats.org/officeDocument/2006/relationships/image" Target="../media/image2.png"/><Relationship Id="rId15" Type="http://schemas.openxmlformats.org/officeDocument/2006/relationships/image" Target="../media/image16.png"/><Relationship Id="rId10" Type="http://schemas.openxmlformats.org/officeDocument/2006/relationships/image" Target="../media/image12.jpeg"/><Relationship Id="rId19" Type="http://schemas.openxmlformats.org/officeDocument/2006/relationships/image" Target="../media/image19.png"/><Relationship Id="rId4" Type="http://schemas.microsoft.com/office/2007/relationships/hdphoto" Target="../media/hdphoto2.wdp"/><Relationship Id="rId9" Type="http://schemas.openxmlformats.org/officeDocument/2006/relationships/image" Target="../media/image11.jpeg"/><Relationship Id="rId14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png"/><Relationship Id="rId18" Type="http://schemas.microsoft.com/office/2007/relationships/hdphoto" Target="../media/hdphoto6.wdp"/><Relationship Id="rId3" Type="http://schemas.openxmlformats.org/officeDocument/2006/relationships/image" Target="../media/image3.png"/><Relationship Id="rId21" Type="http://schemas.microsoft.com/office/2007/relationships/hdphoto" Target="../media/hdphoto7.wdp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3.jpeg"/><Relationship Id="rId5" Type="http://schemas.openxmlformats.org/officeDocument/2006/relationships/image" Target="../media/image2.png"/><Relationship Id="rId15" Type="http://schemas.openxmlformats.org/officeDocument/2006/relationships/image" Target="../media/image16.png"/><Relationship Id="rId10" Type="http://schemas.openxmlformats.org/officeDocument/2006/relationships/image" Target="../media/image12.jpeg"/><Relationship Id="rId19" Type="http://schemas.openxmlformats.org/officeDocument/2006/relationships/image" Target="../media/image19.png"/><Relationship Id="rId4" Type="http://schemas.microsoft.com/office/2007/relationships/hdphoto" Target="../media/hdphoto2.wdp"/><Relationship Id="rId9" Type="http://schemas.openxmlformats.org/officeDocument/2006/relationships/image" Target="../media/image11.jpeg"/><Relationship Id="rId14" Type="http://schemas.microsoft.com/office/2007/relationships/hdphoto" Target="../media/hdphoto5.wdp"/><Relationship Id="rId2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13" Type="http://schemas.openxmlformats.org/officeDocument/2006/relationships/image" Target="../media/image27.jpeg"/><Relationship Id="rId18" Type="http://schemas.openxmlformats.org/officeDocument/2006/relationships/image" Target="../media/image31.png"/><Relationship Id="rId26" Type="http://schemas.openxmlformats.org/officeDocument/2006/relationships/image" Target="../media/image20.png"/><Relationship Id="rId3" Type="http://schemas.openxmlformats.org/officeDocument/2006/relationships/image" Target="../media/image3.png"/><Relationship Id="rId21" Type="http://schemas.microsoft.com/office/2007/relationships/hdphoto" Target="../media/hdphoto10.wdp"/><Relationship Id="rId7" Type="http://schemas.openxmlformats.org/officeDocument/2006/relationships/image" Target="../media/image22.jpeg"/><Relationship Id="rId12" Type="http://schemas.openxmlformats.org/officeDocument/2006/relationships/image" Target="../media/image26.jpeg"/><Relationship Id="rId17" Type="http://schemas.microsoft.com/office/2007/relationships/hdphoto" Target="../media/hdphoto8.wdp"/><Relationship Id="rId25" Type="http://schemas.microsoft.com/office/2007/relationships/hdphoto" Target="../media/hdphoto12.wdp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25.jpeg"/><Relationship Id="rId24" Type="http://schemas.openxmlformats.org/officeDocument/2006/relationships/image" Target="../media/image34.png"/><Relationship Id="rId5" Type="http://schemas.openxmlformats.org/officeDocument/2006/relationships/image" Target="../media/image2.png"/><Relationship Id="rId15" Type="http://schemas.openxmlformats.org/officeDocument/2006/relationships/image" Target="../media/image29.png"/><Relationship Id="rId23" Type="http://schemas.microsoft.com/office/2007/relationships/hdphoto" Target="../media/hdphoto11.wdp"/><Relationship Id="rId10" Type="http://schemas.openxmlformats.org/officeDocument/2006/relationships/image" Target="../media/image24.png"/><Relationship Id="rId19" Type="http://schemas.microsoft.com/office/2007/relationships/hdphoto" Target="../media/hdphoto9.wdp"/><Relationship Id="rId4" Type="http://schemas.microsoft.com/office/2007/relationships/hdphoto" Target="../media/hdphoto2.wdp"/><Relationship Id="rId9" Type="http://schemas.openxmlformats.org/officeDocument/2006/relationships/image" Target="../media/image14.jpeg"/><Relationship Id="rId14" Type="http://schemas.openxmlformats.org/officeDocument/2006/relationships/image" Target="../media/image28.png"/><Relationship Id="rId22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13" Type="http://schemas.openxmlformats.org/officeDocument/2006/relationships/image" Target="../media/image27.jpeg"/><Relationship Id="rId18" Type="http://schemas.openxmlformats.org/officeDocument/2006/relationships/image" Target="../media/image31.png"/><Relationship Id="rId26" Type="http://schemas.openxmlformats.org/officeDocument/2006/relationships/image" Target="../media/image35.png"/><Relationship Id="rId3" Type="http://schemas.openxmlformats.org/officeDocument/2006/relationships/image" Target="../media/image3.png"/><Relationship Id="rId21" Type="http://schemas.microsoft.com/office/2007/relationships/hdphoto" Target="../media/hdphoto10.wdp"/><Relationship Id="rId7" Type="http://schemas.openxmlformats.org/officeDocument/2006/relationships/image" Target="../media/image22.jpeg"/><Relationship Id="rId12" Type="http://schemas.openxmlformats.org/officeDocument/2006/relationships/image" Target="../media/image26.jpeg"/><Relationship Id="rId17" Type="http://schemas.microsoft.com/office/2007/relationships/hdphoto" Target="../media/hdphoto8.wdp"/><Relationship Id="rId25" Type="http://schemas.microsoft.com/office/2007/relationships/hdphoto" Target="../media/hdphoto12.wdp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25.jpeg"/><Relationship Id="rId24" Type="http://schemas.openxmlformats.org/officeDocument/2006/relationships/image" Target="../media/image34.png"/><Relationship Id="rId5" Type="http://schemas.openxmlformats.org/officeDocument/2006/relationships/image" Target="../media/image2.png"/><Relationship Id="rId15" Type="http://schemas.openxmlformats.org/officeDocument/2006/relationships/image" Target="../media/image29.png"/><Relationship Id="rId23" Type="http://schemas.microsoft.com/office/2007/relationships/hdphoto" Target="../media/hdphoto11.wdp"/><Relationship Id="rId28" Type="http://schemas.openxmlformats.org/officeDocument/2006/relationships/image" Target="../media/image20.png"/><Relationship Id="rId10" Type="http://schemas.openxmlformats.org/officeDocument/2006/relationships/image" Target="../media/image24.png"/><Relationship Id="rId19" Type="http://schemas.microsoft.com/office/2007/relationships/hdphoto" Target="../media/hdphoto9.wdp"/><Relationship Id="rId4" Type="http://schemas.microsoft.com/office/2007/relationships/hdphoto" Target="../media/hdphoto2.wdp"/><Relationship Id="rId9" Type="http://schemas.openxmlformats.org/officeDocument/2006/relationships/image" Target="../media/image14.jpeg"/><Relationship Id="rId14" Type="http://schemas.openxmlformats.org/officeDocument/2006/relationships/image" Target="../media/image28.png"/><Relationship Id="rId22" Type="http://schemas.openxmlformats.org/officeDocument/2006/relationships/image" Target="../media/image33.png"/><Relationship Id="rId27" Type="http://schemas.microsoft.com/office/2007/relationships/hdphoto" Target="../media/hdphoto13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13" Type="http://schemas.openxmlformats.org/officeDocument/2006/relationships/image" Target="../media/image27.jpeg"/><Relationship Id="rId18" Type="http://schemas.openxmlformats.org/officeDocument/2006/relationships/image" Target="../media/image31.png"/><Relationship Id="rId26" Type="http://schemas.openxmlformats.org/officeDocument/2006/relationships/image" Target="../media/image21.png"/><Relationship Id="rId3" Type="http://schemas.openxmlformats.org/officeDocument/2006/relationships/image" Target="../media/image3.png"/><Relationship Id="rId21" Type="http://schemas.microsoft.com/office/2007/relationships/hdphoto" Target="../media/hdphoto10.wdp"/><Relationship Id="rId7" Type="http://schemas.openxmlformats.org/officeDocument/2006/relationships/image" Target="../media/image22.jpeg"/><Relationship Id="rId12" Type="http://schemas.openxmlformats.org/officeDocument/2006/relationships/image" Target="../media/image26.jpeg"/><Relationship Id="rId17" Type="http://schemas.microsoft.com/office/2007/relationships/hdphoto" Target="../media/hdphoto8.wdp"/><Relationship Id="rId25" Type="http://schemas.microsoft.com/office/2007/relationships/hdphoto" Target="../media/hdphoto12.wdp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25.jpeg"/><Relationship Id="rId24" Type="http://schemas.openxmlformats.org/officeDocument/2006/relationships/image" Target="../media/image34.png"/><Relationship Id="rId5" Type="http://schemas.openxmlformats.org/officeDocument/2006/relationships/image" Target="../media/image2.png"/><Relationship Id="rId15" Type="http://schemas.openxmlformats.org/officeDocument/2006/relationships/image" Target="../media/image29.png"/><Relationship Id="rId23" Type="http://schemas.microsoft.com/office/2007/relationships/hdphoto" Target="../media/hdphoto11.wdp"/><Relationship Id="rId28" Type="http://schemas.openxmlformats.org/officeDocument/2006/relationships/image" Target="../media/image20.png"/><Relationship Id="rId10" Type="http://schemas.openxmlformats.org/officeDocument/2006/relationships/image" Target="../media/image24.png"/><Relationship Id="rId19" Type="http://schemas.microsoft.com/office/2007/relationships/hdphoto" Target="../media/hdphoto9.wdp"/><Relationship Id="rId4" Type="http://schemas.microsoft.com/office/2007/relationships/hdphoto" Target="../media/hdphoto2.wdp"/><Relationship Id="rId9" Type="http://schemas.openxmlformats.org/officeDocument/2006/relationships/image" Target="../media/image14.jpeg"/><Relationship Id="rId14" Type="http://schemas.openxmlformats.org/officeDocument/2006/relationships/image" Target="../media/image28.png"/><Relationship Id="rId22" Type="http://schemas.openxmlformats.org/officeDocument/2006/relationships/image" Target="../media/image33.png"/><Relationship Id="rId27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" y="-67378"/>
            <a:ext cx="12192003" cy="7026118"/>
            <a:chOff x="-3" y="-67378"/>
            <a:chExt cx="12192003" cy="7026118"/>
          </a:xfrm>
        </p:grpSpPr>
        <p:pic>
          <p:nvPicPr>
            <p:cNvPr id="1026" name="Picture 2" descr="http://upload.wikimedia.org/wikipedia/commons/8/8d/Kolkata_Airport_New_Terminal_gate_waiting_area.jpe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60" b="11737"/>
            <a:stretch/>
          </p:blipFill>
          <p:spPr bwMode="auto">
            <a:xfrm>
              <a:off x="0" y="0"/>
              <a:ext cx="12192000" cy="6958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-3" y="-67378"/>
              <a:ext cx="12192003" cy="702611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255318" y="4832809"/>
            <a:ext cx="5681363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96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OnThe</a:t>
            </a:r>
            <a:r>
              <a:rPr lang="en-US" sz="96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Fly</a:t>
            </a:r>
            <a:endParaRPr lang="he-IL" sz="96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194873" y="552613"/>
            <a:ext cx="3802252" cy="4280196"/>
            <a:chOff x="8120846" y="1227385"/>
            <a:chExt cx="3534412" cy="3978687"/>
          </a:xfrm>
        </p:grpSpPr>
        <p:sp>
          <p:nvSpPr>
            <p:cNvPr id="13" name="Chord 12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Chord 13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552808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flipV="1">
            <a:off x="6572405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266151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398993" y="2526941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Matan</a:t>
            </a:r>
            <a:endParaRPr lang="he-IL" sz="1400" dirty="0"/>
          </a:p>
        </p:txBody>
      </p:sp>
      <p:pic>
        <p:nvPicPr>
          <p:cNvPr id="1026" name="Picture 2" descr="https://fbcdn-sphotos-c-a.akamaihd.net/hphotos-ak-prn2/v/t1.0-9/558617_496479173697011_745885139_n.jpg?oh=05f90387fce5a2ab60ff626da8046fb4&amp;oe=55B810BD&amp;__gda__=1441131251_b641de8fc77e4e86dec2fc55f843cd6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77" y="824512"/>
            <a:ext cx="537562" cy="53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22" y="2523248"/>
            <a:ext cx="777600" cy="77760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5406545" y="1689460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Tomer</a:t>
            </a:r>
            <a:endParaRPr lang="he-IL" sz="14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91" y="1689457"/>
            <a:ext cx="777600" cy="777600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5562600" y="2027433"/>
            <a:ext cx="19436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Great! </a:t>
            </a:r>
            <a:r>
              <a:rPr lang="en-US" sz="800" dirty="0" smtClean="0">
                <a:latin typeface="Century Gothic" panose="020B0502020202020204" pitchFamily="34" charset="0"/>
                <a:sym typeface="Wingdings" panose="05000000000000000000" pitchFamily="2" charset="2"/>
              </a:rPr>
              <a:t>:) See you there!</a:t>
            </a:r>
            <a:endParaRPr lang="he-IL" sz="800" dirty="0"/>
          </a:p>
        </p:txBody>
      </p:sp>
      <p:sp>
        <p:nvSpPr>
          <p:cNvPr id="65" name="Rectangle 64"/>
          <p:cNvSpPr/>
          <p:nvPr/>
        </p:nvSpPr>
        <p:spPr>
          <a:xfrm>
            <a:off x="5028044" y="2267437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seen 10 minutes ago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053863" y="3108278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seen 1 hour ago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398993" y="2869960"/>
            <a:ext cx="198764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800" dirty="0" smtClean="0">
                <a:latin typeface="Century Gothic" panose="020B0502020202020204" pitchFamily="34" charset="0"/>
              </a:rPr>
              <a:t>Hey </a:t>
            </a:r>
            <a:r>
              <a:rPr lang="en-US" sz="800" dirty="0" smtClean="0">
                <a:latin typeface="Century Gothic" panose="020B0502020202020204" pitchFamily="34" charset="0"/>
              </a:rPr>
              <a:t>dude!</a:t>
            </a:r>
            <a:endParaRPr lang="he-IL" sz="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61" b="8984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3016" y="2070710"/>
            <a:ext cx="121737" cy="121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961" b="89844" l="586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5056" y="2916959"/>
            <a:ext cx="121737" cy="121737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5398993" y="3360732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Emily</a:t>
            </a:r>
            <a:endParaRPr lang="he-IL" sz="1400" dirty="0"/>
          </a:p>
        </p:txBody>
      </p:sp>
      <p:sp>
        <p:nvSpPr>
          <p:cNvPr id="28" name="Rectangle 27"/>
          <p:cNvSpPr/>
          <p:nvPr/>
        </p:nvSpPr>
        <p:spPr>
          <a:xfrm>
            <a:off x="5053863" y="3942069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seen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1</a:t>
            </a:r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 hour and 20 </a:t>
            </a:r>
            <a:r>
              <a:rPr lang="en-US" sz="800" dirty="0" err="1" smtClean="0">
                <a:solidFill>
                  <a:srgbClr val="C00000"/>
                </a:solidFill>
                <a:latin typeface="Century Gothic" panose="020B0502020202020204" pitchFamily="34" charset="0"/>
              </a:rPr>
              <a:t>minuts</a:t>
            </a:r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ago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98993" y="3703751"/>
            <a:ext cx="198764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800" dirty="0" smtClean="0">
                <a:latin typeface="Century Gothic" panose="020B0502020202020204" pitchFamily="34" charset="0"/>
              </a:rPr>
              <a:t>I’ll will be at FCO at 11am.</a:t>
            </a:r>
            <a:endParaRPr lang="he-IL" sz="8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961" b="89844" l="586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5056" y="3750750"/>
            <a:ext cx="121737" cy="121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2322" y="3354798"/>
            <a:ext cx="777600" cy="7776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62105" y="965126"/>
            <a:ext cx="249413" cy="24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5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https://fbcdn-sphotos-c-a.akamaihd.net/hphotos-ak-prn2/v/t1.0-9/558617_496479173697011_745885139_n.jpg?oh=05f90387fce5a2ab60ff626da8046fb4&amp;oe=55B810BD&amp;__gda__=1441131251_b641de8fc77e4e86dec2fc55f843cd6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77" y="824512"/>
            <a:ext cx="537562" cy="53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/>
          <a:srcRect l="23339" r="23277"/>
          <a:stretch/>
        </p:blipFill>
        <p:spPr>
          <a:xfrm>
            <a:off x="4684295" y="1631046"/>
            <a:ext cx="2833035" cy="42229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95" b="100000" l="1172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0387" y="3247704"/>
            <a:ext cx="330476" cy="33047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62105" y="965126"/>
            <a:ext cx="249413" cy="24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55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729983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4158585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https://fbcdn-sphotos-c-a.akamaihd.net/hphotos-ak-prn2/v/t1.0-9/558617_496479173697011_745885139_n.jpg?oh=05f90387fce5a2ab60ff626da8046fb4&amp;oe=55B810BD&amp;__gda__=1441131251_b641de8fc77e4e86dec2fc55f843cd6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77" y="824512"/>
            <a:ext cx="537562" cy="53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2105" y="965126"/>
            <a:ext cx="249413" cy="2494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62625" y="2164909"/>
            <a:ext cx="2286000" cy="22860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678360" y="4534000"/>
            <a:ext cx="283528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entury Gothic" panose="020B0502020202020204" pitchFamily="34" charset="0"/>
              </a:rPr>
              <a:t>Hurry </a:t>
            </a:r>
            <a:r>
              <a:rPr lang="en-US" sz="32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up!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Yo</a:t>
            </a:r>
            <a:r>
              <a:rPr lang="en-US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ur flight leaves in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1 hour!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998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668253" y="861298"/>
            <a:ext cx="2829827" cy="4987453"/>
            <a:chOff x="4668253" y="861298"/>
            <a:chExt cx="2829827" cy="4987453"/>
          </a:xfrm>
        </p:grpSpPr>
        <p:pic>
          <p:nvPicPr>
            <p:cNvPr id="1026" name="Picture 2" descr="http://www.rentacar-dalaman.com/upload/Transfer%20Location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69" r="27937"/>
            <a:stretch/>
          </p:blipFill>
          <p:spPr bwMode="auto">
            <a:xfrm>
              <a:off x="4668253" y="861298"/>
              <a:ext cx="2829827" cy="4987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4668253" y="861298"/>
              <a:ext cx="2829827" cy="4987453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290686" y="1153946"/>
              <a:ext cx="1629878" cy="1834754"/>
              <a:chOff x="8120846" y="1227385"/>
              <a:chExt cx="3534412" cy="3978687"/>
            </a:xfrm>
          </p:grpSpPr>
          <p:sp>
            <p:nvSpPr>
              <p:cNvPr id="16" name="Chord 15"/>
              <p:cNvSpPr/>
              <p:nvPr/>
            </p:nvSpPr>
            <p:spPr>
              <a:xfrm rot="5400000">
                <a:off x="8226724" y="1227385"/>
                <a:ext cx="3428534" cy="3428534"/>
              </a:xfrm>
              <a:prstGeom prst="chord">
                <a:avLst>
                  <a:gd name="adj1" fmla="val 2476101"/>
                  <a:gd name="adj2" fmla="val 13931417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Chord 25"/>
              <p:cNvSpPr/>
              <p:nvPr/>
            </p:nvSpPr>
            <p:spPr>
              <a:xfrm rot="16200000">
                <a:off x="8120846" y="1777538"/>
                <a:ext cx="3428534" cy="3428534"/>
              </a:xfrm>
              <a:prstGeom prst="chord">
                <a:avLst>
                  <a:gd name="adj1" fmla="val 2476101"/>
                  <a:gd name="adj2" fmla="val 13931417"/>
                </a:avLst>
              </a:prstGeom>
              <a:solidFill>
                <a:srgbClr val="8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9771925">
                <a:off x="8624053" y="2122638"/>
                <a:ext cx="2301304" cy="2301304"/>
              </a:xfrm>
              <a:prstGeom prst="rect">
                <a:avLst/>
              </a:prstGeom>
              <a:effectLst/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4958148" y="5006105"/>
              <a:ext cx="2246128" cy="64633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3600" dirty="0" err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</a:rPr>
                <a:t>OnThe</a:t>
              </a:r>
              <a:r>
                <a:rPr lang="en-US" sz="3600" b="1" dirty="0" err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</a:rPr>
                <a:t>Fly</a:t>
              </a:r>
              <a:endParaRPr lang="he-IL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5686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www.rentacar-dalaman.com/upload/Transfer%20Locatio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9" r="27937"/>
          <a:stretch/>
        </p:blipFill>
        <p:spPr bwMode="auto">
          <a:xfrm>
            <a:off x="4668253" y="861298"/>
            <a:ext cx="2829827" cy="498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684295" y="861298"/>
            <a:ext cx="2829827" cy="498745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Rectangle 66"/>
          <p:cNvSpPr/>
          <p:nvPr/>
        </p:nvSpPr>
        <p:spPr>
          <a:xfrm>
            <a:off x="4675974" y="822492"/>
            <a:ext cx="2838148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TextBox 67"/>
          <p:cNvSpPr txBox="1"/>
          <p:nvPr/>
        </p:nvSpPr>
        <p:spPr>
          <a:xfrm>
            <a:off x="50535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4715653" y="874451"/>
            <a:ext cx="376747" cy="424103"/>
            <a:chOff x="8120846" y="1227385"/>
            <a:chExt cx="3534412" cy="3978687"/>
          </a:xfrm>
        </p:grpSpPr>
        <p:sp>
          <p:nvSpPr>
            <p:cNvPr id="70" name="Chord 69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Chord 70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sp>
        <p:nvSpPr>
          <p:cNvPr id="35" name="Rectangle 34"/>
          <p:cNvSpPr/>
          <p:nvPr/>
        </p:nvSpPr>
        <p:spPr>
          <a:xfrm>
            <a:off x="5397257" y="2167723"/>
            <a:ext cx="2092991" cy="4331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`</a:t>
            </a:r>
            <a:endParaRPr lang="he-IL" dirty="0"/>
          </a:p>
        </p:txBody>
      </p:sp>
      <p:sp>
        <p:nvSpPr>
          <p:cNvPr id="38" name="Rectangle 37"/>
          <p:cNvSpPr/>
          <p:nvPr/>
        </p:nvSpPr>
        <p:spPr>
          <a:xfrm>
            <a:off x="4688979" y="2888403"/>
            <a:ext cx="2845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he-IL" sz="24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416807" y="3424317"/>
            <a:ext cx="2086295" cy="4331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Rectangle 41"/>
          <p:cNvSpPr/>
          <p:nvPr/>
        </p:nvSpPr>
        <p:spPr>
          <a:xfrm>
            <a:off x="5397257" y="4654299"/>
            <a:ext cx="2103922" cy="4331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Chord 56"/>
          <p:cNvSpPr/>
          <p:nvPr/>
        </p:nvSpPr>
        <p:spPr>
          <a:xfrm rot="7983879">
            <a:off x="5467164" y="5171363"/>
            <a:ext cx="1244848" cy="1250216"/>
          </a:xfrm>
          <a:prstGeom prst="chord">
            <a:avLst>
              <a:gd name="adj1" fmla="val 2476101"/>
              <a:gd name="adj2" fmla="val 13931417"/>
            </a:avLst>
          </a:prstGeom>
          <a:solidFill>
            <a:srgbClr val="8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Rectangle 57"/>
          <p:cNvSpPr/>
          <p:nvPr/>
        </p:nvSpPr>
        <p:spPr>
          <a:xfrm>
            <a:off x="5737871" y="5316379"/>
            <a:ext cx="7328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Go</a:t>
            </a:r>
            <a:endParaRPr lang="he-IL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63030" y="1626919"/>
            <a:ext cx="2153452" cy="540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Where are you?</a:t>
            </a:r>
            <a:endParaRPr lang="he-IL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637683" y="1712458"/>
            <a:ext cx="2845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he-IL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66777" y="2900805"/>
            <a:ext cx="2152800" cy="54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Where are you heading?</a:t>
            </a:r>
            <a:endParaRPr lang="he-IL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637683" y="2934722"/>
            <a:ext cx="2845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he-IL" sz="24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666348" y="4123069"/>
            <a:ext cx="2152800" cy="540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When?</a:t>
            </a:r>
            <a:endParaRPr lang="he-IL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466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56" y="-50374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www.rentacar-dalaman.com/upload/Transfer%20Locatio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9" r="27937"/>
          <a:stretch/>
        </p:blipFill>
        <p:spPr bwMode="auto">
          <a:xfrm>
            <a:off x="4668253" y="861298"/>
            <a:ext cx="2829827" cy="498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684295" y="861298"/>
            <a:ext cx="2829827" cy="498745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Rectangle 66"/>
          <p:cNvSpPr/>
          <p:nvPr/>
        </p:nvSpPr>
        <p:spPr>
          <a:xfrm>
            <a:off x="4675974" y="822492"/>
            <a:ext cx="2838148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TextBox 67"/>
          <p:cNvSpPr txBox="1"/>
          <p:nvPr/>
        </p:nvSpPr>
        <p:spPr>
          <a:xfrm>
            <a:off x="50535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4715653" y="874451"/>
            <a:ext cx="376747" cy="424103"/>
            <a:chOff x="8120846" y="1227385"/>
            <a:chExt cx="3534412" cy="3978687"/>
          </a:xfrm>
        </p:grpSpPr>
        <p:sp>
          <p:nvSpPr>
            <p:cNvPr id="70" name="Chord 69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Chord 70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sp>
        <p:nvSpPr>
          <p:cNvPr id="74" name="Rectangle 73"/>
          <p:cNvSpPr/>
          <p:nvPr/>
        </p:nvSpPr>
        <p:spPr>
          <a:xfrm>
            <a:off x="6867696" y="822492"/>
            <a:ext cx="646425" cy="5395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Rectangle 74"/>
          <p:cNvSpPr/>
          <p:nvPr/>
        </p:nvSpPr>
        <p:spPr>
          <a:xfrm>
            <a:off x="6927109" y="915170"/>
            <a:ext cx="5709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Skip</a:t>
            </a:r>
            <a:endParaRPr lang="he-IL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661736" y="2179180"/>
            <a:ext cx="2265592" cy="3328715"/>
            <a:chOff x="4661736" y="1875212"/>
            <a:chExt cx="2265592" cy="3328715"/>
          </a:xfrm>
        </p:grpSpPr>
        <p:sp>
          <p:nvSpPr>
            <p:cNvPr id="18" name="Rectangle 17"/>
            <p:cNvSpPr/>
            <p:nvPr/>
          </p:nvSpPr>
          <p:spPr>
            <a:xfrm>
              <a:off x="4668253" y="1875212"/>
              <a:ext cx="2258856" cy="62749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96300" y="1970746"/>
              <a:ext cx="471396" cy="471396"/>
            </a:xfrm>
            <a:prstGeom prst="rect">
              <a:avLst/>
            </a:prstGeom>
          </p:spPr>
        </p:pic>
        <p:sp>
          <p:nvSpPr>
            <p:cNvPr id="124" name="Rectangle 123"/>
            <p:cNvSpPr/>
            <p:nvPr/>
          </p:nvSpPr>
          <p:spPr>
            <a:xfrm>
              <a:off x="4668253" y="2773579"/>
              <a:ext cx="2258856" cy="6274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53450" y="2890404"/>
              <a:ext cx="433821" cy="433821"/>
            </a:xfrm>
            <a:prstGeom prst="rect">
              <a:avLst/>
            </a:prstGeom>
          </p:spPr>
        </p:pic>
        <p:sp>
          <p:nvSpPr>
            <p:cNvPr id="126" name="Rectangle 125"/>
            <p:cNvSpPr/>
            <p:nvPr/>
          </p:nvSpPr>
          <p:spPr>
            <a:xfrm>
              <a:off x="4661736" y="3673378"/>
              <a:ext cx="2258856" cy="6274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391" b="9707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54229" y="3747454"/>
              <a:ext cx="479338" cy="479338"/>
            </a:xfrm>
            <a:prstGeom prst="rect">
              <a:avLst/>
            </a:prstGeom>
          </p:spPr>
        </p:pic>
        <p:sp>
          <p:nvSpPr>
            <p:cNvPr id="129" name="Rectangle 128"/>
            <p:cNvSpPr/>
            <p:nvPr/>
          </p:nvSpPr>
          <p:spPr>
            <a:xfrm>
              <a:off x="4668472" y="4576437"/>
              <a:ext cx="2258856" cy="62749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391" b="97852" l="0" r="100000">
                          <a14:foregroundMark x1="14648" y1="20898" x2="14648" y2="20898"/>
                          <a14:foregroundMark x1="15625" y1="48438" x2="15625" y2="4843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57228" y="4650979"/>
              <a:ext cx="457905" cy="457905"/>
            </a:xfrm>
            <a:prstGeom prst="rect">
              <a:avLst/>
            </a:prstGeom>
          </p:spPr>
        </p:pic>
      </p:grpSp>
      <p:sp>
        <p:nvSpPr>
          <p:cNvPr id="131" name="Rectangle 130"/>
          <p:cNvSpPr/>
          <p:nvPr/>
        </p:nvSpPr>
        <p:spPr>
          <a:xfrm>
            <a:off x="4666449" y="1657567"/>
            <a:ext cx="934251" cy="2760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Connect</a:t>
            </a:r>
            <a:endParaRPr lang="he-IL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3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flipV="1">
            <a:off x="4687470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02171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535" y="1689460"/>
            <a:ext cx="392293" cy="3922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9"/>
          <a:stretch/>
        </p:blipFill>
        <p:spPr>
          <a:xfrm>
            <a:off x="7126904" y="4182362"/>
            <a:ext cx="391452" cy="3922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237" y="2523249"/>
            <a:ext cx="392293" cy="39229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237" y="3355591"/>
            <a:ext cx="392293" cy="39229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003" y="5016876"/>
            <a:ext cx="392293" cy="3922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30852" y="1688047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Kevin</a:t>
            </a:r>
            <a:endParaRPr lang="he-IL" sz="1400" dirty="0"/>
          </a:p>
        </p:txBody>
      </p:sp>
      <p:sp>
        <p:nvSpPr>
          <p:cNvPr id="28" name="Rectangle 27"/>
          <p:cNvSpPr/>
          <p:nvPr/>
        </p:nvSpPr>
        <p:spPr>
          <a:xfrm>
            <a:off x="4630852" y="2536671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Tomer</a:t>
            </a:r>
            <a:endParaRPr lang="he-IL" sz="1400" dirty="0"/>
          </a:p>
        </p:txBody>
      </p:sp>
      <p:sp>
        <p:nvSpPr>
          <p:cNvPr id="29" name="Rectangle 28"/>
          <p:cNvSpPr/>
          <p:nvPr/>
        </p:nvSpPr>
        <p:spPr>
          <a:xfrm>
            <a:off x="4630852" y="3362313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Catherine</a:t>
            </a:r>
            <a:endParaRPr lang="he-IL" sz="1400" dirty="0"/>
          </a:p>
        </p:txBody>
      </p:sp>
      <p:sp>
        <p:nvSpPr>
          <p:cNvPr id="31" name="Rectangle 30"/>
          <p:cNvSpPr/>
          <p:nvPr/>
        </p:nvSpPr>
        <p:spPr>
          <a:xfrm>
            <a:off x="4630852" y="4181674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Ofer</a:t>
            </a:r>
            <a:endParaRPr lang="he-IL" sz="1400" dirty="0"/>
          </a:p>
        </p:txBody>
      </p:sp>
      <p:sp>
        <p:nvSpPr>
          <p:cNvPr id="32" name="Rectangle 31"/>
          <p:cNvSpPr/>
          <p:nvPr/>
        </p:nvSpPr>
        <p:spPr>
          <a:xfrm>
            <a:off x="4630852" y="5030298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Gal</a:t>
            </a:r>
            <a:endParaRPr lang="he-IL" sz="1400" dirty="0"/>
          </a:p>
        </p:txBody>
      </p:sp>
      <p:sp>
        <p:nvSpPr>
          <p:cNvPr id="30" name="Rectangle 29"/>
          <p:cNvSpPr/>
          <p:nvPr/>
        </p:nvSpPr>
        <p:spPr>
          <a:xfrm>
            <a:off x="5136214" y="1734454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i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s looking to pass time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45146" y="1949092"/>
            <a:ext cx="24936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Hey! How wants to hang out?? I’m in terminal 5 right next to </a:t>
            </a:r>
            <a:r>
              <a:rPr lang="en-US" sz="800" dirty="0" err="1" smtClean="0">
                <a:latin typeface="Century Gothic" panose="020B0502020202020204" pitchFamily="34" charset="0"/>
              </a:rPr>
              <a:t>starbucks</a:t>
            </a:r>
            <a:r>
              <a:rPr lang="en-US" sz="800" dirty="0" smtClean="0">
                <a:latin typeface="Century Gothic" panose="020B0502020202020204" pitchFamily="34" charset="0"/>
              </a:rPr>
              <a:t>…</a:t>
            </a:r>
            <a:endParaRPr lang="he-IL" sz="800" dirty="0"/>
          </a:p>
        </p:txBody>
      </p:sp>
      <p:pic>
        <p:nvPicPr>
          <p:cNvPr id="1026" name="Picture 2" descr="https://fbcdn-sphotos-c-a.akamaihd.net/hphotos-ak-prn2/v/t1.0-9/558617_496479173697011_745885139_n.jpg?oh=05f90387fce5a2ab60ff626da8046fb4&amp;oe=55B810BD&amp;__gda__=1441131251_b641de8fc77e4e86dec2fc55f843cd6a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77" y="824512"/>
            <a:ext cx="537562" cy="53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586" b="98438" l="0" r="100000">
                        <a14:foregroundMark x1="49219" y1="40820" x2="49609" y2="462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4087" y="1784157"/>
            <a:ext cx="134342" cy="134342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204607" y="2585933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wants to eat something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41189" y="2789573"/>
            <a:ext cx="24880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Who’s hungry…? In the mood for Chinese!</a:t>
            </a:r>
            <a:endParaRPr lang="he-IL" sz="8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86876" y="2622578"/>
            <a:ext cx="180933" cy="180933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5524957" y="3409465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wants to share a cab</a:t>
            </a:r>
            <a:endParaRPr lang="he-IL" sz="1000" dirty="0">
              <a:solidFill>
                <a:srgbClr val="FFC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52525" y="3618605"/>
            <a:ext cx="24862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Going to the town’s central area, anyone up for sharing a taxi?</a:t>
            </a:r>
            <a:endParaRPr lang="he-IL" sz="8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6868" y="3425341"/>
            <a:ext cx="176494" cy="17649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100000" l="9375" r="89844">
                        <a14:foregroundMark x1="21680" y1="29883" x2="21680" y2="29883"/>
                        <a14:foregroundMark x1="47461" y1="9766" x2="47461" y2="9766"/>
                        <a14:foregroundMark x1="79688" y1="38477" x2="79688" y2="384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61129" y="4260137"/>
            <a:ext cx="170318" cy="170318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5053863" y="4229150"/>
            <a:ext cx="190706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is looking to explore the city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651171" y="4428360"/>
            <a:ext cx="24875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Long wait and thought of exploring the city. Who wants to come?</a:t>
            </a:r>
            <a:endParaRPr lang="he-IL" sz="800" dirty="0"/>
          </a:p>
        </p:txBody>
      </p:sp>
      <p:sp>
        <p:nvSpPr>
          <p:cNvPr id="45" name="Rectangle 44"/>
          <p:cNvSpPr/>
          <p:nvPr/>
        </p:nvSpPr>
        <p:spPr>
          <a:xfrm>
            <a:off x="4975948" y="5084439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is 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l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ooking to pass time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41189" y="5287940"/>
            <a:ext cx="24975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10 hours to burn. Though of watching a long movie. </a:t>
            </a:r>
            <a:r>
              <a:rPr lang="en-US" sz="800" dirty="0">
                <a:latin typeface="Century Gothic" panose="020B0502020202020204" pitchFamily="34" charset="0"/>
              </a:rPr>
              <a:t>Any </a:t>
            </a:r>
            <a:r>
              <a:rPr lang="en-US" sz="800" dirty="0" smtClean="0">
                <a:latin typeface="Century Gothic" panose="020B0502020202020204" pitchFamily="34" charset="0"/>
              </a:rPr>
              <a:t>LOTR fans?</a:t>
            </a:r>
            <a:endParaRPr lang="he-IL" sz="800" dirty="0"/>
          </a:p>
        </p:txBody>
      </p:sp>
      <p:sp>
        <p:nvSpPr>
          <p:cNvPr id="54" name="Rectangle 53"/>
          <p:cNvSpPr/>
          <p:nvPr/>
        </p:nvSpPr>
        <p:spPr>
          <a:xfrm>
            <a:off x="5028044" y="2267437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11755" y="3084504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1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011755" y="3935090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2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003734" y="4744759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4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028044" y="5573327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1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23133" y="5112620"/>
            <a:ext cx="972031" cy="550244"/>
            <a:chOff x="6423133" y="5112620"/>
            <a:chExt cx="972031" cy="550244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586" b="98438" l="0" r="100000">
                          <a14:foregroundMark x1="49219" y1="40820" x2="49609" y2="4628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23133" y="5130853"/>
              <a:ext cx="134342" cy="134342"/>
            </a:xfrm>
            <a:prstGeom prst="rect">
              <a:avLst/>
            </a:prstGeom>
          </p:spPr>
        </p:pic>
        <p:sp>
          <p:nvSpPr>
            <p:cNvPr id="61" name="Oval 60"/>
            <p:cNvSpPr/>
            <p:nvPr/>
          </p:nvSpPr>
          <p:spPr>
            <a:xfrm>
              <a:off x="6869708" y="5137196"/>
              <a:ext cx="500668" cy="500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flipH="1" flipV="1">
              <a:off x="6844920" y="5112620"/>
              <a:ext cx="550244" cy="550244"/>
            </a:xfrm>
            <a:prstGeom prst="rect">
              <a:avLst/>
            </a:prstGeom>
          </p:spPr>
        </p:pic>
      </p:grpSp>
      <p:sp>
        <p:nvSpPr>
          <p:cNvPr id="65" name="Rectangle 64"/>
          <p:cNvSpPr/>
          <p:nvPr/>
        </p:nvSpPr>
        <p:spPr>
          <a:xfrm>
            <a:off x="4682609" y="3129253"/>
            <a:ext cx="1036401" cy="170695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900" dirty="0" smtClean="0"/>
              <a:t>You should meet!</a:t>
            </a:r>
            <a:endParaRPr lang="he-IL" sz="700" dirty="0"/>
          </a:p>
        </p:txBody>
      </p:sp>
      <p:sp>
        <p:nvSpPr>
          <p:cNvPr id="73" name="Rectangle 72"/>
          <p:cNvSpPr/>
          <p:nvPr/>
        </p:nvSpPr>
        <p:spPr>
          <a:xfrm>
            <a:off x="4682610" y="4797257"/>
            <a:ext cx="954686" cy="170695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900" dirty="0" smtClean="0"/>
              <a:t>This sounds fun!</a:t>
            </a:r>
            <a:endParaRPr lang="he-IL" sz="7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662105" y="965126"/>
            <a:ext cx="249413" cy="24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4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flipV="1">
            <a:off x="4687470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02171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535" y="1689460"/>
            <a:ext cx="392293" cy="3922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9"/>
          <a:stretch/>
        </p:blipFill>
        <p:spPr>
          <a:xfrm>
            <a:off x="7126904" y="4182362"/>
            <a:ext cx="391452" cy="3922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237" y="2523249"/>
            <a:ext cx="392293" cy="39229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237" y="3355591"/>
            <a:ext cx="392293" cy="39229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003" y="5016876"/>
            <a:ext cx="392293" cy="3922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30852" y="1688047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Kevin</a:t>
            </a:r>
            <a:endParaRPr lang="he-IL" sz="1400" dirty="0"/>
          </a:p>
        </p:txBody>
      </p:sp>
      <p:sp>
        <p:nvSpPr>
          <p:cNvPr id="28" name="Rectangle 27"/>
          <p:cNvSpPr/>
          <p:nvPr/>
        </p:nvSpPr>
        <p:spPr>
          <a:xfrm>
            <a:off x="4630852" y="2536671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Tomer</a:t>
            </a:r>
            <a:endParaRPr lang="he-IL" sz="1400" dirty="0"/>
          </a:p>
        </p:txBody>
      </p:sp>
      <p:sp>
        <p:nvSpPr>
          <p:cNvPr id="29" name="Rectangle 28"/>
          <p:cNvSpPr/>
          <p:nvPr/>
        </p:nvSpPr>
        <p:spPr>
          <a:xfrm>
            <a:off x="4630852" y="3362313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Catherine</a:t>
            </a:r>
            <a:endParaRPr lang="he-IL" sz="1400" dirty="0"/>
          </a:p>
        </p:txBody>
      </p:sp>
      <p:sp>
        <p:nvSpPr>
          <p:cNvPr id="31" name="Rectangle 30"/>
          <p:cNvSpPr/>
          <p:nvPr/>
        </p:nvSpPr>
        <p:spPr>
          <a:xfrm>
            <a:off x="4630852" y="4181674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Ofer</a:t>
            </a:r>
            <a:endParaRPr lang="he-IL" sz="1400" dirty="0"/>
          </a:p>
        </p:txBody>
      </p:sp>
      <p:sp>
        <p:nvSpPr>
          <p:cNvPr id="32" name="Rectangle 31"/>
          <p:cNvSpPr/>
          <p:nvPr/>
        </p:nvSpPr>
        <p:spPr>
          <a:xfrm>
            <a:off x="4630852" y="5030298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Gal</a:t>
            </a:r>
            <a:endParaRPr lang="he-IL" sz="1400" dirty="0"/>
          </a:p>
        </p:txBody>
      </p:sp>
      <p:sp>
        <p:nvSpPr>
          <p:cNvPr id="30" name="Rectangle 29"/>
          <p:cNvSpPr/>
          <p:nvPr/>
        </p:nvSpPr>
        <p:spPr>
          <a:xfrm>
            <a:off x="5136214" y="1734454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i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s looking to pass time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45146" y="1949092"/>
            <a:ext cx="24936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Hey! How wants to hang out?? I’m in terminal 5 right next to </a:t>
            </a:r>
            <a:r>
              <a:rPr lang="en-US" sz="800" dirty="0" err="1" smtClean="0">
                <a:latin typeface="Century Gothic" panose="020B0502020202020204" pitchFamily="34" charset="0"/>
              </a:rPr>
              <a:t>starbucks</a:t>
            </a:r>
            <a:r>
              <a:rPr lang="en-US" sz="800" dirty="0" smtClean="0">
                <a:latin typeface="Century Gothic" panose="020B0502020202020204" pitchFamily="34" charset="0"/>
              </a:rPr>
              <a:t>…</a:t>
            </a:r>
            <a:endParaRPr lang="he-IL" sz="800" dirty="0"/>
          </a:p>
        </p:txBody>
      </p:sp>
      <p:pic>
        <p:nvPicPr>
          <p:cNvPr id="1026" name="Picture 2" descr="https://fbcdn-sphotos-c-a.akamaihd.net/hphotos-ak-prn2/v/t1.0-9/558617_496479173697011_745885139_n.jpg?oh=05f90387fce5a2ab60ff626da8046fb4&amp;oe=55B810BD&amp;__gda__=1441131251_b641de8fc77e4e86dec2fc55f843cd6a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77" y="824512"/>
            <a:ext cx="537562" cy="53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586" b="98438" l="0" r="100000">
                        <a14:foregroundMark x1="49219" y1="40820" x2="49609" y2="462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4087" y="1784157"/>
            <a:ext cx="134342" cy="134342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204607" y="2585933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wants to eat something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41189" y="2789573"/>
            <a:ext cx="24880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Who’s hungry…? In the mood for Chinese!</a:t>
            </a:r>
            <a:endParaRPr lang="he-IL" sz="8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86876" y="2622578"/>
            <a:ext cx="180933" cy="180933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5524957" y="3409465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wants to share a cab</a:t>
            </a:r>
            <a:endParaRPr lang="he-IL" sz="1000" dirty="0">
              <a:solidFill>
                <a:srgbClr val="FFC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52525" y="3618605"/>
            <a:ext cx="24862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Going to the town’s central area, anyone up for sharing a taxi?</a:t>
            </a:r>
            <a:endParaRPr lang="he-IL" sz="8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6868" y="3425341"/>
            <a:ext cx="176494" cy="17649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100000" l="9375" r="89844">
                        <a14:foregroundMark x1="21680" y1="29883" x2="21680" y2="29883"/>
                        <a14:foregroundMark x1="47461" y1="9766" x2="47461" y2="9766"/>
                        <a14:foregroundMark x1="79688" y1="38477" x2="79688" y2="384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61129" y="4260137"/>
            <a:ext cx="170318" cy="170318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5053863" y="4229150"/>
            <a:ext cx="190706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is looking to explore the city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651171" y="4428360"/>
            <a:ext cx="24875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Long wait and thought of exploring the city. Who wants to come?</a:t>
            </a:r>
            <a:endParaRPr lang="he-IL" sz="800" dirty="0"/>
          </a:p>
        </p:txBody>
      </p:sp>
      <p:sp>
        <p:nvSpPr>
          <p:cNvPr id="45" name="Rectangle 44"/>
          <p:cNvSpPr/>
          <p:nvPr/>
        </p:nvSpPr>
        <p:spPr>
          <a:xfrm>
            <a:off x="4975948" y="5084439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is 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l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ooking to pass time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41189" y="5287940"/>
            <a:ext cx="24975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10 hours to burn. Though of watching a long movie. </a:t>
            </a:r>
            <a:r>
              <a:rPr lang="en-US" sz="800" dirty="0">
                <a:latin typeface="Century Gothic" panose="020B0502020202020204" pitchFamily="34" charset="0"/>
              </a:rPr>
              <a:t>Any </a:t>
            </a:r>
            <a:r>
              <a:rPr lang="en-US" sz="800" dirty="0" smtClean="0">
                <a:latin typeface="Century Gothic" panose="020B0502020202020204" pitchFamily="34" charset="0"/>
              </a:rPr>
              <a:t>LOTR fans?</a:t>
            </a:r>
            <a:endParaRPr lang="he-IL" sz="800" dirty="0"/>
          </a:p>
        </p:txBody>
      </p:sp>
      <p:sp>
        <p:nvSpPr>
          <p:cNvPr id="54" name="Rectangle 53"/>
          <p:cNvSpPr/>
          <p:nvPr/>
        </p:nvSpPr>
        <p:spPr>
          <a:xfrm>
            <a:off x="5028044" y="2267437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11755" y="3084504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1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011755" y="3935090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2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003734" y="4744759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4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028044" y="5573327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1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23133" y="5112620"/>
            <a:ext cx="972031" cy="550244"/>
            <a:chOff x="6423133" y="5112620"/>
            <a:chExt cx="972031" cy="550244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586" b="98438" l="0" r="100000">
                          <a14:foregroundMark x1="49219" y1="40820" x2="49609" y2="4628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23133" y="5130853"/>
              <a:ext cx="134342" cy="134342"/>
            </a:xfrm>
            <a:prstGeom prst="rect">
              <a:avLst/>
            </a:prstGeom>
          </p:spPr>
        </p:pic>
        <p:sp>
          <p:nvSpPr>
            <p:cNvPr id="61" name="Oval 60"/>
            <p:cNvSpPr/>
            <p:nvPr/>
          </p:nvSpPr>
          <p:spPr>
            <a:xfrm>
              <a:off x="6869708" y="5137196"/>
              <a:ext cx="500668" cy="500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flipH="1" flipV="1">
              <a:off x="6844920" y="5112620"/>
              <a:ext cx="550244" cy="550244"/>
            </a:xfrm>
            <a:prstGeom prst="rect">
              <a:avLst/>
            </a:prstGeom>
          </p:spPr>
        </p:pic>
      </p:grpSp>
      <p:sp>
        <p:nvSpPr>
          <p:cNvPr id="65" name="Rectangle 64"/>
          <p:cNvSpPr/>
          <p:nvPr/>
        </p:nvSpPr>
        <p:spPr>
          <a:xfrm>
            <a:off x="4682609" y="3129253"/>
            <a:ext cx="1036401" cy="170695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900" dirty="0" smtClean="0"/>
              <a:t>You should meet!</a:t>
            </a:r>
            <a:endParaRPr lang="he-IL" sz="700" dirty="0"/>
          </a:p>
        </p:txBody>
      </p:sp>
      <p:sp>
        <p:nvSpPr>
          <p:cNvPr id="73" name="Rectangle 72"/>
          <p:cNvSpPr/>
          <p:nvPr/>
        </p:nvSpPr>
        <p:spPr>
          <a:xfrm>
            <a:off x="4682610" y="4797257"/>
            <a:ext cx="954686" cy="170695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900" dirty="0" smtClean="0"/>
              <a:t>This sounds fun!</a:t>
            </a:r>
            <a:endParaRPr lang="he-IL" sz="700" dirty="0"/>
          </a:p>
        </p:txBody>
      </p:sp>
      <p:sp>
        <p:nvSpPr>
          <p:cNvPr id="50" name="Rectangle 49"/>
          <p:cNvSpPr/>
          <p:nvPr/>
        </p:nvSpPr>
        <p:spPr>
          <a:xfrm>
            <a:off x="4674770" y="3352800"/>
            <a:ext cx="1346564" cy="78862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8526" y="3630810"/>
            <a:ext cx="242885" cy="24288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662105" y="965126"/>
            <a:ext cx="249413" cy="24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8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flipV="1">
            <a:off x="5633948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61566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679918" y="2526037"/>
            <a:ext cx="2836177" cy="777600"/>
            <a:chOff x="4687470" y="1688556"/>
            <a:chExt cx="2836177" cy="7776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7470" y="1688556"/>
              <a:ext cx="777600" cy="7776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406545" y="1689460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Kevin, 28</a:t>
              </a:r>
              <a:endParaRPr lang="he-IL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83630" y="4191657"/>
            <a:ext cx="2839534" cy="777600"/>
            <a:chOff x="4684113" y="5019147"/>
            <a:chExt cx="2839534" cy="7776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113" y="5019147"/>
              <a:ext cx="777600" cy="77760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5406545" y="5031711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Gal, 25</a:t>
              </a:r>
              <a:endParaRPr lang="he-IL" sz="1400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5594539" y="193473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Flying your way!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https://fbcdn-sphotos-c-a.akamaihd.net/hphotos-ak-prn2/v/t1.0-9/558617_496479173697011_745885139_n.jpg?oh=05f90387fce5a2ab60ff626da8046fb4&amp;oe=55B810BD&amp;__gda__=1441131251_b641de8fc77e4e86dec2fc55f843cd6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77" y="824512"/>
            <a:ext cx="537562" cy="53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5595507" y="211031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Same age as you!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96265" y="3614750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84137" y="2947279"/>
            <a:ext cx="18626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Also studies Computer Science!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96265" y="5276329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Here for business.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2759" y="1986156"/>
            <a:ext cx="164510" cy="16451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13" y="3357896"/>
            <a:ext cx="777600" cy="7776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347" y="1691102"/>
            <a:ext cx="777600" cy="77760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5406545" y="1689460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Matan</a:t>
            </a:r>
            <a:r>
              <a:rPr lang="en-US" sz="1400" dirty="0" smtClean="0">
                <a:latin typeface="Century Gothic" panose="020B0502020202020204" pitchFamily="34" charset="0"/>
              </a:rPr>
              <a:t>, 26</a:t>
            </a:r>
            <a:endParaRPr lang="he-IL" sz="1400" dirty="0"/>
          </a:p>
        </p:txBody>
      </p:sp>
      <p:sp>
        <p:nvSpPr>
          <p:cNvPr id="57" name="Rectangle 56"/>
          <p:cNvSpPr/>
          <p:nvPr/>
        </p:nvSpPr>
        <p:spPr>
          <a:xfrm>
            <a:off x="5406545" y="3363726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Aviya</a:t>
            </a:r>
            <a:r>
              <a:rPr lang="en-US" sz="1400" dirty="0" smtClean="0">
                <a:latin typeface="Century Gothic" panose="020B0502020202020204" pitchFamily="34" charset="0"/>
              </a:rPr>
              <a:t>, 26</a:t>
            </a:r>
            <a:endParaRPr lang="he-IL" sz="1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4684113" y="5010639"/>
            <a:ext cx="2848877" cy="777600"/>
            <a:chOff x="4674770" y="4173088"/>
            <a:chExt cx="2848877" cy="777600"/>
          </a:xfrm>
        </p:grpSpPr>
        <p:sp>
          <p:nvSpPr>
            <p:cNvPr id="60" name="Rectangle 59"/>
            <p:cNvSpPr/>
            <p:nvPr/>
          </p:nvSpPr>
          <p:spPr>
            <a:xfrm>
              <a:off x="5406545" y="4183087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Donnie, 56</a:t>
              </a:r>
              <a:endParaRPr lang="he-IL" sz="1400" dirty="0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12" t="-504" r="10658" b="504"/>
            <a:stretch/>
          </p:blipFill>
          <p:spPr>
            <a:xfrm>
              <a:off x="4674770" y="4173088"/>
              <a:ext cx="777894" cy="777600"/>
            </a:xfrm>
            <a:prstGeom prst="rect">
              <a:avLst/>
            </a:prstGeom>
          </p:spPr>
        </p:pic>
      </p:grpSp>
      <p:pic>
        <p:nvPicPr>
          <p:cNvPr id="1024" name="Picture 10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97393" y="2145574"/>
            <a:ext cx="158310" cy="158310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5594539" y="277278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Flying your way!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2759" y="2824212"/>
            <a:ext cx="164510" cy="164510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5608617" y="3764616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Same age as you!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591274" y="226144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94621" y="2309712"/>
            <a:ext cx="128260" cy="128258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5591274" y="3918721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Also loves dogs!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22881" y="4623117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26228" y="4671381"/>
            <a:ext cx="128260" cy="128258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5622881" y="445886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Here for a long time.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584137" y="5434135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Works in </a:t>
            </a:r>
            <a:r>
              <a:rPr lang="en-US" sz="1000" dirty="0" err="1" smtClean="0">
                <a:solidFill>
                  <a:srgbClr val="9E5ECE"/>
                </a:solidFill>
                <a:latin typeface="Century Gothic" panose="020B0502020202020204" pitchFamily="34" charset="0"/>
              </a:rPr>
              <a:t>RedHat</a:t>
            </a:r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.</a:t>
            </a:r>
            <a:endParaRPr lang="he-IL" sz="1000" dirty="0">
              <a:solidFill>
                <a:srgbClr val="9E5ECE"/>
              </a:solidFill>
            </a:endParaRPr>
          </a:p>
        </p:txBody>
      </p:sp>
      <p:pic>
        <p:nvPicPr>
          <p:cNvPr id="1028" name="Picture 1027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961" b="89844" l="0" r="100000">
                        <a14:foregroundMark x1="1953" y1="55469" x2="1953" y2="55469"/>
                        <a14:foregroundMark x1="41016" y1="59961" x2="41016" y2="599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5844" y="3071048"/>
            <a:ext cx="145078" cy="14507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02759" y="3683991"/>
            <a:ext cx="128260" cy="12825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93251" y="3804459"/>
            <a:ext cx="158310" cy="158310"/>
          </a:xfrm>
          <a:prstGeom prst="rect">
            <a:avLst/>
          </a:prstGeom>
        </p:spPr>
      </p:pic>
      <p:pic>
        <p:nvPicPr>
          <p:cNvPr id="1029" name="Picture 1028"/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758" b="97852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309" y="4001573"/>
            <a:ext cx="100850" cy="100850"/>
          </a:xfrm>
          <a:prstGeom prst="rect">
            <a:avLst/>
          </a:prstGeom>
        </p:spPr>
      </p:pic>
      <p:pic>
        <p:nvPicPr>
          <p:cNvPr id="1030" name="Picture 1029"/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0" b="100000" l="2344" r="96289">
                        <a14:foregroundMark x1="49805" y1="29492" x2="49805" y2="29492"/>
                        <a14:foregroundMark x1="49219" y1="78320" x2="49219" y2="783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2420" y="4530665"/>
            <a:ext cx="111143" cy="111143"/>
          </a:xfrm>
          <a:prstGeom prst="rect">
            <a:avLst/>
          </a:prstGeom>
        </p:spPr>
      </p:pic>
      <p:pic>
        <p:nvPicPr>
          <p:cNvPr id="1032" name="Picture 1031"/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9961" b="89844" l="0" r="100000">
                        <a14:foregroundMark x1="27148" y1="73242" x2="27148" y2="73242"/>
                        <a14:foregroundMark x1="78320" y1="26563" x2="78320" y2="265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309" y="5349815"/>
            <a:ext cx="125290" cy="125290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5589904" y="557546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Visited Israel once.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01139" y="5634830"/>
            <a:ext cx="128260" cy="128258"/>
          </a:xfrm>
          <a:prstGeom prst="rect">
            <a:avLst/>
          </a:prstGeom>
        </p:spPr>
      </p:pic>
      <p:pic>
        <p:nvPicPr>
          <p:cNvPr id="1033" name="Picture 1032"/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172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4379" y="5502878"/>
            <a:ext cx="101780" cy="101780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5050356" y="1688678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8 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068718" y="252298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6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</a:t>
            </a:r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050845" y="334881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5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</a:t>
            </a:r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029548" y="4197434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</a:t>
            </a:r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029548" y="503311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62105" y="965126"/>
            <a:ext cx="249413" cy="24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8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flipV="1">
            <a:off x="5633948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61566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679918" y="2526037"/>
            <a:ext cx="2836177" cy="777600"/>
            <a:chOff x="4687470" y="1688556"/>
            <a:chExt cx="2836177" cy="7776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7470" y="1688556"/>
              <a:ext cx="777600" cy="7776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406545" y="1689460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Kevin, 28</a:t>
              </a:r>
              <a:endParaRPr lang="he-IL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83630" y="4191657"/>
            <a:ext cx="2839534" cy="777600"/>
            <a:chOff x="4684113" y="5019147"/>
            <a:chExt cx="2839534" cy="7776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113" y="5019147"/>
              <a:ext cx="777600" cy="77760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5406545" y="5031711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Gal, 25</a:t>
              </a:r>
              <a:endParaRPr lang="he-IL" sz="1400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5594539" y="193473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Flying your way!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https://fbcdn-sphotos-c-a.akamaihd.net/hphotos-ak-prn2/v/t1.0-9/558617_496479173697011_745885139_n.jpg?oh=05f90387fce5a2ab60ff626da8046fb4&amp;oe=55B810BD&amp;__gda__=1441131251_b641de8fc77e4e86dec2fc55f843cd6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77" y="824512"/>
            <a:ext cx="537562" cy="53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5595507" y="211031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Same age as you!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96265" y="3614750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84137" y="2947279"/>
            <a:ext cx="18626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Also studies Computer Science!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96265" y="5276329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Here for business.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2759" y="1986156"/>
            <a:ext cx="164510" cy="16451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13" y="3357896"/>
            <a:ext cx="777600" cy="7776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347" y="1691102"/>
            <a:ext cx="777600" cy="77760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5406545" y="1689460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Matan</a:t>
            </a:r>
            <a:r>
              <a:rPr lang="en-US" sz="1400" dirty="0" smtClean="0">
                <a:latin typeface="Century Gothic" panose="020B0502020202020204" pitchFamily="34" charset="0"/>
              </a:rPr>
              <a:t>, 26</a:t>
            </a:r>
            <a:endParaRPr lang="he-IL" sz="1400" dirty="0"/>
          </a:p>
        </p:txBody>
      </p:sp>
      <p:sp>
        <p:nvSpPr>
          <p:cNvPr id="57" name="Rectangle 56"/>
          <p:cNvSpPr/>
          <p:nvPr/>
        </p:nvSpPr>
        <p:spPr>
          <a:xfrm>
            <a:off x="5406545" y="3363726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Aviya</a:t>
            </a:r>
            <a:r>
              <a:rPr lang="en-US" sz="1400" dirty="0" smtClean="0">
                <a:latin typeface="Century Gothic" panose="020B0502020202020204" pitchFamily="34" charset="0"/>
              </a:rPr>
              <a:t>, 26</a:t>
            </a:r>
            <a:endParaRPr lang="he-IL" sz="1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4684113" y="5010639"/>
            <a:ext cx="2848877" cy="777600"/>
            <a:chOff x="4674770" y="4173088"/>
            <a:chExt cx="2848877" cy="777600"/>
          </a:xfrm>
        </p:grpSpPr>
        <p:sp>
          <p:nvSpPr>
            <p:cNvPr id="60" name="Rectangle 59"/>
            <p:cNvSpPr/>
            <p:nvPr/>
          </p:nvSpPr>
          <p:spPr>
            <a:xfrm>
              <a:off x="5406545" y="4183087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Donnie, 56</a:t>
              </a:r>
              <a:endParaRPr lang="he-IL" sz="1400" dirty="0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12" t="-504" r="10658" b="504"/>
            <a:stretch/>
          </p:blipFill>
          <p:spPr>
            <a:xfrm>
              <a:off x="4674770" y="4173088"/>
              <a:ext cx="777894" cy="777600"/>
            </a:xfrm>
            <a:prstGeom prst="rect">
              <a:avLst/>
            </a:prstGeom>
          </p:spPr>
        </p:pic>
      </p:grpSp>
      <p:pic>
        <p:nvPicPr>
          <p:cNvPr id="1024" name="Picture 10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97393" y="2145574"/>
            <a:ext cx="158310" cy="158310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5594539" y="277278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Flying your way!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2759" y="2824212"/>
            <a:ext cx="164510" cy="164510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5608617" y="3764616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Same age as you!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591274" y="226144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94621" y="2309712"/>
            <a:ext cx="128260" cy="128258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5591274" y="3918721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Also loves dogs!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22881" y="4623117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26228" y="4671381"/>
            <a:ext cx="128260" cy="128258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5622881" y="445886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Here for a long time.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584137" y="5434135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Works in </a:t>
            </a:r>
            <a:r>
              <a:rPr lang="en-US" sz="1000" dirty="0" err="1" smtClean="0">
                <a:solidFill>
                  <a:srgbClr val="9E5ECE"/>
                </a:solidFill>
                <a:latin typeface="Century Gothic" panose="020B0502020202020204" pitchFamily="34" charset="0"/>
              </a:rPr>
              <a:t>RedHat</a:t>
            </a:r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.</a:t>
            </a:r>
            <a:endParaRPr lang="he-IL" sz="1000" dirty="0">
              <a:solidFill>
                <a:srgbClr val="9E5ECE"/>
              </a:solidFill>
            </a:endParaRPr>
          </a:p>
        </p:txBody>
      </p:sp>
      <p:pic>
        <p:nvPicPr>
          <p:cNvPr id="1028" name="Picture 1027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961" b="89844" l="0" r="100000">
                        <a14:foregroundMark x1="1953" y1="55469" x2="1953" y2="55469"/>
                        <a14:foregroundMark x1="41016" y1="59961" x2="41016" y2="599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5844" y="3071048"/>
            <a:ext cx="145078" cy="14507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02759" y="3683991"/>
            <a:ext cx="128260" cy="12825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93251" y="3804459"/>
            <a:ext cx="158310" cy="158310"/>
          </a:xfrm>
          <a:prstGeom prst="rect">
            <a:avLst/>
          </a:prstGeom>
        </p:spPr>
      </p:pic>
      <p:pic>
        <p:nvPicPr>
          <p:cNvPr id="1029" name="Picture 1028"/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758" b="97852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309" y="4001573"/>
            <a:ext cx="100850" cy="100850"/>
          </a:xfrm>
          <a:prstGeom prst="rect">
            <a:avLst/>
          </a:prstGeom>
        </p:spPr>
      </p:pic>
      <p:pic>
        <p:nvPicPr>
          <p:cNvPr id="1030" name="Picture 1029"/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0" b="100000" l="2344" r="96289">
                        <a14:foregroundMark x1="49805" y1="29492" x2="49805" y2="29492"/>
                        <a14:foregroundMark x1="49219" y1="78320" x2="49219" y2="783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2420" y="4530665"/>
            <a:ext cx="111143" cy="111143"/>
          </a:xfrm>
          <a:prstGeom prst="rect">
            <a:avLst/>
          </a:prstGeom>
        </p:spPr>
      </p:pic>
      <p:pic>
        <p:nvPicPr>
          <p:cNvPr id="1032" name="Picture 1031"/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9961" b="89844" l="0" r="100000">
                        <a14:foregroundMark x1="27148" y1="73242" x2="27148" y2="73242"/>
                        <a14:foregroundMark x1="78320" y1="26563" x2="78320" y2="265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309" y="5349815"/>
            <a:ext cx="125290" cy="125290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5589904" y="557546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Visited Israel once.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01139" y="5634830"/>
            <a:ext cx="128260" cy="128258"/>
          </a:xfrm>
          <a:prstGeom prst="rect">
            <a:avLst/>
          </a:prstGeom>
        </p:spPr>
      </p:pic>
      <p:pic>
        <p:nvPicPr>
          <p:cNvPr id="1033" name="Picture 1032"/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172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4379" y="5502878"/>
            <a:ext cx="101780" cy="101780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5050356" y="1688678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8 hours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068718" y="252298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6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until flight!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050845" y="334881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5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029548" y="4197434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029548" y="503311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182931" y="2521810"/>
            <a:ext cx="1346564" cy="784597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0" b="100000" l="0" r="9882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80060" y="2767971"/>
            <a:ext cx="249642" cy="249642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662105" y="965126"/>
            <a:ext cx="249413" cy="24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9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flipV="1">
            <a:off x="5633948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61566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679918" y="2526037"/>
            <a:ext cx="2836177" cy="777600"/>
            <a:chOff x="4687470" y="1688556"/>
            <a:chExt cx="2836177" cy="7776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7470" y="1688556"/>
              <a:ext cx="777600" cy="7776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406545" y="1689460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Kevin, 28</a:t>
              </a:r>
              <a:endParaRPr lang="he-IL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83630" y="4191657"/>
            <a:ext cx="2839534" cy="777600"/>
            <a:chOff x="4684113" y="5019147"/>
            <a:chExt cx="2839534" cy="7776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113" y="5019147"/>
              <a:ext cx="777600" cy="77760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5406545" y="5031711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Gal, 25</a:t>
              </a:r>
              <a:endParaRPr lang="he-IL" sz="1400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5594539" y="193473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Flying your way!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https://fbcdn-sphotos-c-a.akamaihd.net/hphotos-ak-prn2/v/t1.0-9/558617_496479173697011_745885139_n.jpg?oh=05f90387fce5a2ab60ff626da8046fb4&amp;oe=55B810BD&amp;__gda__=1441131251_b641de8fc77e4e86dec2fc55f843cd6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77" y="824512"/>
            <a:ext cx="537562" cy="53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5595507" y="211031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Same age as you!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96265" y="3614750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84137" y="2947279"/>
            <a:ext cx="18626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Also studies Computer Science!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96265" y="5276329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Here for business.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2759" y="1986156"/>
            <a:ext cx="164510" cy="16451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13" y="3357896"/>
            <a:ext cx="777600" cy="7776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347" y="1691102"/>
            <a:ext cx="777600" cy="77760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5406545" y="1689460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Matan</a:t>
            </a:r>
            <a:r>
              <a:rPr lang="en-US" sz="1400" dirty="0" smtClean="0">
                <a:latin typeface="Century Gothic" panose="020B0502020202020204" pitchFamily="34" charset="0"/>
              </a:rPr>
              <a:t>, 26</a:t>
            </a:r>
            <a:endParaRPr lang="he-IL" sz="1400" dirty="0"/>
          </a:p>
        </p:txBody>
      </p:sp>
      <p:sp>
        <p:nvSpPr>
          <p:cNvPr id="57" name="Rectangle 56"/>
          <p:cNvSpPr/>
          <p:nvPr/>
        </p:nvSpPr>
        <p:spPr>
          <a:xfrm>
            <a:off x="5406545" y="3363726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Aviya</a:t>
            </a:r>
            <a:r>
              <a:rPr lang="en-US" sz="1400" dirty="0" smtClean="0">
                <a:latin typeface="Century Gothic" panose="020B0502020202020204" pitchFamily="34" charset="0"/>
              </a:rPr>
              <a:t>, 26</a:t>
            </a:r>
            <a:endParaRPr lang="he-IL" sz="1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4684113" y="5010639"/>
            <a:ext cx="2848877" cy="777600"/>
            <a:chOff x="4674770" y="4173088"/>
            <a:chExt cx="2848877" cy="777600"/>
          </a:xfrm>
        </p:grpSpPr>
        <p:sp>
          <p:nvSpPr>
            <p:cNvPr id="60" name="Rectangle 59"/>
            <p:cNvSpPr/>
            <p:nvPr/>
          </p:nvSpPr>
          <p:spPr>
            <a:xfrm>
              <a:off x="5406545" y="4183087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Donnie, 56</a:t>
              </a:r>
              <a:endParaRPr lang="he-IL" sz="1400" dirty="0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12" t="-504" r="10658" b="504"/>
            <a:stretch/>
          </p:blipFill>
          <p:spPr>
            <a:xfrm>
              <a:off x="4674770" y="4173088"/>
              <a:ext cx="777894" cy="777600"/>
            </a:xfrm>
            <a:prstGeom prst="rect">
              <a:avLst/>
            </a:prstGeom>
          </p:spPr>
        </p:pic>
      </p:grpSp>
      <p:pic>
        <p:nvPicPr>
          <p:cNvPr id="1024" name="Picture 10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97393" y="2145574"/>
            <a:ext cx="158310" cy="158310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5594539" y="277278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Flying your way!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2759" y="2824212"/>
            <a:ext cx="164510" cy="164510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5608617" y="3764616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Same age as you!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591274" y="226144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94621" y="2309712"/>
            <a:ext cx="128260" cy="128258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5591274" y="3918721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Also loves dogs!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22881" y="4623117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26228" y="4671381"/>
            <a:ext cx="128260" cy="128258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5622881" y="445886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Here for a long time.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584137" y="5434135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Works in </a:t>
            </a:r>
            <a:r>
              <a:rPr lang="en-US" sz="1000" dirty="0" err="1" smtClean="0">
                <a:solidFill>
                  <a:srgbClr val="9E5ECE"/>
                </a:solidFill>
                <a:latin typeface="Century Gothic" panose="020B0502020202020204" pitchFamily="34" charset="0"/>
              </a:rPr>
              <a:t>RedHat</a:t>
            </a:r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.</a:t>
            </a:r>
            <a:endParaRPr lang="he-IL" sz="1000" dirty="0">
              <a:solidFill>
                <a:srgbClr val="9E5ECE"/>
              </a:solidFill>
            </a:endParaRPr>
          </a:p>
        </p:txBody>
      </p:sp>
      <p:pic>
        <p:nvPicPr>
          <p:cNvPr id="1028" name="Picture 1027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961" b="89844" l="0" r="100000">
                        <a14:foregroundMark x1="1953" y1="55469" x2="1953" y2="55469"/>
                        <a14:foregroundMark x1="41016" y1="59961" x2="41016" y2="599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5844" y="3071048"/>
            <a:ext cx="145078" cy="14507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02759" y="3683991"/>
            <a:ext cx="128260" cy="12825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93251" y="3804459"/>
            <a:ext cx="158310" cy="158310"/>
          </a:xfrm>
          <a:prstGeom prst="rect">
            <a:avLst/>
          </a:prstGeom>
        </p:spPr>
      </p:pic>
      <p:pic>
        <p:nvPicPr>
          <p:cNvPr id="1029" name="Picture 1028"/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758" b="97852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309" y="4001573"/>
            <a:ext cx="100850" cy="100850"/>
          </a:xfrm>
          <a:prstGeom prst="rect">
            <a:avLst/>
          </a:prstGeom>
        </p:spPr>
      </p:pic>
      <p:pic>
        <p:nvPicPr>
          <p:cNvPr id="1030" name="Picture 1029"/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0" b="100000" l="2344" r="96289">
                        <a14:foregroundMark x1="49805" y1="29492" x2="49805" y2="29492"/>
                        <a14:foregroundMark x1="49219" y1="78320" x2="49219" y2="783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2420" y="4530665"/>
            <a:ext cx="111143" cy="111143"/>
          </a:xfrm>
          <a:prstGeom prst="rect">
            <a:avLst/>
          </a:prstGeom>
        </p:spPr>
      </p:pic>
      <p:pic>
        <p:nvPicPr>
          <p:cNvPr id="1032" name="Picture 1031"/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9961" b="89844" l="0" r="100000">
                        <a14:foregroundMark x1="27148" y1="73242" x2="27148" y2="73242"/>
                        <a14:foregroundMark x1="78320" y1="26563" x2="78320" y2="265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309" y="5349815"/>
            <a:ext cx="125290" cy="125290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5589904" y="557546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Visited Israel once.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01139" y="5634830"/>
            <a:ext cx="128260" cy="128258"/>
          </a:xfrm>
          <a:prstGeom prst="rect">
            <a:avLst/>
          </a:prstGeom>
        </p:spPr>
      </p:pic>
      <p:pic>
        <p:nvPicPr>
          <p:cNvPr id="1033" name="Picture 1032"/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172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4379" y="5502878"/>
            <a:ext cx="101780" cy="101780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5050356" y="1688678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8 hours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068718" y="252298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6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050845" y="334881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5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029548" y="4197434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029548" y="503311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80617" y="1684915"/>
            <a:ext cx="1346564" cy="78862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4373" y="1970946"/>
            <a:ext cx="242885" cy="242885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662105" y="965126"/>
            <a:ext cx="249413" cy="24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9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832</TotalTime>
  <Words>639</Words>
  <Application>Microsoft Office PowerPoint</Application>
  <PresentationFormat>Widescreen</PresentationFormat>
  <Paragraphs>179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Grinshpoon</dc:creator>
  <cp:lastModifiedBy>Alon Grinshpoon</cp:lastModifiedBy>
  <cp:revision>154</cp:revision>
  <dcterms:created xsi:type="dcterms:W3CDTF">2014-10-09T18:50:43Z</dcterms:created>
  <dcterms:modified xsi:type="dcterms:W3CDTF">2015-04-07T15:52:02Z</dcterms:modified>
</cp:coreProperties>
</file>