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302" r:id="rId2"/>
    <p:sldId id="303" r:id="rId3"/>
    <p:sldId id="313" r:id="rId4"/>
    <p:sldId id="277" r:id="rId5"/>
    <p:sldId id="304" r:id="rId6"/>
    <p:sldId id="315" r:id="rId7"/>
    <p:sldId id="316" r:id="rId8"/>
    <p:sldId id="307" r:id="rId9"/>
    <p:sldId id="306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47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02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3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052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51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716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50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29.jpe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7.jpeg"/><Relationship Id="rId24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31.png"/><Relationship Id="rId23" Type="http://schemas.microsoft.com/office/2007/relationships/hdphoto" Target="../media/hdphoto11.wdp"/><Relationship Id="rId28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30.png"/><Relationship Id="rId22" Type="http://schemas.openxmlformats.org/officeDocument/2006/relationships/image" Target="../media/image35.png"/><Relationship Id="rId27" Type="http://schemas.microsoft.com/office/2007/relationships/hdphoto" Target="../media/hdphoto1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29.jpeg"/><Relationship Id="rId18" Type="http://schemas.openxmlformats.org/officeDocument/2006/relationships/image" Target="../media/image33.png"/><Relationship Id="rId26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7.jpeg"/><Relationship Id="rId24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31.png"/><Relationship Id="rId23" Type="http://schemas.microsoft.com/office/2007/relationships/hdphoto" Target="../media/hdphoto11.wdp"/><Relationship Id="rId28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30.png"/><Relationship Id="rId22" Type="http://schemas.openxmlformats.org/officeDocument/2006/relationships/image" Target="../media/image35.png"/><Relationship Id="rId27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microsoft.com/office/2007/relationships/hdphoto" Target="../media/hdphoto15.wdp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14.wdp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microsoft.com/office/2007/relationships/hdphoto" Target="../media/hdphoto16.wdp"/><Relationship Id="rId4" Type="http://schemas.microsoft.com/office/2007/relationships/hdphoto" Target="../media/hdphoto2.wdp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3.png"/><Relationship Id="rId17" Type="http://schemas.microsoft.com/office/2007/relationships/hdphoto" Target="../media/hdphoto6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2.png"/><Relationship Id="rId15" Type="http://schemas.openxmlformats.org/officeDocument/2006/relationships/image" Target="../media/image16.jpe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12" Type="http://schemas.microsoft.com/office/2007/relationships/hdphoto" Target="../media/hdphoto6.wdp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16.jpeg"/><Relationship Id="rId19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15.png"/><Relationship Id="rId1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microsoft.com/office/2007/relationships/hdphoto" Target="../media/hdphoto7.wdp"/><Relationship Id="rId7" Type="http://schemas.openxmlformats.org/officeDocument/2006/relationships/image" Target="../media/image11.jpeg"/><Relationship Id="rId12" Type="http://schemas.microsoft.com/office/2007/relationships/hdphoto" Target="../media/hdphoto6.wdp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microsoft.com/office/2007/relationships/hdphoto" Target="../media/hdphoto5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16.jpeg"/><Relationship Id="rId19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15.png"/><Relationship Id="rId1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1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1.jpe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14.jpeg"/><Relationship Id="rId19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29.jpeg"/><Relationship Id="rId18" Type="http://schemas.openxmlformats.org/officeDocument/2006/relationships/image" Target="../media/image33.png"/><Relationship Id="rId26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7.jpeg"/><Relationship Id="rId24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31.png"/><Relationship Id="rId23" Type="http://schemas.microsoft.com/office/2007/relationships/hdphoto" Target="../media/hdphoto11.wdp"/><Relationship Id="rId10" Type="http://schemas.openxmlformats.org/officeDocument/2006/relationships/image" Target="../media/image26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6572405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615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8993" y="252694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endParaRPr lang="he-IL" sz="14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2" y="2523248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1" y="1689457"/>
            <a:ext cx="777600" cy="777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562600" y="2027433"/>
            <a:ext cx="1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Great! </a:t>
            </a:r>
            <a:r>
              <a:rPr lang="en-US" sz="8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:) See you there!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10 minutes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3863" y="31082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 hour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993" y="2869960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Hey dude!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898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016" y="2070710"/>
            <a:ext cx="121737" cy="12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2916959"/>
            <a:ext cx="121737" cy="12173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98993" y="3360732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Emily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053863" y="394206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hour and 20 </a:t>
            </a:r>
            <a:r>
              <a:rPr lang="en-US" sz="8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minuts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8993" y="3703751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I’ll will be at FCO at 11am.</a:t>
            </a:r>
            <a:endParaRPr lang="he-IL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3750750"/>
            <a:ext cx="121737" cy="12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322" y="3354798"/>
            <a:ext cx="777600" cy="777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23339" r="23277"/>
          <a:stretch/>
        </p:blipFill>
        <p:spPr>
          <a:xfrm>
            <a:off x="4684295" y="1631046"/>
            <a:ext cx="2833035" cy="422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87" y="3247704"/>
            <a:ext cx="330476" cy="3304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9983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4158585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2625" y="2164909"/>
            <a:ext cx="2286000" cy="228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8360" y="4534000"/>
            <a:ext cx="2835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Hurry </a:t>
            </a:r>
            <a:r>
              <a:rPr lang="en-US" sz="32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up!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Your flight leaves in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 hour!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5" name="Rectangle 34"/>
          <p:cNvSpPr/>
          <p:nvPr/>
        </p:nvSpPr>
        <p:spPr>
          <a:xfrm>
            <a:off x="5397257" y="2167723"/>
            <a:ext cx="2092991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4688979" y="2888403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6807" y="3424317"/>
            <a:ext cx="2086295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Rectangle 41"/>
          <p:cNvSpPr/>
          <p:nvPr/>
        </p:nvSpPr>
        <p:spPr>
          <a:xfrm>
            <a:off x="5397257" y="4654299"/>
            <a:ext cx="2103922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Chord 56"/>
          <p:cNvSpPr/>
          <p:nvPr/>
        </p:nvSpPr>
        <p:spPr>
          <a:xfrm rot="7983879">
            <a:off x="5467164" y="5171363"/>
            <a:ext cx="1244848" cy="1250216"/>
          </a:xfrm>
          <a:prstGeom prst="chord">
            <a:avLst>
              <a:gd name="adj1" fmla="val 2476101"/>
              <a:gd name="adj2" fmla="val 13931417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5737871" y="5316379"/>
            <a:ext cx="732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</a:t>
            </a:r>
            <a:endParaRPr lang="he-I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63030" y="1626919"/>
            <a:ext cx="2153452" cy="540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are you?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37683" y="1712458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66777" y="2900805"/>
            <a:ext cx="2152800" cy="5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are you heading?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37683" y="2934722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66348" y="4123069"/>
            <a:ext cx="2152800" cy="540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When?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74" name="Rectangle 73"/>
          <p:cNvSpPr/>
          <p:nvPr/>
        </p:nvSpPr>
        <p:spPr>
          <a:xfrm>
            <a:off x="6867696" y="822492"/>
            <a:ext cx="646425" cy="539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927109" y="915170"/>
            <a:ext cx="570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Skip</a:t>
            </a:r>
            <a:endParaRPr lang="he-IL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1736" y="2179180"/>
            <a:ext cx="2265592" cy="3328715"/>
            <a:chOff x="4661736" y="1875212"/>
            <a:chExt cx="2265592" cy="3328715"/>
          </a:xfrm>
        </p:grpSpPr>
        <p:sp>
          <p:nvSpPr>
            <p:cNvPr id="18" name="Rectangle 17"/>
            <p:cNvSpPr/>
            <p:nvPr/>
          </p:nvSpPr>
          <p:spPr>
            <a:xfrm>
              <a:off x="4668253" y="1875212"/>
              <a:ext cx="2258856" cy="6274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300" y="1970746"/>
              <a:ext cx="471396" cy="471396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4668253" y="2773579"/>
              <a:ext cx="2258856" cy="627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3450" y="2890404"/>
              <a:ext cx="433821" cy="433821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4661736" y="3673378"/>
              <a:ext cx="2258856" cy="627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4229" y="3747454"/>
              <a:ext cx="479338" cy="4793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4668472" y="4576437"/>
              <a:ext cx="2258856" cy="627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7228" y="4650979"/>
              <a:ext cx="457905" cy="457905"/>
            </a:xfrm>
            <a:prstGeom prst="rect">
              <a:avLst/>
            </a:prstGeom>
          </p:spPr>
        </p:pic>
      </p:grpSp>
      <p:sp>
        <p:nvSpPr>
          <p:cNvPr id="131" name="Rectangle 130"/>
          <p:cNvSpPr/>
          <p:nvPr/>
        </p:nvSpPr>
        <p:spPr>
          <a:xfrm>
            <a:off x="4666449" y="1657567"/>
            <a:ext cx="934251" cy="276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22961" y="4190023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31794" y="5017633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3395318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3361673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3614575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users! Visit us a terminal 2.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38081524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users. Visit us a terminal 2.</a:t>
            </a:r>
            <a:endParaRPr lang="he-IL" sz="900" dirty="0"/>
          </a:p>
        </p:txBody>
      </p:sp>
      <p:sp>
        <p:nvSpPr>
          <p:cNvPr id="46" name="Rectangle 45"/>
          <p:cNvSpPr/>
          <p:nvPr/>
        </p:nvSpPr>
        <p:spPr>
          <a:xfrm>
            <a:off x="4682035" y="3355038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5791" y="3633048"/>
            <a:ext cx="242885" cy="2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1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44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868</TotalTime>
  <Words>913</Words>
  <Application>Microsoft Office PowerPoint</Application>
  <PresentationFormat>Widescreen</PresentationFormat>
  <Paragraphs>221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160</cp:revision>
  <dcterms:created xsi:type="dcterms:W3CDTF">2014-10-09T18:50:43Z</dcterms:created>
  <dcterms:modified xsi:type="dcterms:W3CDTF">2015-04-07T17:02:49Z</dcterms:modified>
</cp:coreProperties>
</file>