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389" r:id="rId5"/>
    <p:sldId id="383" r:id="rId6"/>
    <p:sldId id="391" r:id="rId7"/>
    <p:sldId id="409" r:id="rId8"/>
    <p:sldId id="410" r:id="rId9"/>
    <p:sldId id="412" r:id="rId10"/>
    <p:sldId id="413" r:id="rId11"/>
    <p:sldId id="414" r:id="rId12"/>
    <p:sldId id="415" r:id="rId13"/>
    <p:sldId id="397" r:id="rId14"/>
    <p:sldId id="408" r:id="rId15"/>
    <p:sldId id="407" r:id="rId16"/>
    <p:sldId id="406" r:id="rId17"/>
    <p:sldId id="405" r:id="rId18"/>
    <p:sldId id="404" r:id="rId19"/>
    <p:sldId id="403" r:id="rId20"/>
    <p:sldId id="3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841CD7-A621-4ACA-92D2-C06780B34E9F}" v="17" dt="2024-12-08T06:31:48.470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6327" autoAdjust="0"/>
  </p:normalViewPr>
  <p:slideViewPr>
    <p:cSldViewPr snapToGrid="0">
      <p:cViewPr varScale="1">
        <p:scale>
          <a:sx n="63" d="100"/>
          <a:sy n="63" d="100"/>
        </p:scale>
        <p:origin x="67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wan, Rony Rameshbhai - (ronymacwan)" userId="67717e0f-1e85-4f34-bb9c-fd2adb198c0e" providerId="ADAL" clId="{C3841CD7-A621-4ACA-92D2-C06780B34E9F}"/>
    <pc:docChg chg="undo custSel addSld delSld modSld">
      <pc:chgData name="Macwan, Rony Rameshbhai - (ronymacwan)" userId="67717e0f-1e85-4f34-bb9c-fd2adb198c0e" providerId="ADAL" clId="{C3841CD7-A621-4ACA-92D2-C06780B34E9F}" dt="2024-12-08T06:31:48.470" v="150" actId="1076"/>
      <pc:docMkLst>
        <pc:docMk/>
      </pc:docMkLst>
      <pc:sldChg chg="modSp">
        <pc:chgData name="Macwan, Rony Rameshbhai - (ronymacwan)" userId="67717e0f-1e85-4f34-bb9c-fd2adb198c0e" providerId="ADAL" clId="{C3841CD7-A621-4ACA-92D2-C06780B34E9F}" dt="2024-12-08T06:19:04.710" v="19"/>
        <pc:sldMkLst>
          <pc:docMk/>
          <pc:sldMk cId="3346685798" sldId="383"/>
        </pc:sldMkLst>
        <pc:spChg chg="mod">
          <ac:chgData name="Macwan, Rony Rameshbhai - (ronymacwan)" userId="67717e0f-1e85-4f34-bb9c-fd2adb198c0e" providerId="ADAL" clId="{C3841CD7-A621-4ACA-92D2-C06780B34E9F}" dt="2024-12-08T06:19:04.710" v="19"/>
          <ac:spMkLst>
            <pc:docMk/>
            <pc:sldMk cId="3346685798" sldId="383"/>
            <ac:spMk id="2" creationId="{B530BF65-C84B-45C3-72CA-AFDA68851174}"/>
          </ac:spMkLst>
        </pc:spChg>
        <pc:spChg chg="mod">
          <ac:chgData name="Macwan, Rony Rameshbhai - (ronymacwan)" userId="67717e0f-1e85-4f34-bb9c-fd2adb198c0e" providerId="ADAL" clId="{C3841CD7-A621-4ACA-92D2-C06780B34E9F}" dt="2024-12-08T06:19:04.710" v="19"/>
          <ac:spMkLst>
            <pc:docMk/>
            <pc:sldMk cId="3346685798" sldId="383"/>
            <ac:spMk id="3" creationId="{3B8EBC2C-6DD7-5003-38EB-40753046FE8C}"/>
          </ac:spMkLst>
        </pc:spChg>
      </pc:sldChg>
      <pc:sldChg chg="delSp modSp mod">
        <pc:chgData name="Macwan, Rony Rameshbhai - (ronymacwan)" userId="67717e0f-1e85-4f34-bb9c-fd2adb198c0e" providerId="ADAL" clId="{C3841CD7-A621-4ACA-92D2-C06780B34E9F}" dt="2024-12-08T06:31:48.470" v="150" actId="1076"/>
        <pc:sldMkLst>
          <pc:docMk/>
          <pc:sldMk cId="1440871986" sldId="389"/>
        </pc:sldMkLst>
        <pc:spChg chg="mod">
          <ac:chgData name="Macwan, Rony Rameshbhai - (ronymacwan)" userId="67717e0f-1e85-4f34-bb9c-fd2adb198c0e" providerId="ADAL" clId="{C3841CD7-A621-4ACA-92D2-C06780B34E9F}" dt="2024-12-08T06:19:04.710" v="19"/>
          <ac:spMkLst>
            <pc:docMk/>
            <pc:sldMk cId="1440871986" sldId="389"/>
            <ac:spMk id="2" creationId="{65B8CE60-587E-1D5C-8B50-ED3441BA49CE}"/>
          </ac:spMkLst>
        </pc:spChg>
        <pc:spChg chg="mod">
          <ac:chgData name="Macwan, Rony Rameshbhai - (ronymacwan)" userId="67717e0f-1e85-4f34-bb9c-fd2adb198c0e" providerId="ADAL" clId="{C3841CD7-A621-4ACA-92D2-C06780B34E9F}" dt="2024-12-08T06:19:04.710" v="19"/>
          <ac:spMkLst>
            <pc:docMk/>
            <pc:sldMk cId="1440871986" sldId="389"/>
            <ac:spMk id="3" creationId="{0E02AE9C-BA1D-195E-3B93-A5A0CC03D8F3}"/>
          </ac:spMkLst>
        </pc:spChg>
        <pc:spChg chg="del mod">
          <ac:chgData name="Macwan, Rony Rameshbhai - (ronymacwan)" userId="67717e0f-1e85-4f34-bb9c-fd2adb198c0e" providerId="ADAL" clId="{C3841CD7-A621-4ACA-92D2-C06780B34E9F}" dt="2024-12-08T06:31:43.544" v="149" actId="478"/>
          <ac:spMkLst>
            <pc:docMk/>
            <pc:sldMk cId="1440871986" sldId="389"/>
            <ac:spMk id="5" creationId="{EA44ADD3-EF55-1062-5215-313B44650286}"/>
          </ac:spMkLst>
        </pc:spChg>
        <pc:picChg chg="mod">
          <ac:chgData name="Macwan, Rony Rameshbhai - (ronymacwan)" userId="67717e0f-1e85-4f34-bb9c-fd2adb198c0e" providerId="ADAL" clId="{C3841CD7-A621-4ACA-92D2-C06780B34E9F}" dt="2024-12-08T06:31:48.470" v="150" actId="1076"/>
          <ac:picMkLst>
            <pc:docMk/>
            <pc:sldMk cId="1440871986" sldId="389"/>
            <ac:picMk id="1026" creationId="{61A2E01C-4268-99A9-3FF3-2D738AA9EB29}"/>
          </ac:picMkLst>
        </pc:picChg>
        <pc:picChg chg="mod">
          <ac:chgData name="Macwan, Rony Rameshbhai - (ronymacwan)" userId="67717e0f-1e85-4f34-bb9c-fd2adb198c0e" providerId="ADAL" clId="{C3841CD7-A621-4ACA-92D2-C06780B34E9F}" dt="2024-12-08T06:31:34.802" v="146" actId="1076"/>
          <ac:picMkLst>
            <pc:docMk/>
            <pc:sldMk cId="1440871986" sldId="389"/>
            <ac:picMk id="1028" creationId="{3779F896-2DA1-0E33-F6E9-1B51330F0DE4}"/>
          </ac:picMkLst>
        </pc:picChg>
      </pc:sldChg>
      <pc:sldChg chg="modSp">
        <pc:chgData name="Macwan, Rony Rameshbhai - (ronymacwan)" userId="67717e0f-1e85-4f34-bb9c-fd2adb198c0e" providerId="ADAL" clId="{C3841CD7-A621-4ACA-92D2-C06780B34E9F}" dt="2024-12-08T06:19:04.710" v="19"/>
        <pc:sldMkLst>
          <pc:docMk/>
          <pc:sldMk cId="3200312026" sldId="391"/>
        </pc:sldMkLst>
        <pc:spChg chg="mod">
          <ac:chgData name="Macwan, Rony Rameshbhai - (ronymacwan)" userId="67717e0f-1e85-4f34-bb9c-fd2adb198c0e" providerId="ADAL" clId="{C3841CD7-A621-4ACA-92D2-C06780B34E9F}" dt="2024-12-08T06:19:04.710" v="19"/>
          <ac:spMkLst>
            <pc:docMk/>
            <pc:sldMk cId="3200312026" sldId="391"/>
            <ac:spMk id="3" creationId="{545D3755-C3E2-975E-DE68-CDECC4B526EC}"/>
          </ac:spMkLst>
        </pc:spChg>
        <pc:spChg chg="mod">
          <ac:chgData name="Macwan, Rony Rameshbhai - (ronymacwan)" userId="67717e0f-1e85-4f34-bb9c-fd2adb198c0e" providerId="ADAL" clId="{C3841CD7-A621-4ACA-92D2-C06780B34E9F}" dt="2024-12-08T06:19:04.710" v="19"/>
          <ac:spMkLst>
            <pc:docMk/>
            <pc:sldMk cId="3200312026" sldId="391"/>
            <ac:spMk id="7" creationId="{F70BD87D-F7DA-961B-4024-A354DC87D168}"/>
          </ac:spMkLst>
        </pc:spChg>
      </pc:sldChg>
      <pc:sldChg chg="modSp">
        <pc:chgData name="Macwan, Rony Rameshbhai - (ronymacwan)" userId="67717e0f-1e85-4f34-bb9c-fd2adb198c0e" providerId="ADAL" clId="{C3841CD7-A621-4ACA-92D2-C06780B34E9F}" dt="2024-12-08T06:19:04.710" v="19"/>
        <pc:sldMkLst>
          <pc:docMk/>
          <pc:sldMk cId="2039059756" sldId="397"/>
        </pc:sldMkLst>
        <pc:spChg chg="mod">
          <ac:chgData name="Macwan, Rony Rameshbhai - (ronymacwan)" userId="67717e0f-1e85-4f34-bb9c-fd2adb198c0e" providerId="ADAL" clId="{C3841CD7-A621-4ACA-92D2-C06780B34E9F}" dt="2024-12-08T06:19:04.710" v="19"/>
          <ac:spMkLst>
            <pc:docMk/>
            <pc:sldMk cId="2039059756" sldId="397"/>
            <ac:spMk id="3" creationId="{591442CD-A26D-1761-8CE7-8BC3075BB4ED}"/>
          </ac:spMkLst>
        </pc:spChg>
        <pc:spChg chg="mod">
          <ac:chgData name="Macwan, Rony Rameshbhai - (ronymacwan)" userId="67717e0f-1e85-4f34-bb9c-fd2adb198c0e" providerId="ADAL" clId="{C3841CD7-A621-4ACA-92D2-C06780B34E9F}" dt="2024-12-08T06:19:04.710" v="19"/>
          <ac:spMkLst>
            <pc:docMk/>
            <pc:sldMk cId="2039059756" sldId="397"/>
            <ac:spMk id="9" creationId="{5AB6D40A-2A0A-AF3D-8CF7-3ECD37765637}"/>
          </ac:spMkLst>
        </pc:spChg>
      </pc:sldChg>
      <pc:sldChg chg="modSp">
        <pc:chgData name="Macwan, Rony Rameshbhai - (ronymacwan)" userId="67717e0f-1e85-4f34-bb9c-fd2adb198c0e" providerId="ADAL" clId="{C3841CD7-A621-4ACA-92D2-C06780B34E9F}" dt="2024-12-08T06:19:04.710" v="19"/>
        <pc:sldMkLst>
          <pc:docMk/>
          <pc:sldMk cId="4261132419" sldId="398"/>
        </pc:sldMkLst>
        <pc:spChg chg="mod">
          <ac:chgData name="Macwan, Rony Rameshbhai - (ronymacwan)" userId="67717e0f-1e85-4f34-bb9c-fd2adb198c0e" providerId="ADAL" clId="{C3841CD7-A621-4ACA-92D2-C06780B34E9F}" dt="2024-12-08T06:19:04.710" v="19"/>
          <ac:spMkLst>
            <pc:docMk/>
            <pc:sldMk cId="4261132419" sldId="398"/>
            <ac:spMk id="2" creationId="{F810C1B7-6E4E-3DEE-50C0-1CA3B14303EE}"/>
          </ac:spMkLst>
        </pc:spChg>
        <pc:spChg chg="mod">
          <ac:chgData name="Macwan, Rony Rameshbhai - (ronymacwan)" userId="67717e0f-1e85-4f34-bb9c-fd2adb198c0e" providerId="ADAL" clId="{C3841CD7-A621-4ACA-92D2-C06780B34E9F}" dt="2024-12-08T06:19:04.710" v="19"/>
          <ac:spMkLst>
            <pc:docMk/>
            <pc:sldMk cId="4261132419" sldId="398"/>
            <ac:spMk id="3" creationId="{8BE734F0-2DDD-AF70-F13D-F9E4C1929411}"/>
          </ac:spMkLst>
        </pc:spChg>
      </pc:sldChg>
      <pc:sldChg chg="modSp mod">
        <pc:chgData name="Macwan, Rony Rameshbhai - (ronymacwan)" userId="67717e0f-1e85-4f34-bb9c-fd2adb198c0e" providerId="ADAL" clId="{C3841CD7-A621-4ACA-92D2-C06780B34E9F}" dt="2024-12-08T06:19:04.710" v="19"/>
        <pc:sldMkLst>
          <pc:docMk/>
          <pc:sldMk cId="1850768898" sldId="404"/>
        </pc:sldMkLst>
        <pc:spChg chg="mod">
          <ac:chgData name="Macwan, Rony Rameshbhai - (ronymacwan)" userId="67717e0f-1e85-4f34-bb9c-fd2adb198c0e" providerId="ADAL" clId="{C3841CD7-A621-4ACA-92D2-C06780B34E9F}" dt="2024-12-08T06:19:04.710" v="19"/>
          <ac:spMkLst>
            <pc:docMk/>
            <pc:sldMk cId="1850768898" sldId="404"/>
            <ac:spMk id="2" creationId="{F0759DC4-8B30-98A0-5BAB-C78BA4A4AD55}"/>
          </ac:spMkLst>
        </pc:spChg>
        <pc:spChg chg="mod">
          <ac:chgData name="Macwan, Rony Rameshbhai - (ronymacwan)" userId="67717e0f-1e85-4f34-bb9c-fd2adb198c0e" providerId="ADAL" clId="{C3841CD7-A621-4ACA-92D2-C06780B34E9F}" dt="2024-12-08T06:19:04.710" v="19"/>
          <ac:spMkLst>
            <pc:docMk/>
            <pc:sldMk cId="1850768898" sldId="404"/>
            <ac:spMk id="3" creationId="{4096FB3A-B62C-3DAB-4FD1-B4EBDD650AEF}"/>
          </ac:spMkLst>
        </pc:spChg>
        <pc:spChg chg="mod">
          <ac:chgData name="Macwan, Rony Rameshbhai - (ronymacwan)" userId="67717e0f-1e85-4f34-bb9c-fd2adb198c0e" providerId="ADAL" clId="{C3841CD7-A621-4ACA-92D2-C06780B34E9F}" dt="2024-12-08T06:19:04.710" v="19"/>
          <ac:spMkLst>
            <pc:docMk/>
            <pc:sldMk cId="1850768898" sldId="404"/>
            <ac:spMk id="4" creationId="{43E198AA-251D-4446-30C4-8F2FA7F6A72C}"/>
          </ac:spMkLst>
        </pc:spChg>
      </pc:sldChg>
      <pc:sldChg chg="modSp">
        <pc:chgData name="Macwan, Rony Rameshbhai - (ronymacwan)" userId="67717e0f-1e85-4f34-bb9c-fd2adb198c0e" providerId="ADAL" clId="{C3841CD7-A621-4ACA-92D2-C06780B34E9F}" dt="2024-12-08T06:19:04.710" v="19"/>
        <pc:sldMkLst>
          <pc:docMk/>
          <pc:sldMk cId="4127695141" sldId="405"/>
        </pc:sldMkLst>
        <pc:spChg chg="mod">
          <ac:chgData name="Macwan, Rony Rameshbhai - (ronymacwan)" userId="67717e0f-1e85-4f34-bb9c-fd2adb198c0e" providerId="ADAL" clId="{C3841CD7-A621-4ACA-92D2-C06780B34E9F}" dt="2024-12-08T06:19:04.710" v="19"/>
          <ac:spMkLst>
            <pc:docMk/>
            <pc:sldMk cId="4127695141" sldId="405"/>
            <ac:spMk id="4" creationId="{CDB14AAA-1F04-769D-E7F0-4F68C8EB9283}"/>
          </ac:spMkLst>
        </pc:spChg>
        <pc:spChg chg="mod">
          <ac:chgData name="Macwan, Rony Rameshbhai - (ronymacwan)" userId="67717e0f-1e85-4f34-bb9c-fd2adb198c0e" providerId="ADAL" clId="{C3841CD7-A621-4ACA-92D2-C06780B34E9F}" dt="2024-12-08T06:19:04.710" v="19"/>
          <ac:spMkLst>
            <pc:docMk/>
            <pc:sldMk cId="4127695141" sldId="405"/>
            <ac:spMk id="6" creationId="{76A9A9A7-F1D2-237D-AC72-E21A286F0A6F}"/>
          </ac:spMkLst>
        </pc:spChg>
      </pc:sldChg>
      <pc:sldChg chg="modSp">
        <pc:chgData name="Macwan, Rony Rameshbhai - (ronymacwan)" userId="67717e0f-1e85-4f34-bb9c-fd2adb198c0e" providerId="ADAL" clId="{C3841CD7-A621-4ACA-92D2-C06780B34E9F}" dt="2024-12-08T06:19:04.710" v="19"/>
        <pc:sldMkLst>
          <pc:docMk/>
          <pc:sldMk cId="298364507" sldId="406"/>
        </pc:sldMkLst>
        <pc:spChg chg="mod">
          <ac:chgData name="Macwan, Rony Rameshbhai - (ronymacwan)" userId="67717e0f-1e85-4f34-bb9c-fd2adb198c0e" providerId="ADAL" clId="{C3841CD7-A621-4ACA-92D2-C06780B34E9F}" dt="2024-12-08T06:19:04.710" v="19"/>
          <ac:spMkLst>
            <pc:docMk/>
            <pc:sldMk cId="298364507" sldId="406"/>
            <ac:spMk id="2" creationId="{F52A871D-B15E-C971-7C85-0AF173E38781}"/>
          </ac:spMkLst>
        </pc:spChg>
        <pc:spChg chg="mod">
          <ac:chgData name="Macwan, Rony Rameshbhai - (ronymacwan)" userId="67717e0f-1e85-4f34-bb9c-fd2adb198c0e" providerId="ADAL" clId="{C3841CD7-A621-4ACA-92D2-C06780B34E9F}" dt="2024-12-08T06:19:04.710" v="19"/>
          <ac:spMkLst>
            <pc:docMk/>
            <pc:sldMk cId="298364507" sldId="406"/>
            <ac:spMk id="3" creationId="{34F2E863-4A4C-76FE-444A-083F93043389}"/>
          </ac:spMkLst>
        </pc:spChg>
        <pc:picChg chg="mod">
          <ac:chgData name="Macwan, Rony Rameshbhai - (ronymacwan)" userId="67717e0f-1e85-4f34-bb9c-fd2adb198c0e" providerId="ADAL" clId="{C3841CD7-A621-4ACA-92D2-C06780B34E9F}" dt="2024-12-08T06:19:04.710" v="19"/>
          <ac:picMkLst>
            <pc:docMk/>
            <pc:sldMk cId="298364507" sldId="406"/>
            <ac:picMk id="5" creationId="{F2B2501C-600C-11B3-1ECD-912D988906A5}"/>
          </ac:picMkLst>
        </pc:picChg>
      </pc:sldChg>
      <pc:sldChg chg="modSp mod">
        <pc:chgData name="Macwan, Rony Rameshbhai - (ronymacwan)" userId="67717e0f-1e85-4f34-bb9c-fd2adb198c0e" providerId="ADAL" clId="{C3841CD7-A621-4ACA-92D2-C06780B34E9F}" dt="2024-12-08T06:19:04.710" v="19"/>
        <pc:sldMkLst>
          <pc:docMk/>
          <pc:sldMk cId="3088225330" sldId="407"/>
        </pc:sldMkLst>
        <pc:spChg chg="mod">
          <ac:chgData name="Macwan, Rony Rameshbhai - (ronymacwan)" userId="67717e0f-1e85-4f34-bb9c-fd2adb198c0e" providerId="ADAL" clId="{C3841CD7-A621-4ACA-92D2-C06780B34E9F}" dt="2024-12-08T06:19:04.710" v="19"/>
          <ac:spMkLst>
            <pc:docMk/>
            <pc:sldMk cId="3088225330" sldId="407"/>
            <ac:spMk id="2" creationId="{60BD29B5-1B58-809F-FEA7-B82105E94664}"/>
          </ac:spMkLst>
        </pc:spChg>
        <pc:spChg chg="mod">
          <ac:chgData name="Macwan, Rony Rameshbhai - (ronymacwan)" userId="67717e0f-1e85-4f34-bb9c-fd2adb198c0e" providerId="ADAL" clId="{C3841CD7-A621-4ACA-92D2-C06780B34E9F}" dt="2024-12-08T06:19:04.710" v="19"/>
          <ac:spMkLst>
            <pc:docMk/>
            <pc:sldMk cId="3088225330" sldId="407"/>
            <ac:spMk id="3" creationId="{8B599B60-BF79-A832-6AD4-6C6FC6CE4317}"/>
          </ac:spMkLst>
        </pc:spChg>
        <pc:spChg chg="mod">
          <ac:chgData name="Macwan, Rony Rameshbhai - (ronymacwan)" userId="67717e0f-1e85-4f34-bb9c-fd2adb198c0e" providerId="ADAL" clId="{C3841CD7-A621-4ACA-92D2-C06780B34E9F}" dt="2024-12-08T06:19:04.710" v="19"/>
          <ac:spMkLst>
            <pc:docMk/>
            <pc:sldMk cId="3088225330" sldId="407"/>
            <ac:spMk id="4" creationId="{07C3632C-2D2E-7026-33B8-EE42DA4BDB5C}"/>
          </ac:spMkLst>
        </pc:spChg>
      </pc:sldChg>
      <pc:sldChg chg="modSp">
        <pc:chgData name="Macwan, Rony Rameshbhai - (ronymacwan)" userId="67717e0f-1e85-4f34-bb9c-fd2adb198c0e" providerId="ADAL" clId="{C3841CD7-A621-4ACA-92D2-C06780B34E9F}" dt="2024-12-08T06:19:04.710" v="19"/>
        <pc:sldMkLst>
          <pc:docMk/>
          <pc:sldMk cId="888484295" sldId="408"/>
        </pc:sldMkLst>
        <pc:spChg chg="mod">
          <ac:chgData name="Macwan, Rony Rameshbhai - (ronymacwan)" userId="67717e0f-1e85-4f34-bb9c-fd2adb198c0e" providerId="ADAL" clId="{C3841CD7-A621-4ACA-92D2-C06780B34E9F}" dt="2024-12-08T06:19:04.710" v="19"/>
          <ac:spMkLst>
            <pc:docMk/>
            <pc:sldMk cId="888484295" sldId="408"/>
            <ac:spMk id="2" creationId="{805346ED-721D-85EE-2F1B-A31D0912DE29}"/>
          </ac:spMkLst>
        </pc:spChg>
        <pc:spChg chg="mod">
          <ac:chgData name="Macwan, Rony Rameshbhai - (ronymacwan)" userId="67717e0f-1e85-4f34-bb9c-fd2adb198c0e" providerId="ADAL" clId="{C3841CD7-A621-4ACA-92D2-C06780B34E9F}" dt="2024-12-08T06:19:04.710" v="19"/>
          <ac:spMkLst>
            <pc:docMk/>
            <pc:sldMk cId="888484295" sldId="408"/>
            <ac:spMk id="3" creationId="{DB097449-5B72-ADA0-3B2D-1CBC160D6B90}"/>
          </ac:spMkLst>
        </pc:spChg>
        <pc:spChg chg="mod">
          <ac:chgData name="Macwan, Rony Rameshbhai - (ronymacwan)" userId="67717e0f-1e85-4f34-bb9c-fd2adb198c0e" providerId="ADAL" clId="{C3841CD7-A621-4ACA-92D2-C06780B34E9F}" dt="2024-12-08T06:19:04.710" v="19"/>
          <ac:spMkLst>
            <pc:docMk/>
            <pc:sldMk cId="888484295" sldId="408"/>
            <ac:spMk id="4" creationId="{41FC7B50-71A6-D8BE-C032-5EB4CF5706D5}"/>
          </ac:spMkLst>
        </pc:spChg>
      </pc:sldChg>
      <pc:sldChg chg="modSp del mod">
        <pc:chgData name="Macwan, Rony Rameshbhai - (ronymacwan)" userId="67717e0f-1e85-4f34-bb9c-fd2adb198c0e" providerId="ADAL" clId="{C3841CD7-A621-4ACA-92D2-C06780B34E9F}" dt="2024-12-08T06:24:02.889" v="50" actId="2696"/>
        <pc:sldMkLst>
          <pc:docMk/>
          <pc:sldMk cId="637499429" sldId="411"/>
        </pc:sldMkLst>
        <pc:spChg chg="mod">
          <ac:chgData name="Macwan, Rony Rameshbhai - (ronymacwan)" userId="67717e0f-1e85-4f34-bb9c-fd2adb198c0e" providerId="ADAL" clId="{C3841CD7-A621-4ACA-92D2-C06780B34E9F}" dt="2024-12-08T06:19:55.884" v="29" actId="21"/>
          <ac:spMkLst>
            <pc:docMk/>
            <pc:sldMk cId="637499429" sldId="411"/>
            <ac:spMk id="4" creationId="{5888E5B4-1FA2-1FB4-3A94-9807B3A8A16C}"/>
          </ac:spMkLst>
        </pc:spChg>
      </pc:sldChg>
      <pc:sldChg chg="new del">
        <pc:chgData name="Macwan, Rony Rameshbhai - (ronymacwan)" userId="67717e0f-1e85-4f34-bb9c-fd2adb198c0e" providerId="ADAL" clId="{C3841CD7-A621-4ACA-92D2-C06780B34E9F}" dt="2024-12-08T06:18:12.088" v="3" actId="680"/>
        <pc:sldMkLst>
          <pc:docMk/>
          <pc:sldMk cId="487378768" sldId="412"/>
        </pc:sldMkLst>
      </pc:sldChg>
      <pc:sldChg chg="addSp delSp modSp new mod setBg">
        <pc:chgData name="Macwan, Rony Rameshbhai - (ronymacwan)" userId="67717e0f-1e85-4f34-bb9c-fd2adb198c0e" providerId="ADAL" clId="{C3841CD7-A621-4ACA-92D2-C06780B34E9F}" dt="2024-12-08T06:21:39.282" v="49" actId="1076"/>
        <pc:sldMkLst>
          <pc:docMk/>
          <pc:sldMk cId="1185701292" sldId="412"/>
        </pc:sldMkLst>
        <pc:spChg chg="mod">
          <ac:chgData name="Macwan, Rony Rameshbhai - (ronymacwan)" userId="67717e0f-1e85-4f34-bb9c-fd2adb198c0e" providerId="ADAL" clId="{C3841CD7-A621-4ACA-92D2-C06780B34E9F}" dt="2024-12-08T06:19:53.631" v="28" actId="1076"/>
          <ac:spMkLst>
            <pc:docMk/>
            <pc:sldMk cId="1185701292" sldId="412"/>
            <ac:spMk id="2" creationId="{7FAC324C-3C34-4F9E-99F1-0FB8896EB346}"/>
          </ac:spMkLst>
        </pc:spChg>
        <pc:spChg chg="mod">
          <ac:chgData name="Macwan, Rony Rameshbhai - (ronymacwan)" userId="67717e0f-1e85-4f34-bb9c-fd2adb198c0e" providerId="ADAL" clId="{C3841CD7-A621-4ACA-92D2-C06780B34E9F}" dt="2024-12-08T06:20:05.470" v="32" actId="1076"/>
          <ac:spMkLst>
            <pc:docMk/>
            <pc:sldMk cId="1185701292" sldId="412"/>
            <ac:spMk id="3" creationId="{C8A1AA20-8E79-9FC1-3D03-F92E3EE9E38B}"/>
          </ac:spMkLst>
        </pc:spChg>
        <pc:spChg chg="add">
          <ac:chgData name="Macwan, Rony Rameshbhai - (ronymacwan)" userId="67717e0f-1e85-4f34-bb9c-fd2adb198c0e" providerId="ADAL" clId="{C3841CD7-A621-4ACA-92D2-C06780B34E9F}" dt="2024-12-08T06:20:20.474" v="33"/>
          <ac:spMkLst>
            <pc:docMk/>
            <pc:sldMk cId="1185701292" sldId="412"/>
            <ac:spMk id="4" creationId="{9B3FF684-5E19-774D-B0A0-6C7F7B5E355C}"/>
          </ac:spMkLst>
        </pc:spChg>
        <pc:picChg chg="add del mod">
          <ac:chgData name="Macwan, Rony Rameshbhai - (ronymacwan)" userId="67717e0f-1e85-4f34-bb9c-fd2adb198c0e" providerId="ADAL" clId="{C3841CD7-A621-4ACA-92D2-C06780B34E9F}" dt="2024-12-08T06:20:58.941" v="41" actId="478"/>
          <ac:picMkLst>
            <pc:docMk/>
            <pc:sldMk cId="1185701292" sldId="412"/>
            <ac:picMk id="6" creationId="{A06A0B0C-110A-EB66-9410-4FFD12F703A8}"/>
          </ac:picMkLst>
        </pc:picChg>
        <pc:picChg chg="add mod">
          <ac:chgData name="Macwan, Rony Rameshbhai - (ronymacwan)" userId="67717e0f-1e85-4f34-bb9c-fd2adb198c0e" providerId="ADAL" clId="{C3841CD7-A621-4ACA-92D2-C06780B34E9F}" dt="2024-12-08T06:21:10.391" v="46" actId="1076"/>
          <ac:picMkLst>
            <pc:docMk/>
            <pc:sldMk cId="1185701292" sldId="412"/>
            <ac:picMk id="8" creationId="{41454951-614C-21F7-B049-ACD22C3156F3}"/>
          </ac:picMkLst>
        </pc:picChg>
        <pc:picChg chg="add mod">
          <ac:chgData name="Macwan, Rony Rameshbhai - (ronymacwan)" userId="67717e0f-1e85-4f34-bb9c-fd2adb198c0e" providerId="ADAL" clId="{C3841CD7-A621-4ACA-92D2-C06780B34E9F}" dt="2024-12-08T06:21:39.282" v="49" actId="1076"/>
          <ac:picMkLst>
            <pc:docMk/>
            <pc:sldMk cId="1185701292" sldId="412"/>
            <ac:picMk id="10" creationId="{B8A1CF20-591E-E7AC-3F20-D4EC9D454BEF}"/>
          </ac:picMkLst>
        </pc:picChg>
      </pc:sldChg>
      <pc:sldChg chg="new del">
        <pc:chgData name="Macwan, Rony Rameshbhai - (ronymacwan)" userId="67717e0f-1e85-4f34-bb9c-fd2adb198c0e" providerId="ADAL" clId="{C3841CD7-A621-4ACA-92D2-C06780B34E9F}" dt="2024-12-08T06:17:27.360" v="1" actId="680"/>
        <pc:sldMkLst>
          <pc:docMk/>
          <pc:sldMk cId="1608051480" sldId="412"/>
        </pc:sldMkLst>
      </pc:sldChg>
      <pc:sldChg chg="delSp modSp add mod">
        <pc:chgData name="Macwan, Rony Rameshbhai - (ronymacwan)" userId="67717e0f-1e85-4f34-bb9c-fd2adb198c0e" providerId="ADAL" clId="{C3841CD7-A621-4ACA-92D2-C06780B34E9F}" dt="2024-12-08T06:25:43.112" v="73" actId="255"/>
        <pc:sldMkLst>
          <pc:docMk/>
          <pc:sldMk cId="2718305706" sldId="413"/>
        </pc:sldMkLst>
        <pc:spChg chg="mod">
          <ac:chgData name="Macwan, Rony Rameshbhai - (ronymacwan)" userId="67717e0f-1e85-4f34-bb9c-fd2adb198c0e" providerId="ADAL" clId="{C3841CD7-A621-4ACA-92D2-C06780B34E9F}" dt="2024-12-08T06:25:43.112" v="73" actId="255"/>
          <ac:spMkLst>
            <pc:docMk/>
            <pc:sldMk cId="2718305706" sldId="413"/>
            <ac:spMk id="3" creationId="{3611A034-ED35-CE0E-EF66-A08534648F0E}"/>
          </ac:spMkLst>
        </pc:spChg>
        <pc:picChg chg="del">
          <ac:chgData name="Macwan, Rony Rameshbhai - (ronymacwan)" userId="67717e0f-1e85-4f34-bb9c-fd2adb198c0e" providerId="ADAL" clId="{C3841CD7-A621-4ACA-92D2-C06780B34E9F}" dt="2024-12-08T06:24:44.906" v="57" actId="478"/>
          <ac:picMkLst>
            <pc:docMk/>
            <pc:sldMk cId="2718305706" sldId="413"/>
            <ac:picMk id="8" creationId="{6D6BA09F-A192-8AFA-9CF0-2CA37C9244BC}"/>
          </ac:picMkLst>
        </pc:picChg>
        <pc:picChg chg="del">
          <ac:chgData name="Macwan, Rony Rameshbhai - (ronymacwan)" userId="67717e0f-1e85-4f34-bb9c-fd2adb198c0e" providerId="ADAL" clId="{C3841CD7-A621-4ACA-92D2-C06780B34E9F}" dt="2024-12-08T06:24:45.839" v="58" actId="478"/>
          <ac:picMkLst>
            <pc:docMk/>
            <pc:sldMk cId="2718305706" sldId="413"/>
            <ac:picMk id="10" creationId="{ECB2599E-6045-3049-0C9F-D49CC67708DF}"/>
          </ac:picMkLst>
        </pc:picChg>
      </pc:sldChg>
      <pc:sldChg chg="add del setBg">
        <pc:chgData name="Macwan, Rony Rameshbhai - (ronymacwan)" userId="67717e0f-1e85-4f34-bb9c-fd2adb198c0e" providerId="ADAL" clId="{C3841CD7-A621-4ACA-92D2-C06780B34E9F}" dt="2024-12-08T06:24:09.931" v="53"/>
        <pc:sldMkLst>
          <pc:docMk/>
          <pc:sldMk cId="1737691841" sldId="414"/>
        </pc:sldMkLst>
      </pc:sldChg>
      <pc:sldChg chg="addSp modSp add mod">
        <pc:chgData name="Macwan, Rony Rameshbhai - (ronymacwan)" userId="67717e0f-1e85-4f34-bb9c-fd2adb198c0e" providerId="ADAL" clId="{C3841CD7-A621-4ACA-92D2-C06780B34E9F}" dt="2024-12-08T06:30:55.381" v="140" actId="1076"/>
        <pc:sldMkLst>
          <pc:docMk/>
          <pc:sldMk cId="2057630151" sldId="414"/>
        </pc:sldMkLst>
        <pc:spChg chg="mod">
          <ac:chgData name="Macwan, Rony Rameshbhai - (ronymacwan)" userId="67717e0f-1e85-4f34-bb9c-fd2adb198c0e" providerId="ADAL" clId="{C3841CD7-A621-4ACA-92D2-C06780B34E9F}" dt="2024-12-08T06:28:34.440" v="122" actId="20577"/>
          <ac:spMkLst>
            <pc:docMk/>
            <pc:sldMk cId="2057630151" sldId="414"/>
            <ac:spMk id="2" creationId="{87E5D200-F12F-A57E-C9B1-55E071D6ADCE}"/>
          </ac:spMkLst>
        </pc:spChg>
        <pc:spChg chg="mod">
          <ac:chgData name="Macwan, Rony Rameshbhai - (ronymacwan)" userId="67717e0f-1e85-4f34-bb9c-fd2adb198c0e" providerId="ADAL" clId="{C3841CD7-A621-4ACA-92D2-C06780B34E9F}" dt="2024-12-08T06:26:07.121" v="89" actId="20577"/>
          <ac:spMkLst>
            <pc:docMk/>
            <pc:sldMk cId="2057630151" sldId="414"/>
            <ac:spMk id="3" creationId="{CEA207EC-2B7B-5B54-89DB-AD9FABE15421}"/>
          </ac:spMkLst>
        </pc:spChg>
        <pc:picChg chg="add mod">
          <ac:chgData name="Macwan, Rony Rameshbhai - (ronymacwan)" userId="67717e0f-1e85-4f34-bb9c-fd2adb198c0e" providerId="ADAL" clId="{C3841CD7-A621-4ACA-92D2-C06780B34E9F}" dt="2024-12-08T06:30:55.381" v="140" actId="1076"/>
          <ac:picMkLst>
            <pc:docMk/>
            <pc:sldMk cId="2057630151" sldId="414"/>
            <ac:picMk id="5" creationId="{7A81EE76-9928-BC8F-535A-A68DE65A08EF}"/>
          </ac:picMkLst>
        </pc:picChg>
      </pc:sldChg>
      <pc:sldChg chg="addSp delSp modSp add mod">
        <pc:chgData name="Macwan, Rony Rameshbhai - (ronymacwan)" userId="67717e0f-1e85-4f34-bb9c-fd2adb198c0e" providerId="ADAL" clId="{C3841CD7-A621-4ACA-92D2-C06780B34E9F}" dt="2024-12-08T06:31:29.103" v="145" actId="14100"/>
        <pc:sldMkLst>
          <pc:docMk/>
          <pc:sldMk cId="2554793524" sldId="415"/>
        </pc:sldMkLst>
        <pc:spChg chg="mod">
          <ac:chgData name="Macwan, Rony Rameshbhai - (ronymacwan)" userId="67717e0f-1e85-4f34-bb9c-fd2adb198c0e" providerId="ADAL" clId="{C3841CD7-A621-4ACA-92D2-C06780B34E9F}" dt="2024-12-08T06:28:50.971" v="135" actId="20577"/>
          <ac:spMkLst>
            <pc:docMk/>
            <pc:sldMk cId="2554793524" sldId="415"/>
            <ac:spMk id="2" creationId="{75B2833D-1E96-52D6-FDBC-660C6E0784C4}"/>
          </ac:spMkLst>
        </pc:spChg>
        <pc:picChg chg="del">
          <ac:chgData name="Macwan, Rony Rameshbhai - (ronymacwan)" userId="67717e0f-1e85-4f34-bb9c-fd2adb198c0e" providerId="ADAL" clId="{C3841CD7-A621-4ACA-92D2-C06780B34E9F}" dt="2024-12-08T06:30:43.933" v="136" actId="478"/>
          <ac:picMkLst>
            <pc:docMk/>
            <pc:sldMk cId="2554793524" sldId="415"/>
            <ac:picMk id="5" creationId="{CCF9B016-9027-3314-703F-1090C724897C}"/>
          </ac:picMkLst>
        </pc:picChg>
        <pc:picChg chg="add mod">
          <ac:chgData name="Macwan, Rony Rameshbhai - (ronymacwan)" userId="67717e0f-1e85-4f34-bb9c-fd2adb198c0e" providerId="ADAL" clId="{C3841CD7-A621-4ACA-92D2-C06780B34E9F}" dt="2024-12-08T06:31:29.103" v="145" actId="14100"/>
          <ac:picMkLst>
            <pc:docMk/>
            <pc:sldMk cId="2554793524" sldId="415"/>
            <ac:picMk id="6" creationId="{787B5B75-9AD8-BCDC-9BF3-CC8DC3B8C46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691B2-203B-D0B2-CD0E-9F689AFCD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D7DDB7-EC72-79DD-D468-3DC8D3FC76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227645-84EC-878D-EF49-736ED8433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EA305-1058-6CDF-D37A-4A90FF7CB5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3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C96A0-BBB0-2798-9120-539F45320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F3979B-BC97-B9B8-1571-9EFEEDE5F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08E60C-0D0B-5C8F-1F73-E76715EA1B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62FDC-A619-ED2F-BE33-C50514C41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07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sz="4000" dirty="0"/>
              <a:t>Telecom Churn Pattern Mining and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sz="2000" dirty="0"/>
              <a:t>Course – INFO 523 Data Mining and Discovery</a:t>
            </a:r>
          </a:p>
          <a:p>
            <a:r>
              <a:rPr lang="en-US" sz="2000" dirty="0"/>
              <a:t>Term – Fall 2024</a:t>
            </a:r>
          </a:p>
          <a:p>
            <a:r>
              <a:rPr lang="en-US" sz="2000" dirty="0"/>
              <a:t>Instructor – Prof. Yan Han</a:t>
            </a:r>
          </a:p>
          <a:p>
            <a:r>
              <a:rPr lang="en-US" sz="2000" dirty="0"/>
              <a:t>Team Members – Rony, Ralph, Nitya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A2E01C-4268-99A9-3FF3-2D738AA9E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07" y="0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779F896-2DA1-0E33-F6E9-1B51330F0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07" y="3090228"/>
            <a:ext cx="5337876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/>
          <a:lstStyle/>
          <a:p>
            <a:r>
              <a:rPr lang="en-US" dirty="0"/>
              <a:t>Learn to infuse energy into your delivery to leave a lasting impression.</a:t>
            </a:r>
          </a:p>
          <a:p>
            <a:r>
              <a:rPr lang="en-US" dirty="0"/>
              <a:t>One of the goals of effective communication is to motivate your audience.</a:t>
            </a:r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98521189"/>
              </p:ext>
            </p:extLst>
          </p:nvPr>
        </p:nvGraphicFramePr>
        <p:xfrm>
          <a:off x="3670300" y="584200"/>
          <a:ext cx="7930340" cy="396468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258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1273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45036385"/>
              </p:ext>
            </p:extLst>
          </p:nvPr>
        </p:nvGraphicFramePr>
        <p:xfrm>
          <a:off x="593725" y="2628900"/>
          <a:ext cx="10991080" cy="36135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>
            <a:normAutofit fontScale="92500" lnSpcReduction="20000"/>
          </a:bodyPr>
          <a:lstStyle/>
          <a:p>
            <a:r>
              <a:rPr lang="en-US" dirty="0"/>
              <a:t>Dataset Introduction</a:t>
            </a:r>
          </a:p>
          <a:p>
            <a:r>
              <a:rPr lang="en-US" dirty="0"/>
              <a:t>Schema Design</a:t>
            </a:r>
          </a:p>
          <a:p>
            <a:r>
              <a:rPr lang="en-US" dirty="0"/>
              <a:t>Data Integration</a:t>
            </a:r>
          </a:p>
          <a:p>
            <a:r>
              <a:rPr lang="en-US" dirty="0"/>
              <a:t>Association Rules</a:t>
            </a:r>
          </a:p>
          <a:p>
            <a:r>
              <a:rPr lang="en-US" dirty="0"/>
              <a:t>Clusters</a:t>
            </a:r>
          </a:p>
          <a:p>
            <a:r>
              <a:rPr lang="en-US" dirty="0"/>
              <a:t>Visualizations</a:t>
            </a:r>
          </a:p>
          <a:p>
            <a:r>
              <a:rPr lang="en-US" dirty="0"/>
              <a:t>Classification using ML Models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Dataset 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Dataset is taken from IBM Community Blogs</a:t>
            </a:r>
          </a:p>
          <a:p>
            <a:r>
              <a:rPr lang="en-US" dirty="0"/>
              <a:t>We have also created our own dataset for the transactions of these customers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2C5ADE6-653B-842D-DCBC-77AE9F7B0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74C3AF-BF45-5968-BD4D-178FEEA6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30" y="304800"/>
            <a:ext cx="10873740" cy="574040"/>
          </a:xfrm>
        </p:spPr>
        <p:txBody>
          <a:bodyPr/>
          <a:lstStyle/>
          <a:p>
            <a:r>
              <a:rPr lang="en-US" dirty="0"/>
              <a:t>Schema Design for Customer Database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3DD1A1-43A2-8B82-A472-2A4163B1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59200B8-FD12-BE5F-C3F8-199EE432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C258C48-EF1D-CE32-D1BB-A5BEF210E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E36254B-E86D-52A6-419C-846833FE5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AF95881B-A92B-43E1-A43E-78F211467AA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8" y="1570311"/>
            <a:ext cx="11155502" cy="4659642"/>
          </a:xfrm>
        </p:spPr>
      </p:pic>
    </p:spTree>
    <p:extLst>
      <p:ext uri="{BB962C8B-B14F-4D97-AF65-F5344CB8AC3E}">
        <p14:creationId xmlns:p14="http://schemas.microsoft.com/office/powerpoint/2010/main" val="334628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9B1182A-488A-A279-B21D-B37837971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D69B1C-6ABD-B012-243C-3ED9AABFC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30" y="304800"/>
            <a:ext cx="10873740" cy="574040"/>
          </a:xfrm>
        </p:spPr>
        <p:txBody>
          <a:bodyPr/>
          <a:lstStyle/>
          <a:p>
            <a:r>
              <a:rPr lang="en-US" dirty="0"/>
              <a:t>Schema Design for Transactions Database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BE80F5-E801-BCD2-26C7-0C472DA1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CAB3533-6EE4-81BD-C3AB-945BB6EFC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0C61F63-67BA-0851-D7A7-EC466CF19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2BFAF17-FE96-B703-FC94-794812FC4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36536807-78F7-90AE-36CB-BB80AE5DBF1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97" y="1026237"/>
            <a:ext cx="9506606" cy="5747789"/>
          </a:xfrm>
        </p:spPr>
      </p:pic>
    </p:spTree>
    <p:extLst>
      <p:ext uri="{BB962C8B-B14F-4D97-AF65-F5344CB8AC3E}">
        <p14:creationId xmlns:p14="http://schemas.microsoft.com/office/powerpoint/2010/main" val="412701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324C-3C34-4F9E-99F1-0FB8896E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40" y="158388"/>
            <a:ext cx="10972800" cy="624645"/>
          </a:xfrm>
        </p:spPr>
        <p:txBody>
          <a:bodyPr/>
          <a:lstStyle/>
          <a:p>
            <a:r>
              <a:rPr lang="en-US" sz="2500" dirty="0"/>
              <a:t>Database Creation and Data Integration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C8A1AA20-8E79-9FC1-3D03-F92E3EE9E38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21640" y="1084309"/>
            <a:ext cx="10972800" cy="3636740"/>
          </a:xfrm>
        </p:spPr>
        <p:txBody>
          <a:bodyPr/>
          <a:lstStyle/>
          <a:p>
            <a:r>
              <a:rPr lang="en-US" sz="1400" dirty="0"/>
              <a:t>Libraries used: sqlite3 and pandas</a:t>
            </a:r>
          </a:p>
          <a:p>
            <a:pPr marL="402336" lvl="1" indent="0">
              <a:spcBef>
                <a:spcPts val="0"/>
              </a:spcBef>
              <a:buNone/>
            </a:pPr>
            <a:r>
              <a:rPr lang="en-US" sz="1400" dirty="0"/>
              <a:t>sqlite3 provides support for executing SQL queries directly from Python.</a:t>
            </a:r>
          </a:p>
          <a:p>
            <a:pPr marL="402336" lvl="1" indent="0">
              <a:spcBef>
                <a:spcPts val="0"/>
              </a:spcBef>
              <a:buNone/>
            </a:pPr>
            <a:r>
              <a:rPr lang="en-US" sz="1400" dirty="0"/>
              <a:t>pandas simplifies row-wise operations for data transformation before database insertion.</a:t>
            </a:r>
          </a:p>
          <a:p>
            <a:pPr>
              <a:spcBef>
                <a:spcPts val="0"/>
              </a:spcBef>
            </a:pPr>
            <a:endParaRPr lang="en-US" sz="1500" dirty="0"/>
          </a:p>
          <a:p>
            <a:pPr>
              <a:spcBef>
                <a:spcPts val="0"/>
              </a:spcBef>
            </a:pPr>
            <a:r>
              <a:rPr lang="en-US" sz="1500" dirty="0"/>
              <a:t>Fact Table: </a:t>
            </a:r>
            <a:r>
              <a:rPr lang="en-US" sz="1500" dirty="0" err="1"/>
              <a:t>CustomerFacts</a:t>
            </a:r>
            <a:r>
              <a:rPr lang="en-US" sz="1500" dirty="0"/>
              <a:t> holds metrics like tenure, </a:t>
            </a:r>
            <a:r>
              <a:rPr lang="en-US" sz="1500" dirty="0" err="1"/>
              <a:t>MonthlyCharges</a:t>
            </a:r>
            <a:r>
              <a:rPr lang="en-US" sz="1500" dirty="0"/>
              <a:t>, </a:t>
            </a:r>
            <a:r>
              <a:rPr lang="en-US" sz="1500" dirty="0" err="1"/>
              <a:t>TotalCharges</a:t>
            </a:r>
            <a:r>
              <a:rPr lang="en-US" sz="1500" dirty="0"/>
              <a:t>, and Churn.</a:t>
            </a:r>
          </a:p>
          <a:p>
            <a:pPr>
              <a:spcBef>
                <a:spcPts val="0"/>
              </a:spcBef>
            </a:pPr>
            <a:endParaRPr lang="en-US" sz="1500" dirty="0"/>
          </a:p>
          <a:p>
            <a:pPr>
              <a:spcBef>
                <a:spcPts val="0"/>
              </a:spcBef>
            </a:pPr>
            <a:r>
              <a:rPr lang="en-US" sz="1500" dirty="0"/>
              <a:t>Dimension Tables:</a:t>
            </a:r>
          </a:p>
          <a:p>
            <a:pPr marL="402336" lvl="1" indent="0">
              <a:spcBef>
                <a:spcPts val="0"/>
              </a:spcBef>
              <a:buNone/>
            </a:pPr>
            <a:r>
              <a:rPr lang="en-US" sz="1500" dirty="0" err="1"/>
              <a:t>CustomerDimension</a:t>
            </a:r>
            <a:r>
              <a:rPr lang="en-US" sz="1500" dirty="0"/>
              <a:t> for demographics (e.g., gender, senior citizen, dependents).</a:t>
            </a:r>
          </a:p>
          <a:p>
            <a:pPr marL="402336" lvl="1" indent="0">
              <a:spcBef>
                <a:spcPts val="0"/>
              </a:spcBef>
              <a:buNone/>
            </a:pPr>
            <a:r>
              <a:rPr lang="en-US" sz="1500" dirty="0" err="1"/>
              <a:t>ServiceDimension</a:t>
            </a:r>
            <a:r>
              <a:rPr lang="en-US" sz="1500" dirty="0"/>
              <a:t> for subscription details (e.g., </a:t>
            </a:r>
            <a:r>
              <a:rPr lang="en-US" sz="1500" dirty="0" err="1"/>
              <a:t>PhoneService</a:t>
            </a:r>
            <a:r>
              <a:rPr lang="en-US" sz="1500" dirty="0"/>
              <a:t>, </a:t>
            </a:r>
            <a:r>
              <a:rPr lang="en-US" sz="1500" dirty="0" err="1"/>
              <a:t>InternetService</a:t>
            </a:r>
            <a:r>
              <a:rPr lang="en-US" sz="1500" dirty="0"/>
              <a:t>).</a:t>
            </a:r>
          </a:p>
          <a:p>
            <a:pPr marL="402336" lvl="1" indent="0">
              <a:spcBef>
                <a:spcPts val="0"/>
              </a:spcBef>
              <a:buNone/>
            </a:pPr>
            <a:r>
              <a:rPr lang="en-US" sz="1500" dirty="0" err="1"/>
              <a:t>ContractDimension</a:t>
            </a:r>
            <a:r>
              <a:rPr lang="en-US" sz="1500" dirty="0"/>
              <a:t> for contract details (e.g., Contract type, Payment method).</a:t>
            </a:r>
          </a:p>
          <a:p>
            <a:pPr>
              <a:spcBef>
                <a:spcPts val="0"/>
              </a:spcBef>
            </a:pPr>
            <a:endParaRPr lang="en-US" sz="1500" dirty="0"/>
          </a:p>
          <a:p>
            <a:pPr>
              <a:spcBef>
                <a:spcPts val="0"/>
              </a:spcBef>
            </a:pPr>
            <a:r>
              <a:rPr lang="en-US" sz="1500" dirty="0"/>
              <a:t>Primary Key Consistency:</a:t>
            </a:r>
          </a:p>
          <a:p>
            <a:pPr marL="402336" lvl="1" indent="0">
              <a:spcBef>
                <a:spcPts val="0"/>
              </a:spcBef>
              <a:buNone/>
            </a:pPr>
            <a:r>
              <a:rPr lang="en-US" sz="1500" dirty="0" err="1"/>
              <a:t>customerID</a:t>
            </a:r>
            <a:r>
              <a:rPr lang="en-US" sz="1500" dirty="0"/>
              <a:t> serves as the primary key across all tables for referential integrity.</a:t>
            </a:r>
          </a:p>
          <a:p>
            <a:pPr>
              <a:spcBef>
                <a:spcPts val="0"/>
              </a:spcBef>
            </a:pPr>
            <a:endParaRPr lang="en-US" sz="1500" dirty="0"/>
          </a:p>
          <a:p>
            <a:pPr>
              <a:spcBef>
                <a:spcPts val="0"/>
              </a:spcBef>
            </a:pPr>
            <a:r>
              <a:rPr lang="en-US" sz="1500" dirty="0"/>
              <a:t>SQL Features Used:</a:t>
            </a:r>
          </a:p>
          <a:p>
            <a:pPr marL="402336" lvl="1" indent="0">
              <a:spcBef>
                <a:spcPts val="0"/>
              </a:spcBef>
              <a:buNone/>
            </a:pPr>
            <a:r>
              <a:rPr lang="en-US" sz="1500" dirty="0"/>
              <a:t>Conditional creation of tables with IF NOT EXISTS for idempotency.</a:t>
            </a:r>
          </a:p>
          <a:p>
            <a:pPr marL="402336" lvl="1" indent="0">
              <a:spcBef>
                <a:spcPts val="0"/>
              </a:spcBef>
              <a:buNone/>
            </a:pPr>
            <a:r>
              <a:rPr lang="en-US" sz="1500" dirty="0"/>
              <a:t>Use of FOREIGN KEY constraints to maintain data relationships.</a:t>
            </a:r>
          </a:p>
          <a:p>
            <a:pPr>
              <a:spcBef>
                <a:spcPts val="0"/>
              </a:spcBef>
            </a:pPr>
            <a:endParaRPr lang="en-US" sz="1500" dirty="0"/>
          </a:p>
          <a:p>
            <a:pPr>
              <a:spcBef>
                <a:spcPts val="0"/>
              </a:spcBef>
            </a:pPr>
            <a:r>
              <a:rPr lang="en-US" sz="1500" dirty="0"/>
              <a:t>Sequential insertion into four tables: </a:t>
            </a:r>
            <a:r>
              <a:rPr lang="en-US" sz="1500" dirty="0" err="1"/>
              <a:t>CustomerFacts</a:t>
            </a:r>
            <a:r>
              <a:rPr lang="en-US" sz="1500" dirty="0"/>
              <a:t>, </a:t>
            </a:r>
            <a:r>
              <a:rPr lang="en-US" sz="1500" dirty="0" err="1"/>
              <a:t>CustomerDimension</a:t>
            </a:r>
            <a:r>
              <a:rPr lang="en-US" sz="1500" dirty="0"/>
              <a:t>, </a:t>
            </a:r>
            <a:r>
              <a:rPr lang="en-US" sz="1500" dirty="0" err="1"/>
              <a:t>ServiceDimension</a:t>
            </a:r>
            <a:r>
              <a:rPr lang="en-US" sz="1500" dirty="0"/>
              <a:t>, and </a:t>
            </a:r>
            <a:r>
              <a:rPr lang="en-US" sz="1500" dirty="0" err="1"/>
              <a:t>ContractDimension</a:t>
            </a:r>
            <a:r>
              <a:rPr lang="en-US" sz="1500" dirty="0"/>
              <a:t>.</a:t>
            </a:r>
          </a:p>
          <a:p>
            <a:pPr>
              <a:spcBef>
                <a:spcPts val="0"/>
              </a:spcBef>
            </a:pPr>
            <a:endParaRPr lang="en-US" sz="1500" dirty="0"/>
          </a:p>
          <a:p>
            <a:pPr>
              <a:spcBef>
                <a:spcPts val="0"/>
              </a:spcBef>
            </a:pPr>
            <a:r>
              <a:rPr lang="en-US" sz="1500" dirty="0"/>
              <a:t>Commit changes after each row to prevent excessive memory usage.</a:t>
            </a:r>
          </a:p>
          <a:p>
            <a:pPr>
              <a:spcBef>
                <a:spcPts val="0"/>
              </a:spcBef>
            </a:pPr>
            <a:endParaRPr lang="en-US" sz="1500" dirty="0"/>
          </a:p>
          <a:p>
            <a:pPr>
              <a:spcBef>
                <a:spcPts val="0"/>
              </a:spcBef>
            </a:pPr>
            <a:r>
              <a:rPr lang="en-US" sz="1500" dirty="0"/>
              <a:t>Reuse of </a:t>
            </a:r>
            <a:r>
              <a:rPr lang="en-US" sz="1500" dirty="0" err="1"/>
              <a:t>customerID</a:t>
            </a:r>
            <a:r>
              <a:rPr lang="en-US" sz="1500" dirty="0"/>
              <a:t> across tables ensures data linkage and supports dimensional modeling.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454951-614C-21F7-B049-ACD22C315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901" y="783033"/>
            <a:ext cx="2187339" cy="10171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A1CF20-591E-E7AC-3F20-D4EC9D454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696" y="1890008"/>
            <a:ext cx="2518744" cy="91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0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03C1B7-E641-9668-7EC8-CCF714727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C4B1-2161-6AF4-2094-82B68B56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40" y="158388"/>
            <a:ext cx="10972800" cy="624645"/>
          </a:xfrm>
        </p:spPr>
        <p:txBody>
          <a:bodyPr/>
          <a:lstStyle/>
          <a:p>
            <a:r>
              <a:rPr lang="en-US" sz="2500" dirty="0"/>
              <a:t>Database Creation and Data Integration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611A034-ED35-CE0E-EF66-A08534648F0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21640" y="1084309"/>
            <a:ext cx="10972800" cy="3636740"/>
          </a:xfrm>
        </p:spPr>
        <p:txBody>
          <a:bodyPr/>
          <a:lstStyle/>
          <a:p>
            <a:r>
              <a:rPr lang="en-US" sz="1500" dirty="0"/>
              <a:t>Fact Table: </a:t>
            </a:r>
            <a:r>
              <a:rPr lang="en-US" sz="1500" dirty="0" err="1"/>
              <a:t>Fact_Transactions</a:t>
            </a:r>
            <a:endParaRPr lang="en-US" sz="1500" dirty="0"/>
          </a:p>
          <a:p>
            <a:pPr marL="457200" lvl="1" indent="0">
              <a:buNone/>
            </a:pPr>
            <a:r>
              <a:rPr lang="en-US" sz="1500" dirty="0"/>
              <a:t>Stores transactional metrics such as </a:t>
            </a:r>
            <a:r>
              <a:rPr lang="en-US" sz="1500" dirty="0" err="1"/>
              <a:t>transactionID</a:t>
            </a:r>
            <a:r>
              <a:rPr lang="en-US" sz="1500" dirty="0"/>
              <a:t>, Date, Quantity, </a:t>
            </a:r>
            <a:r>
              <a:rPr lang="en-US" sz="1500" dirty="0" err="1"/>
              <a:t>PerUnitPrice</a:t>
            </a:r>
            <a:r>
              <a:rPr lang="en-US" sz="1500" dirty="0"/>
              <a:t>, and </a:t>
            </a:r>
            <a:r>
              <a:rPr lang="en-US" sz="1500" dirty="0" err="1"/>
              <a:t>FinalPrice</a:t>
            </a:r>
            <a:r>
              <a:rPr lang="en-US" sz="1500" dirty="0"/>
              <a:t>.</a:t>
            </a:r>
          </a:p>
          <a:p>
            <a:pPr marL="457200" lvl="1" indent="0">
              <a:buNone/>
            </a:pPr>
            <a:r>
              <a:rPr lang="en-US" sz="1500" dirty="0"/>
              <a:t>Maintains relationships with all dimension tables via foreign keys.</a:t>
            </a:r>
          </a:p>
          <a:p>
            <a:endParaRPr lang="en-US" sz="1500" dirty="0"/>
          </a:p>
          <a:p>
            <a:r>
              <a:rPr lang="en-US" sz="1500" dirty="0"/>
              <a:t>Dimension Tables:</a:t>
            </a:r>
          </a:p>
          <a:p>
            <a:pPr marL="457200" lvl="1" indent="0">
              <a:buNone/>
            </a:pPr>
            <a:r>
              <a:rPr lang="en-US" sz="1500" dirty="0" err="1"/>
              <a:t>Dim_ServiceType</a:t>
            </a:r>
            <a:r>
              <a:rPr lang="en-US" sz="1500" dirty="0"/>
              <a:t>: Stores unique service types offered.</a:t>
            </a:r>
          </a:p>
          <a:p>
            <a:pPr marL="457200" lvl="1" indent="0">
              <a:buNone/>
            </a:pPr>
            <a:r>
              <a:rPr lang="en-US" sz="1500" dirty="0" err="1"/>
              <a:t>Dim_ServiceSubType</a:t>
            </a:r>
            <a:r>
              <a:rPr lang="en-US" sz="1500" dirty="0"/>
              <a:t>: Captures subtypes of services for detailed categorization.</a:t>
            </a:r>
          </a:p>
          <a:p>
            <a:pPr marL="457200" lvl="1" indent="0">
              <a:buNone/>
            </a:pPr>
            <a:r>
              <a:rPr lang="en-US" sz="1500" dirty="0" err="1"/>
              <a:t>Dim_PaymentMethod</a:t>
            </a:r>
            <a:r>
              <a:rPr lang="en-US" sz="1500" dirty="0"/>
              <a:t>: Lists distinct payment methods for transactions.</a:t>
            </a:r>
          </a:p>
          <a:p>
            <a:pPr marL="457200" lvl="1" indent="0">
              <a:buNone/>
            </a:pPr>
            <a:r>
              <a:rPr lang="en-US" sz="1500" dirty="0" err="1"/>
              <a:t>Dim_Product</a:t>
            </a:r>
            <a:r>
              <a:rPr lang="en-US" sz="1500" dirty="0"/>
              <a:t>: Describes product details, including </a:t>
            </a:r>
            <a:r>
              <a:rPr lang="en-US" sz="1500" dirty="0" err="1"/>
              <a:t>ProductID</a:t>
            </a:r>
            <a:r>
              <a:rPr lang="en-US" sz="1500" dirty="0"/>
              <a:t>, </a:t>
            </a:r>
            <a:r>
              <a:rPr lang="en-US" sz="1500" dirty="0" err="1"/>
              <a:t>PriceSegment</a:t>
            </a:r>
            <a:r>
              <a:rPr lang="en-US" sz="1500" dirty="0"/>
              <a:t>, and Brand.</a:t>
            </a:r>
          </a:p>
        </p:txBody>
      </p:sp>
    </p:spTree>
    <p:extLst>
      <p:ext uri="{BB962C8B-B14F-4D97-AF65-F5344CB8AC3E}">
        <p14:creationId xmlns:p14="http://schemas.microsoft.com/office/powerpoint/2010/main" val="271830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900802-9333-5E75-A75D-7AB9E3058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D200-F12F-A57E-C9B1-55E071D6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40" y="158388"/>
            <a:ext cx="10972800" cy="624645"/>
          </a:xfrm>
        </p:spPr>
        <p:txBody>
          <a:bodyPr/>
          <a:lstStyle/>
          <a:p>
            <a:r>
              <a:rPr lang="en-US" sz="2500" dirty="0"/>
              <a:t>Querying the customer database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CEA207EC-2B7B-5B54-89DB-AD9FABE1542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21640" y="1084309"/>
            <a:ext cx="10972800" cy="3636740"/>
          </a:xfrm>
        </p:spPr>
        <p:txBody>
          <a:bodyPr/>
          <a:lstStyle/>
          <a:p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1EE76-9928-BC8F-535A-A68DE65A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" y="992869"/>
            <a:ext cx="9357553" cy="526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3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1AA7F0-CBD6-FF18-9A8B-A2696AF4D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833D-1E96-52D6-FDBC-660C6E078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40" y="158388"/>
            <a:ext cx="10972800" cy="624645"/>
          </a:xfrm>
        </p:spPr>
        <p:txBody>
          <a:bodyPr/>
          <a:lstStyle/>
          <a:p>
            <a:r>
              <a:rPr lang="en-US" sz="2500" dirty="0"/>
              <a:t>Querying the transactions database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B17413B-BD1B-2BB6-5770-E26C28511A9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21640" y="1084309"/>
            <a:ext cx="10972800" cy="3636740"/>
          </a:xfrm>
        </p:spPr>
        <p:txBody>
          <a:bodyPr/>
          <a:lstStyle/>
          <a:p>
            <a:endParaRPr lang="en-US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B5B75-9AD8-BCDC-9BF3-CC8DC3B8C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1" y="1084309"/>
            <a:ext cx="9444973" cy="530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935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692</Words>
  <Application>Microsoft Office PowerPoint</Application>
  <PresentationFormat>Widescreen</PresentationFormat>
  <Paragraphs>163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Franklin Gothic Book</vt:lpstr>
      <vt:lpstr>Franklin Gothic Demi</vt:lpstr>
      <vt:lpstr>Custom</vt:lpstr>
      <vt:lpstr>Telecom Churn Pattern Mining and Analysis</vt:lpstr>
      <vt:lpstr>Content</vt:lpstr>
      <vt:lpstr>Dataset Introduction</vt:lpstr>
      <vt:lpstr>Schema Design for Customer Database</vt:lpstr>
      <vt:lpstr>Schema Design for Transactions Database</vt:lpstr>
      <vt:lpstr>Database Creation and Data Integration</vt:lpstr>
      <vt:lpstr>Database Creation and Data Integration</vt:lpstr>
      <vt:lpstr>Querying the customer database</vt:lpstr>
      <vt:lpstr>Querying the transactions database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Macwan, Rony Rameshbhai - (ronymacwan)</dc:creator>
  <cp:lastModifiedBy>Macwan, Rony Rameshbhai - (ronymacwan)</cp:lastModifiedBy>
  <cp:revision>11</cp:revision>
  <dcterms:created xsi:type="dcterms:W3CDTF">2024-12-08T02:53:44Z</dcterms:created>
  <dcterms:modified xsi:type="dcterms:W3CDTF">2024-12-08T06:31:51Z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