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B5C"/>
    <a:srgbClr val="2E2F3C"/>
    <a:srgbClr val="EE2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C30-1EB9-3B6F-4DB8-FA15C3C03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FF838-5C43-3C48-C388-F6DF074A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ABFA-D79E-2CF2-3A0A-3D2AAF2C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9FF2-B8AD-2430-0E52-15F5ABBC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24C9-6A82-211C-DEC8-E8C41FB7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21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BC83-A809-F584-CD9F-249DA34C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CAFD3-080A-E14E-FC49-467E48CD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E343-27C2-333C-585B-C6AA3AE1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68416-9EC6-713F-332C-29BC7DFA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746A-8116-E54A-9433-12D0811E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47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4573B-6EA9-12ED-070E-3F3B692C5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EF432-EEA4-245C-305D-F36DDB59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7BF1-F763-C780-48D6-04FAE063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6546A-655F-EB94-FDF3-18160F9C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9170-C442-DD0F-9F90-34BE0016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42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256C-1DAB-0479-75FF-EBF6BF5F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D2FE-B7C8-ECB4-3736-953F95A3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C191-B53A-5B3B-F03F-F14F432F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63F5-5DBF-1928-C0DA-A419E5C2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8E4D-3325-C650-1814-BF5B4B84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79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EC1-B4B1-863A-0EDD-895A50FE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4B7E-31E3-D1E6-EE68-DAAEC324E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8F05E-730B-8303-D855-46DB3E12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294E-503F-697C-3D81-E568B07F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E278-A0D3-D120-9136-C7836BBF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96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4E2F-546D-B1E1-395A-726021D1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B08B-E048-D692-7EA9-A361B8819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8F3DA-B4E6-4151-7C0B-0A00B4128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BA4B3-C8BD-4E7D-21E2-5D235F2B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84E28-32C1-B9D6-8426-B3AFDC56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4A97-0677-18C9-CBFE-BEAB9985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0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9D60-0731-455C-B01D-C7F51CEE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9390-A8D9-265D-C9E7-A17C6A4D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98E9-6564-BF4D-F379-5D1761FF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125E4-9D6E-6FCC-A11F-25A7068D5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7C0CB-AC26-8E56-E143-0E888A92C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05D49-5511-3290-693F-747C9872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B8F97-B329-007C-1561-8DF16E12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36F65-EC44-83D4-3E9C-935BFF52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3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A340-517F-E961-4564-F8FCA30F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EC0D0-4F19-D7E3-6595-F468CC17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E8AA8-CECD-B54A-C787-E70848EF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B6215-BA46-0ACB-6E8C-709F31D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9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A50FC-0383-E729-7F88-672BDCA5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CC88B-2CD4-1558-744B-1886DC25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3386-ABB7-18D2-592A-925F5328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9967-D274-3C9E-AB81-8B5DB9B4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6344-E58F-7F2D-89EB-80B46EC9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720B-D1F1-344F-7AD8-37E31B15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6E785-0450-099E-3F4C-5B464B56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AA83E-F8FA-FD63-BE8C-6939DBB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7D963-6D4D-A30D-77A5-DC340DD3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0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1847-7192-C17B-6BF5-2EFCCB57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07A6E-1A3E-2371-1167-867B3620A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19271-153E-D262-1EF3-E8730683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E7E6-E3A6-4602-2AD4-1BA2443C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179BE-F2BE-6D4B-CBDD-4FE0F786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5E74C-72EA-1627-159B-C014C19F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7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7F84A-B7F4-38BF-E8C6-2BB3CCFF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1E11-F42B-0810-24E1-29467189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D74B-A583-E468-AC8A-AA06FCCE8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A45AD-B9D9-4DDD-AD9A-30C6CD95135F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1C80-9A32-29AC-D1EF-5CE1F852F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74FF-5CF1-ACB0-20B0-E3ADC4FC7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94A06-6BC2-4447-9667-02CAD4FAE2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5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56D6D5-6BDB-7BDA-A238-6435042EC827}"/>
              </a:ext>
            </a:extLst>
          </p:cNvPr>
          <p:cNvSpPr/>
          <p:nvPr/>
        </p:nvSpPr>
        <p:spPr>
          <a:xfrm>
            <a:off x="439910" y="293400"/>
            <a:ext cx="11520000" cy="6271200"/>
          </a:xfrm>
          <a:prstGeom prst="roundRect">
            <a:avLst>
              <a:gd name="adj" fmla="val 2870"/>
            </a:avLst>
          </a:prstGeom>
          <a:solidFill>
            <a:srgbClr val="EE28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AF374E-F468-219D-0D4C-E989F2421925}"/>
              </a:ext>
            </a:extLst>
          </p:cNvPr>
          <p:cNvSpPr/>
          <p:nvPr/>
        </p:nvSpPr>
        <p:spPr>
          <a:xfrm>
            <a:off x="336000" y="293400"/>
            <a:ext cx="11520000" cy="6271200"/>
          </a:xfrm>
          <a:prstGeom prst="roundRect">
            <a:avLst>
              <a:gd name="adj" fmla="val 2870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DD96BB-4867-273D-4D46-EAB759056AEF}"/>
              </a:ext>
            </a:extLst>
          </p:cNvPr>
          <p:cNvSpPr/>
          <p:nvPr/>
        </p:nvSpPr>
        <p:spPr>
          <a:xfrm>
            <a:off x="4673804" y="498744"/>
            <a:ext cx="6995160" cy="2862072"/>
          </a:xfrm>
          <a:prstGeom prst="roundRect">
            <a:avLst>
              <a:gd name="adj" fmla="val 4686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7227D2-8846-D362-E999-6694B57BC58A}"/>
              </a:ext>
            </a:extLst>
          </p:cNvPr>
          <p:cNvSpPr/>
          <p:nvPr/>
        </p:nvSpPr>
        <p:spPr>
          <a:xfrm>
            <a:off x="4673804" y="3566160"/>
            <a:ext cx="3447288" cy="2724912"/>
          </a:xfrm>
          <a:prstGeom prst="roundRect">
            <a:avLst>
              <a:gd name="adj" fmla="val 4686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5C7C81-A126-CE06-B25B-4E2A2F2D872A}"/>
              </a:ext>
            </a:extLst>
          </p:cNvPr>
          <p:cNvSpPr/>
          <p:nvPr/>
        </p:nvSpPr>
        <p:spPr>
          <a:xfrm>
            <a:off x="8221676" y="3566160"/>
            <a:ext cx="3447288" cy="2724912"/>
          </a:xfrm>
          <a:prstGeom prst="roundRect">
            <a:avLst>
              <a:gd name="adj" fmla="val 4686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844DEB-1F10-75DF-72C7-1248DC69B26F}"/>
              </a:ext>
            </a:extLst>
          </p:cNvPr>
          <p:cNvGrpSpPr/>
          <p:nvPr/>
        </p:nvGrpSpPr>
        <p:grpSpPr>
          <a:xfrm>
            <a:off x="530630" y="636157"/>
            <a:ext cx="867641" cy="867641"/>
            <a:chOff x="742950" y="768927"/>
            <a:chExt cx="867641" cy="867641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B389F937-DC78-D2BD-8308-30132DD00F61}"/>
                </a:ext>
              </a:extLst>
            </p:cNvPr>
            <p:cNvSpPr/>
            <p:nvPr/>
          </p:nvSpPr>
          <p:spPr>
            <a:xfrm>
              <a:off x="766329" y="779318"/>
              <a:ext cx="820882" cy="83127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Graphic 8" descr="Users with solid fill">
              <a:extLst>
                <a:ext uri="{FF2B5EF4-FFF2-40B4-BE49-F238E27FC236}">
                  <a16:creationId xmlns:a16="http://schemas.microsoft.com/office/drawing/2014/main" id="{6F00CB7A-0485-7A56-624D-B02EC4670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2950" y="768927"/>
              <a:ext cx="867641" cy="86764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E5DF38-65D5-6198-016B-DD711B49AE3C}"/>
              </a:ext>
            </a:extLst>
          </p:cNvPr>
          <p:cNvSpPr txBox="1"/>
          <p:nvPr/>
        </p:nvSpPr>
        <p:spPr>
          <a:xfrm>
            <a:off x="1307149" y="477765"/>
            <a:ext cx="326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spc="300" dirty="0">
                <a:gradFill flip="none" rotWithShape="1">
                  <a:gsLst>
                    <a:gs pos="32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48000">
                      <a:schemeClr val="bg1"/>
                    </a:gs>
                  </a:gsLst>
                  <a:lin ang="16200000" scaled="0"/>
                  <a:tileRect/>
                </a:gradFill>
                <a:latin typeface="Amasis MT Pro Black" panose="02040A04050005020304" pitchFamily="18" charset="0"/>
              </a:rPr>
              <a:t>HR Attrition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97CBF-5CDF-B394-717A-97E4F74DEE18}"/>
              </a:ext>
            </a:extLst>
          </p:cNvPr>
          <p:cNvSpPr txBox="1"/>
          <p:nvPr/>
        </p:nvSpPr>
        <p:spPr>
          <a:xfrm>
            <a:off x="1120113" y="1062184"/>
            <a:ext cx="326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spc="300" dirty="0">
                <a:gradFill flip="none" rotWithShape="1">
                  <a:gsLst>
                    <a:gs pos="32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48000">
                      <a:schemeClr val="bg1"/>
                    </a:gs>
                  </a:gsLst>
                  <a:lin ang="16200000" scaled="0"/>
                  <a:tileRect/>
                </a:gradFill>
                <a:latin typeface="Amasis MT Pro Black" panose="020F0502020204030204" pitchFamily="18" charset="0"/>
              </a:rPr>
              <a:t>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7238F7-05A5-820D-C91C-51DD7C75EC90}"/>
              </a:ext>
            </a:extLst>
          </p:cNvPr>
          <p:cNvCxnSpPr>
            <a:cxnSpLocks/>
          </p:cNvCxnSpPr>
          <p:nvPr/>
        </p:nvCxnSpPr>
        <p:spPr>
          <a:xfrm>
            <a:off x="554009" y="1646959"/>
            <a:ext cx="3828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1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Ronit Pravinbhai Bhatia</dc:creator>
  <cp:lastModifiedBy>Ronit Pravinbhai Bhatia</cp:lastModifiedBy>
  <cp:revision>2</cp:revision>
  <dcterms:created xsi:type="dcterms:W3CDTF">2025-05-21T09:08:50Z</dcterms:created>
  <dcterms:modified xsi:type="dcterms:W3CDTF">2025-05-22T08:27:36Z</dcterms:modified>
</cp:coreProperties>
</file>