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1UgHGZSSjM+Hfwzp9AQmQQ" hashData="K7PZbMxrjSlD9aV/bC0YVqu5w9o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03-Dec-17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7854696" cy="4800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7100" dirty="0" smtClean="0"/>
              <a:t>Methods of Analysis</a:t>
            </a:r>
          </a:p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Presented </a:t>
            </a:r>
            <a:r>
              <a:rPr lang="en-US" sz="4000" dirty="0" smtClean="0"/>
              <a:t>by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Md</a:t>
            </a:r>
            <a:r>
              <a:rPr lang="en-US" sz="4000" dirty="0" smtClean="0"/>
              <a:t>. </a:t>
            </a:r>
            <a:r>
              <a:rPr lang="en-US" sz="4000" dirty="0" err="1" smtClean="0"/>
              <a:t>Feroz</a:t>
            </a:r>
            <a:r>
              <a:rPr lang="en-US" sz="4000" dirty="0" smtClean="0"/>
              <a:t> </a:t>
            </a:r>
            <a:r>
              <a:rPr lang="en-US" sz="4000" dirty="0" smtClean="0"/>
              <a:t>Ali</a:t>
            </a:r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r>
              <a:rPr lang="en-US" sz="3400" dirty="0" smtClean="0"/>
              <a:t>Assistant Professor</a:t>
            </a:r>
          </a:p>
          <a:p>
            <a:pPr algn="ctr"/>
            <a:r>
              <a:rPr lang="en-US" dirty="0" smtClean="0"/>
              <a:t>Dept</a:t>
            </a:r>
            <a:r>
              <a:rPr lang="en-US" dirty="0" smtClean="0"/>
              <a:t>. of </a:t>
            </a:r>
            <a:r>
              <a:rPr lang="en-US" dirty="0" smtClean="0"/>
              <a:t>Electrical and Electronic Engineering (EEE)</a:t>
            </a:r>
          </a:p>
          <a:p>
            <a:pPr algn="ctr"/>
            <a:r>
              <a:rPr lang="en-US" dirty="0" err="1" smtClean="0"/>
              <a:t>Pabna</a:t>
            </a:r>
            <a:r>
              <a:rPr lang="en-US" dirty="0" smtClean="0"/>
              <a:t> </a:t>
            </a:r>
            <a:r>
              <a:rPr lang="en-US" dirty="0" smtClean="0"/>
              <a:t>University of Science &amp; Technology (PUST) </a:t>
            </a:r>
          </a:p>
          <a:p>
            <a:pPr algn="ctr"/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5242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2725" y="228600"/>
            <a:ext cx="6238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05200"/>
            <a:ext cx="63627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3505200"/>
            <a:ext cx="6400800" cy="12954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0999"/>
            <a:ext cx="4343400" cy="339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114800"/>
            <a:ext cx="710541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6809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334000" cy="473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5496" y="2126673"/>
            <a:ext cx="6011008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376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Super mesh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51427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" y="3657600"/>
            <a:ext cx="88868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685800"/>
            <a:ext cx="9144000" cy="30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838200"/>
            <a:ext cx="5343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1676400"/>
            <a:ext cx="38862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286000"/>
            <a:ext cx="3581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1295400"/>
            <a:ext cx="731520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"/>
            <a:ext cx="435522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267200"/>
            <a:ext cx="775592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9600" dirty="0" smtClean="0">
                <a:solidFill>
                  <a:srgbClr val="7030A0"/>
                </a:solidFill>
              </a:rPr>
              <a:t>Thanks to all</a:t>
            </a:r>
            <a:endParaRPr lang="en-US" sz="9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/>
              <a:t>NODAL ANALYSIS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595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343400"/>
            <a:ext cx="812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599" y="1752600"/>
            <a:ext cx="5698977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3429000" cy="369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685800"/>
            <a:ext cx="579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1" y="0"/>
            <a:ext cx="3505200" cy="348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733800"/>
            <a:ext cx="51409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4876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5562600"/>
            <a:ext cx="58816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5715000"/>
            <a:ext cx="283945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00200" y="457200"/>
            <a:ext cx="5485899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9600" y="3124200"/>
            <a:ext cx="829283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4226" y="685800"/>
            <a:ext cx="687677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743200"/>
            <a:ext cx="5562600" cy="357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543800" cy="564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892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4252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420624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199" y="1295400"/>
            <a:ext cx="51995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609600"/>
            <a:ext cx="4710869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67275" y="1676400"/>
            <a:ext cx="4124325" cy="88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2590800"/>
            <a:ext cx="344341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4495799"/>
            <a:ext cx="5791200" cy="93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2400" y="5486400"/>
            <a:ext cx="337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3600" y="4419600"/>
            <a:ext cx="591502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124200" y="5638800"/>
            <a:ext cx="3640015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28600" y="2362200"/>
            <a:ext cx="8714509" cy="13716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8512"/>
          </a:xfrm>
        </p:spPr>
        <p:txBody>
          <a:bodyPr/>
          <a:lstStyle/>
          <a:p>
            <a:pPr algn="ctr"/>
            <a:r>
              <a:rPr lang="en-US" dirty="0" smtClean="0"/>
              <a:t>Super node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9342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276600"/>
            <a:ext cx="457017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3657600" cy="378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685800"/>
            <a:ext cx="5029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00400"/>
            <a:ext cx="6629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00400"/>
            <a:ext cx="7182577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67000" y="3276600"/>
            <a:ext cx="3942522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/>
              <a:t>MESH ANALYSIS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83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14600"/>
            <a:ext cx="840934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</TotalTime>
  <Words>41</Words>
  <Application>Microsoft Office PowerPoint</Application>
  <PresentationFormat>On-screen Show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Slide 1</vt:lpstr>
      <vt:lpstr>NODAL ANALYSIS</vt:lpstr>
      <vt:lpstr>Slide 3</vt:lpstr>
      <vt:lpstr>Slide 4</vt:lpstr>
      <vt:lpstr>Slide 5</vt:lpstr>
      <vt:lpstr>Slide 6</vt:lpstr>
      <vt:lpstr>Super node</vt:lpstr>
      <vt:lpstr>Slide 8</vt:lpstr>
      <vt:lpstr>MESH ANALYSIS</vt:lpstr>
      <vt:lpstr>Slide 10</vt:lpstr>
      <vt:lpstr>Slide 11</vt:lpstr>
      <vt:lpstr>Slide 12</vt:lpstr>
      <vt:lpstr>Super mesh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Technocity</cp:lastModifiedBy>
  <cp:revision>62</cp:revision>
  <dcterms:created xsi:type="dcterms:W3CDTF">2006-08-16T00:00:00Z</dcterms:created>
  <dcterms:modified xsi:type="dcterms:W3CDTF">2017-12-03T14:46:54Z</dcterms:modified>
</cp:coreProperties>
</file>