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50000" saltData="eKBiOHDQb9DvO7X4ruK0qw" hashData="V5zIzDvKbPoOTaUxBq4hSnSiZvU" cryptProvider="" algIdExt="0" algIdExtSource="" cryptProviderTypeExt="0" cryptProviderTypeExtSource="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4A9FF-421D-43D9-9BF3-568C5CA6A84F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16102-0854-4DBC-9066-BC47694C5C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066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16102-0854-4DBC-9066-BC47694C5C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126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16102-0854-4DBC-9066-BC47694C5C9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126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2E8B-66D2-4812-891D-85BAFF0D12EB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C0E8-EAA8-4BA1-BB71-CB91895F68E3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B536-10DE-49F1-8707-C0AA4E5A42A7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DD98-C737-47C7-B0EC-FB7E97BC2AEA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16E7-8808-4259-920B-204AB167C78F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A4E7C-F6A9-4F5B-AE08-A79E3C035F2C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904F-F75F-478A-8A17-0A3A0DDE6CA8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54C-4E78-47AD-93C4-E9510540D451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401B-363D-448F-B94B-66CEA2964FB0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54CB-35EB-443E-ACF9-FD5BFFF0E120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3057-2EA5-4AEC-8D32-F54E8AE786E5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D595C6-7E85-48F5-A21F-370C0BD4D5D1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458200" cy="3838136"/>
          </a:xfrm>
        </p:spPr>
        <p:txBody>
          <a:bodyPr>
            <a:noAutofit/>
          </a:bodyPr>
          <a:lstStyle/>
          <a:p>
            <a:pPr lvl="0" algn="ctr">
              <a:buClr>
                <a:srgbClr val="0BD0D9"/>
              </a:buClr>
            </a:pPr>
            <a:r>
              <a:rPr lang="en-US" sz="5400" dirty="0" smtClean="0">
                <a:solidFill>
                  <a:prstClr val="white"/>
                </a:solidFill>
              </a:rPr>
              <a:t>Capacitors and Inductors </a:t>
            </a:r>
            <a:endParaRPr lang="en-US" sz="5400" dirty="0">
              <a:solidFill>
                <a:prstClr val="white"/>
              </a:solidFill>
            </a:endParaRPr>
          </a:p>
          <a:p>
            <a:pPr lvl="0" algn="ctr">
              <a:buClr>
                <a:srgbClr val="0BD0D9"/>
              </a:buClr>
            </a:pPr>
            <a:endParaRPr lang="en-US" sz="2800" dirty="0" smtClean="0">
              <a:solidFill>
                <a:prstClr val="white"/>
              </a:solidFill>
            </a:endParaRPr>
          </a:p>
          <a:p>
            <a:pPr lvl="0" algn="ctr">
              <a:buClr>
                <a:srgbClr val="0BD0D9"/>
              </a:buClr>
            </a:pPr>
            <a:r>
              <a:rPr lang="en-US" sz="2800" dirty="0" smtClean="0">
                <a:solidFill>
                  <a:prstClr val="white"/>
                </a:solidFill>
              </a:rPr>
              <a:t>Presented </a:t>
            </a:r>
            <a:r>
              <a:rPr lang="en-US" sz="2800" dirty="0">
                <a:solidFill>
                  <a:prstClr val="white"/>
                </a:solidFill>
              </a:rPr>
              <a:t>by</a:t>
            </a:r>
          </a:p>
          <a:p>
            <a:pPr lvl="0" algn="ctr">
              <a:buClr>
                <a:srgbClr val="0BD0D9"/>
              </a:buClr>
            </a:pPr>
            <a:endParaRPr lang="en-US" sz="2800" dirty="0" smtClean="0">
              <a:solidFill>
                <a:prstClr val="white"/>
              </a:solidFill>
            </a:endParaRPr>
          </a:p>
          <a:p>
            <a:pPr lvl="0" algn="ctr">
              <a:buClr>
                <a:srgbClr val="0BD0D9"/>
              </a:buClr>
            </a:pPr>
            <a:r>
              <a:rPr lang="en-US" sz="3200" b="1" dirty="0" smtClean="0">
                <a:solidFill>
                  <a:prstClr val="white"/>
                </a:solidFill>
              </a:rPr>
              <a:t>Md</a:t>
            </a:r>
            <a:r>
              <a:rPr lang="en-US" sz="3200" b="1" dirty="0">
                <a:solidFill>
                  <a:prstClr val="white"/>
                </a:solidFill>
              </a:rPr>
              <a:t>. </a:t>
            </a:r>
            <a:r>
              <a:rPr lang="en-US" sz="3200" b="1" dirty="0" err="1">
                <a:solidFill>
                  <a:prstClr val="white"/>
                </a:solidFill>
              </a:rPr>
              <a:t>Feroz</a:t>
            </a:r>
            <a:r>
              <a:rPr lang="en-US" sz="3200" b="1" dirty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prstClr val="white"/>
                </a:solidFill>
              </a:rPr>
              <a:t>Ali</a:t>
            </a:r>
          </a:p>
          <a:p>
            <a:pPr lvl="0" algn="ctr">
              <a:buClr>
                <a:srgbClr val="0BD0D9"/>
              </a:buClr>
            </a:pPr>
            <a:endParaRPr lang="en-US" sz="2800" dirty="0">
              <a:solidFill>
                <a:prstClr val="white"/>
              </a:solidFill>
            </a:endParaRPr>
          </a:p>
          <a:p>
            <a:pPr lvl="0" algn="ctr">
              <a:buClr>
                <a:srgbClr val="0BD0D9"/>
              </a:buClr>
            </a:pPr>
            <a:r>
              <a:rPr lang="en-US" sz="2800" dirty="0">
                <a:solidFill>
                  <a:prstClr val="white"/>
                </a:solidFill>
              </a:rPr>
              <a:t>Assistant </a:t>
            </a:r>
            <a:r>
              <a:rPr lang="en-US" sz="2800" dirty="0" smtClean="0">
                <a:solidFill>
                  <a:prstClr val="white"/>
                </a:solidFill>
              </a:rPr>
              <a:t>Professor</a:t>
            </a:r>
          </a:p>
          <a:p>
            <a:pPr lvl="0" algn="ctr">
              <a:buClr>
                <a:srgbClr val="0BD0D9"/>
              </a:buClr>
            </a:pPr>
            <a:r>
              <a:rPr lang="en-US" sz="2800" dirty="0" smtClean="0">
                <a:solidFill>
                  <a:prstClr val="white"/>
                </a:solidFill>
              </a:rPr>
              <a:t>Dept</a:t>
            </a:r>
            <a:r>
              <a:rPr lang="en-US" sz="2800" dirty="0">
                <a:solidFill>
                  <a:prstClr val="white"/>
                </a:solidFill>
              </a:rPr>
              <a:t>. of EEE, PUST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1447-C212-4BAA-A383-E6AB9AB1212C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53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2312"/>
          </a:xfrm>
        </p:spPr>
        <p:txBody>
          <a:bodyPr/>
          <a:lstStyle/>
          <a:p>
            <a:pPr algn="ctr"/>
            <a:r>
              <a:rPr lang="en-US" b="1" dirty="0"/>
              <a:t>P</a:t>
            </a:r>
            <a:r>
              <a:rPr lang="en-US" b="1" dirty="0" smtClean="0"/>
              <a:t>arallel capacitor</a:t>
            </a:r>
            <a:endParaRPr lang="en-US" b="1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418914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66800"/>
            <a:ext cx="240460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5986007" cy="285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88" y="5617622"/>
            <a:ext cx="5334829" cy="101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26092"/>
            <a:ext cx="8589964" cy="14522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FC59-A24C-445C-8593-3FC9BB6CEFD9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909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9763"/>
          </a:xfrm>
        </p:spPr>
        <p:txBody>
          <a:bodyPr/>
          <a:lstStyle/>
          <a:p>
            <a:pPr algn="ctr"/>
            <a:r>
              <a:rPr lang="en-US" b="1" dirty="0" smtClean="0"/>
              <a:t>Series capacitor</a:t>
            </a:r>
            <a:endParaRPr lang="en-US" b="1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378107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81545"/>
            <a:ext cx="23241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79763"/>
            <a:ext cx="5943600" cy="5826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0" y="2512868"/>
            <a:ext cx="8933639" cy="15049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AB49-2398-4D9D-9C8C-9C0CB3B40733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898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76200"/>
            <a:ext cx="3275189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652817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20290"/>
            <a:ext cx="6400800" cy="368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E95-91DE-42D3-95C3-1ED23D5874FF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596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"/>
            <a:ext cx="4292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59536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2514600"/>
            <a:ext cx="5029200" cy="3696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0C79-3138-4057-81EB-A1AC3008F5AC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Inductor</a:t>
            </a:r>
            <a:endParaRPr lang="en-US" b="1" dirty="0"/>
          </a:p>
        </p:txBody>
      </p:sp>
      <p:pic>
        <p:nvPicPr>
          <p:cNvPr id="2051" name="Picture 3" descr="F:\Textile\11939805-pfc-inductor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2434793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Textile\air-core-inductors-250x2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0054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Textile\inductor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2400"/>
            <a:ext cx="2667000" cy="21456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:\Textile\What-is-an-Inductor-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73115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1279-A4B4-4608-B166-778CBD89C9D3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148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Inductor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14191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978110"/>
            <a:ext cx="3810001" cy="274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00263"/>
            <a:ext cx="2133600" cy="146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105399"/>
            <a:ext cx="6553200" cy="108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10000"/>
            <a:ext cx="2475080" cy="1056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31425"/>
            <a:ext cx="5257800" cy="4877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42" y="2757054"/>
            <a:ext cx="8052158" cy="955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C1D8-1FCA-468B-99EB-295939C1DE27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639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19912"/>
          </a:xfrm>
        </p:spPr>
        <p:txBody>
          <a:bodyPr/>
          <a:lstStyle/>
          <a:p>
            <a:pPr algn="ctr"/>
            <a:r>
              <a:rPr lang="en-US" b="1" dirty="0" smtClean="0"/>
              <a:t>Energy stored in inductor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90600"/>
            <a:ext cx="40063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09800"/>
            <a:ext cx="272934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29000"/>
            <a:ext cx="318154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800" y="4876799"/>
            <a:ext cx="2957945" cy="995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48345"/>
            <a:ext cx="6560643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070-2FD1-4CCF-BA7B-2F41224CBEDA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230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"/>
            <a:ext cx="399626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554136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D007-35AE-4E9E-8088-1A1C650C3DE4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08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"/>
            <a:ext cx="496759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36518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CCB7-80C0-4A4D-BA75-151CAB00D07E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72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algn="ctr"/>
            <a:r>
              <a:rPr lang="en-US" b="1" dirty="0" smtClean="0"/>
              <a:t>Series inductor</a:t>
            </a:r>
            <a:endParaRPr lang="en-US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432064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01029"/>
            <a:ext cx="2362200" cy="1719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164" y="3338943"/>
            <a:ext cx="5193210" cy="92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164" y="4648200"/>
            <a:ext cx="530352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69810"/>
            <a:ext cx="5815496" cy="3866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99271"/>
            <a:ext cx="8131366" cy="124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A26D-5D7F-4D5A-A55F-833B3D2C8288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441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7231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Capacitor</a:t>
            </a:r>
            <a:endParaRPr lang="en-US" b="1" dirty="0"/>
          </a:p>
        </p:txBody>
      </p:sp>
      <p:pic>
        <p:nvPicPr>
          <p:cNvPr id="4098" name="Picture 2" descr="F:\Textile\CapacitorsInKi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493840" cy="320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79FA-0DB8-4829-832B-D1DE23646D53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60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19912"/>
          </a:xfrm>
        </p:spPr>
        <p:txBody>
          <a:bodyPr/>
          <a:lstStyle/>
          <a:p>
            <a:pPr algn="ctr"/>
            <a:r>
              <a:rPr lang="en-US" b="1" dirty="0" smtClean="0"/>
              <a:t>Parallel Inductor</a:t>
            </a:r>
            <a:endParaRPr lang="en-US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295400"/>
            <a:ext cx="396431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50370"/>
            <a:ext cx="2362200" cy="169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7" y="3276600"/>
            <a:ext cx="3276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572000"/>
            <a:ext cx="49561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20" y="4572000"/>
            <a:ext cx="5884928" cy="198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91" y="2621973"/>
            <a:ext cx="4840586" cy="12192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14875"/>
            <a:ext cx="7996238" cy="13144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5C22-B186-47B3-B7C8-0181D48B75D3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508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001000" cy="6230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5FA0-D205-45A8-BEF8-B6D41E19F5FB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91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"/>
            <a:ext cx="541109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321664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708922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CDCE-3B79-4985-B590-020047E78C24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56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"/>
            <a:ext cx="444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29602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1350-B29F-4359-9532-09935747BC86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99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Thanks</a:t>
            </a:r>
            <a:endParaRPr lang="en-US" sz="9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E350-8040-4299-9184-C91A4FECD084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033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Capacitor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" y="685800"/>
            <a:ext cx="8346141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11927"/>
            <a:ext cx="26955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40514"/>
            <a:ext cx="2209800" cy="326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40514"/>
            <a:ext cx="180638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06228"/>
            <a:ext cx="6339080" cy="1018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B86F-CD01-4043-8C9E-5C614D76E041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302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6112"/>
          </a:xfrm>
        </p:spPr>
        <p:txBody>
          <a:bodyPr/>
          <a:lstStyle/>
          <a:p>
            <a:pPr algn="ctr"/>
            <a:r>
              <a:rPr lang="en-US" b="1" dirty="0" smtClean="0"/>
              <a:t>Capacitor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14400"/>
            <a:ext cx="212528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7" y="1960418"/>
            <a:ext cx="8419722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003" y="2096365"/>
            <a:ext cx="6027570" cy="277610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11926"/>
            <a:ext cx="8833020" cy="387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B134-52BC-4DBD-82AE-58D1DBC0E093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202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2312"/>
          </a:xfrm>
        </p:spPr>
        <p:txBody>
          <a:bodyPr/>
          <a:lstStyle/>
          <a:p>
            <a:pPr algn="ctr"/>
            <a:r>
              <a:rPr lang="en-US" b="1" dirty="0" smtClean="0"/>
              <a:t>Energy stored in capacitor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219200"/>
            <a:ext cx="169897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670" y="1219200"/>
            <a:ext cx="1680730" cy="1157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61574"/>
            <a:ext cx="2362200" cy="1048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00300"/>
            <a:ext cx="5458733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354993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86" y="2993014"/>
            <a:ext cx="8888219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4ED1-CAE3-4D84-BA02-BAB816A47C99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257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59" y="533400"/>
            <a:ext cx="831444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7520-0880-4BF4-86B3-A20302D145F3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84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6163056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59536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6445-BB55-4D38-A8AF-039339DB766F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380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"/>
            <a:ext cx="364434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18" y="1579418"/>
            <a:ext cx="743183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27F-E3E9-4981-A59F-3949AAD3DCBC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98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63436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524000"/>
            <a:ext cx="783976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1561-E51F-4555-8F16-137734E03F5D}" type="datetime1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33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289</TotalTime>
  <Words>89</Words>
  <Application>Microsoft Office PowerPoint</Application>
  <PresentationFormat>On-screen Show (4:3)</PresentationFormat>
  <Paragraphs>70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Slide 1</vt:lpstr>
      <vt:lpstr>Capacitor</vt:lpstr>
      <vt:lpstr>Capacitor</vt:lpstr>
      <vt:lpstr>Capacitor</vt:lpstr>
      <vt:lpstr>Energy stored in capacitor</vt:lpstr>
      <vt:lpstr>Slide 6</vt:lpstr>
      <vt:lpstr>Slide 7</vt:lpstr>
      <vt:lpstr>Slide 8</vt:lpstr>
      <vt:lpstr>Slide 9</vt:lpstr>
      <vt:lpstr>Parallel capacitor</vt:lpstr>
      <vt:lpstr>Series capacitor</vt:lpstr>
      <vt:lpstr>Slide 12</vt:lpstr>
      <vt:lpstr>Slide 13</vt:lpstr>
      <vt:lpstr>Inductor</vt:lpstr>
      <vt:lpstr>Inductor</vt:lpstr>
      <vt:lpstr>Energy stored in inductor</vt:lpstr>
      <vt:lpstr>Slide 17</vt:lpstr>
      <vt:lpstr>Slide 18</vt:lpstr>
      <vt:lpstr>Series inductor</vt:lpstr>
      <vt:lpstr>Parallel Inductor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Technocity</cp:lastModifiedBy>
  <cp:revision>65</cp:revision>
  <dcterms:created xsi:type="dcterms:W3CDTF">2006-08-16T00:00:00Z</dcterms:created>
  <dcterms:modified xsi:type="dcterms:W3CDTF">2018-01-01T04:07:29Z</dcterms:modified>
</cp:coreProperties>
</file>