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GB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A6EB-4B0E-45F5-91F0-13DDD2061C15}" type="datetimeFigureOut">
              <a:rPr lang="en-GB" smtClean="0"/>
              <a:t>16/01/2016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BAC6-608B-4CDC-BA1A-8C13E665B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15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A6EB-4B0E-45F5-91F0-13DDD2061C15}" type="datetimeFigureOut">
              <a:rPr lang="en-GB" smtClean="0"/>
              <a:t>16/01/2016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BAC6-608B-4CDC-BA1A-8C13E665B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56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A6EB-4B0E-45F5-91F0-13DDD2061C15}" type="datetimeFigureOut">
              <a:rPr lang="en-GB" smtClean="0"/>
              <a:t>16/01/2016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BAC6-608B-4CDC-BA1A-8C13E665B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78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A6EB-4B0E-45F5-91F0-13DDD2061C15}" type="datetimeFigureOut">
              <a:rPr lang="en-GB" smtClean="0"/>
              <a:t>16/01/2016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BAC6-608B-4CDC-BA1A-8C13E665B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57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A6EB-4B0E-45F5-91F0-13DDD2061C15}" type="datetimeFigureOut">
              <a:rPr lang="en-GB" smtClean="0"/>
              <a:t>16/01/2016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BAC6-608B-4CDC-BA1A-8C13E665B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10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A6EB-4B0E-45F5-91F0-13DDD2061C15}" type="datetimeFigureOut">
              <a:rPr lang="en-GB" smtClean="0"/>
              <a:t>16/01/2016</a:t>
            </a:fld>
            <a:endParaRPr lang="en-GB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BAC6-608B-4CDC-BA1A-8C13E665B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45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A6EB-4B0E-45F5-91F0-13DDD2061C15}" type="datetimeFigureOut">
              <a:rPr lang="en-GB" smtClean="0"/>
              <a:t>16/01/2016</a:t>
            </a:fld>
            <a:endParaRPr lang="en-GB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BAC6-608B-4CDC-BA1A-8C13E665B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83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A6EB-4B0E-45F5-91F0-13DDD2061C15}" type="datetimeFigureOut">
              <a:rPr lang="en-GB" smtClean="0"/>
              <a:t>16/01/2016</a:t>
            </a:fld>
            <a:endParaRPr lang="en-GB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BAC6-608B-4CDC-BA1A-8C13E665B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5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A6EB-4B0E-45F5-91F0-13DDD2061C15}" type="datetimeFigureOut">
              <a:rPr lang="en-GB" smtClean="0"/>
              <a:t>16/01/2016</a:t>
            </a:fld>
            <a:endParaRPr lang="en-GB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BAC6-608B-4CDC-BA1A-8C13E665B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21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A6EB-4B0E-45F5-91F0-13DDD2061C15}" type="datetimeFigureOut">
              <a:rPr lang="en-GB" smtClean="0"/>
              <a:t>16/01/2016</a:t>
            </a:fld>
            <a:endParaRPr lang="en-GB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BAC6-608B-4CDC-BA1A-8C13E665B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99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A6EB-4B0E-45F5-91F0-13DDD2061C15}" type="datetimeFigureOut">
              <a:rPr lang="en-GB" smtClean="0"/>
              <a:t>16/01/2016</a:t>
            </a:fld>
            <a:endParaRPr lang="en-GB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BAC6-608B-4CDC-BA1A-8C13E665B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45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0A6EB-4B0E-45F5-91F0-13DDD2061C15}" type="datetimeFigureOut">
              <a:rPr lang="en-GB" smtClean="0"/>
              <a:t>16/01/2016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BAC6-608B-4CDC-BA1A-8C13E665B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37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"/>
          <p:cNvSpPr/>
          <p:nvPr/>
        </p:nvSpPr>
        <p:spPr>
          <a:xfrm>
            <a:off x="591172" y="0"/>
            <a:ext cx="1112805" cy="20159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ja-JP" sz="125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endParaRPr lang="ja-JP" altLang="en-US" sz="1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B"/>
          <p:cNvSpPr/>
          <p:nvPr/>
        </p:nvSpPr>
        <p:spPr>
          <a:xfrm>
            <a:off x="2295149" y="0"/>
            <a:ext cx="1056700" cy="20159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ja-JP" sz="125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</a:t>
            </a:r>
            <a:endParaRPr lang="ja-JP" altLang="en-US" sz="1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C"/>
          <p:cNvSpPr/>
          <p:nvPr/>
        </p:nvSpPr>
        <p:spPr>
          <a:xfrm>
            <a:off x="3943021" y="0"/>
            <a:ext cx="1039067" cy="20159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ja-JP" sz="125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endParaRPr lang="ja-JP" altLang="en-US" sz="1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D"/>
          <p:cNvSpPr/>
          <p:nvPr/>
        </p:nvSpPr>
        <p:spPr>
          <a:xfrm>
            <a:off x="5573260" y="0"/>
            <a:ext cx="1170513" cy="20159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ja-JP" sz="125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</a:t>
            </a:r>
            <a:endParaRPr lang="ja-JP" altLang="en-US" sz="1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E"/>
          <p:cNvSpPr/>
          <p:nvPr/>
        </p:nvSpPr>
        <p:spPr>
          <a:xfrm>
            <a:off x="7334945" y="0"/>
            <a:ext cx="966931" cy="20159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ja-JP" sz="125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  <a:endParaRPr lang="ja-JP" altLang="en-US" sz="1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F"/>
          <p:cNvSpPr/>
          <p:nvPr/>
        </p:nvSpPr>
        <p:spPr>
          <a:xfrm>
            <a:off x="8893048" y="0"/>
            <a:ext cx="920444" cy="20159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ja-JP" sz="125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</a:t>
            </a:r>
            <a:endParaRPr lang="ja-JP" altLang="en-US" sz="1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" name="G"/>
          <p:cNvSpPr/>
          <p:nvPr/>
        </p:nvSpPr>
        <p:spPr>
          <a:xfrm>
            <a:off x="10404664" y="0"/>
            <a:ext cx="1196161" cy="20159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ja-JP" sz="125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</a:t>
            </a:r>
            <a:endParaRPr lang="ja-JP" altLang="en-US" sz="1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H"/>
          <p:cNvSpPr/>
          <p:nvPr/>
        </p:nvSpPr>
        <p:spPr>
          <a:xfrm>
            <a:off x="568782" y="1614021"/>
            <a:ext cx="1196161" cy="20159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ja-JP" sz="125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</a:t>
            </a:r>
            <a:endParaRPr lang="ja-JP" altLang="en-US" sz="1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I"/>
          <p:cNvSpPr/>
          <p:nvPr/>
        </p:nvSpPr>
        <p:spPr>
          <a:xfrm>
            <a:off x="2533191" y="1614021"/>
            <a:ext cx="588623" cy="20159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ja-JP" sz="125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endParaRPr lang="ja-JP" altLang="en-US" sz="1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J"/>
          <p:cNvSpPr/>
          <p:nvPr/>
        </p:nvSpPr>
        <p:spPr>
          <a:xfrm>
            <a:off x="4148361" y="1614021"/>
            <a:ext cx="696024" cy="20159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ja-JP" sz="125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J</a:t>
            </a:r>
            <a:endParaRPr lang="ja-JP" altLang="en-US" sz="1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K"/>
          <p:cNvSpPr/>
          <p:nvPr/>
        </p:nvSpPr>
        <p:spPr>
          <a:xfrm>
            <a:off x="5596994" y="1614021"/>
            <a:ext cx="1018227" cy="20159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ja-JP" sz="125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K</a:t>
            </a:r>
            <a:endParaRPr lang="ja-JP" altLang="en-US" sz="1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L"/>
          <p:cNvSpPr/>
          <p:nvPr/>
        </p:nvSpPr>
        <p:spPr>
          <a:xfrm>
            <a:off x="7389446" y="1614021"/>
            <a:ext cx="857927" cy="20159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ja-JP" sz="125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</a:t>
            </a:r>
            <a:endParaRPr lang="ja-JP" altLang="en-US" sz="1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M"/>
          <p:cNvSpPr/>
          <p:nvPr/>
        </p:nvSpPr>
        <p:spPr>
          <a:xfrm>
            <a:off x="8514031" y="1614021"/>
            <a:ext cx="1555234" cy="20159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ja-JP" sz="125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</a:t>
            </a:r>
            <a:endParaRPr lang="ja-JP" altLang="en-US" sz="1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N"/>
          <p:cNvSpPr/>
          <p:nvPr/>
        </p:nvSpPr>
        <p:spPr>
          <a:xfrm>
            <a:off x="10404664" y="1614021"/>
            <a:ext cx="1220206" cy="20159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ja-JP" sz="125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N</a:t>
            </a:r>
            <a:endParaRPr lang="ja-JP" altLang="en-US" sz="1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O"/>
          <p:cNvSpPr/>
          <p:nvPr/>
        </p:nvSpPr>
        <p:spPr>
          <a:xfrm>
            <a:off x="514279" y="3228042"/>
            <a:ext cx="1245854" cy="20159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ja-JP" sz="125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O</a:t>
            </a:r>
            <a:endParaRPr lang="ja-JP" altLang="en-US" sz="1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P"/>
          <p:cNvSpPr/>
          <p:nvPr/>
        </p:nvSpPr>
        <p:spPr>
          <a:xfrm>
            <a:off x="2288873" y="3228042"/>
            <a:ext cx="1013419" cy="20159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ja-JP" sz="125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</a:t>
            </a:r>
            <a:endParaRPr lang="ja-JP" altLang="en-US" sz="1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Q"/>
          <p:cNvSpPr/>
          <p:nvPr/>
        </p:nvSpPr>
        <p:spPr>
          <a:xfrm>
            <a:off x="3810009" y="3228042"/>
            <a:ext cx="1263487" cy="20159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ja-JP" sz="125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Q</a:t>
            </a:r>
            <a:endParaRPr lang="ja-JP" altLang="en-US" sz="1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R"/>
          <p:cNvSpPr/>
          <p:nvPr/>
        </p:nvSpPr>
        <p:spPr>
          <a:xfrm>
            <a:off x="5596994" y="3228042"/>
            <a:ext cx="1055097" cy="20159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ja-JP" sz="125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endParaRPr lang="ja-JP" altLang="en-US" sz="1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S"/>
          <p:cNvSpPr/>
          <p:nvPr/>
        </p:nvSpPr>
        <p:spPr>
          <a:xfrm>
            <a:off x="7334945" y="3228042"/>
            <a:ext cx="920445" cy="20159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ja-JP" sz="125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endParaRPr lang="ja-JP" altLang="en-US" sz="1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T"/>
          <p:cNvSpPr/>
          <p:nvPr/>
        </p:nvSpPr>
        <p:spPr>
          <a:xfrm>
            <a:off x="8808984" y="3228042"/>
            <a:ext cx="965328" cy="20159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ja-JP" sz="125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endParaRPr lang="ja-JP" altLang="en-US" sz="1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U"/>
          <p:cNvSpPr/>
          <p:nvPr/>
        </p:nvSpPr>
        <p:spPr>
          <a:xfrm>
            <a:off x="568782" y="4842064"/>
            <a:ext cx="1213795" cy="20159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ja-JP" sz="125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U</a:t>
            </a:r>
            <a:endParaRPr lang="ja-JP" altLang="en-US" sz="1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V"/>
          <p:cNvSpPr/>
          <p:nvPr/>
        </p:nvSpPr>
        <p:spPr>
          <a:xfrm>
            <a:off x="2208723" y="4842064"/>
            <a:ext cx="1093569" cy="20159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ja-JP" sz="125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endParaRPr lang="ja-JP" altLang="en-US" sz="1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W"/>
          <p:cNvSpPr/>
          <p:nvPr/>
        </p:nvSpPr>
        <p:spPr>
          <a:xfrm>
            <a:off x="3655449" y="4842064"/>
            <a:ext cx="1611339" cy="20159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ja-JP" sz="125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</a:t>
            </a:r>
            <a:endParaRPr lang="ja-JP" altLang="en-US" sz="1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X"/>
          <p:cNvSpPr/>
          <p:nvPr/>
        </p:nvSpPr>
        <p:spPr>
          <a:xfrm>
            <a:off x="5635467" y="4842064"/>
            <a:ext cx="1016624" cy="20159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ja-JP" sz="125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ja-JP" altLang="en-US" sz="1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Y"/>
          <p:cNvSpPr/>
          <p:nvPr/>
        </p:nvSpPr>
        <p:spPr>
          <a:xfrm>
            <a:off x="7312502" y="4842063"/>
            <a:ext cx="965329" cy="20159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ja-JP" sz="125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ja-JP" altLang="en-US" sz="1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Z"/>
          <p:cNvSpPr/>
          <p:nvPr/>
        </p:nvSpPr>
        <p:spPr>
          <a:xfrm>
            <a:off x="8808984" y="4842063"/>
            <a:ext cx="934871" cy="20159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ja-JP" sz="125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  <a:endParaRPr lang="ja-JP" altLang="en-US" sz="125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Reset Button"/>
          <p:cNvSpPr/>
          <p:nvPr/>
        </p:nvSpPr>
        <p:spPr>
          <a:xfrm>
            <a:off x="10275008" y="5452167"/>
            <a:ext cx="1620000" cy="77945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smtClean="0"/>
              <a:t>Reset</a:t>
            </a:r>
            <a:endParaRPr lang="en-GB" sz="4400" dirty="0"/>
          </a:p>
        </p:txBody>
      </p:sp>
      <p:grpSp>
        <p:nvGrpSpPr>
          <p:cNvPr id="35" name="Logo"/>
          <p:cNvGrpSpPr/>
          <p:nvPr/>
        </p:nvGrpSpPr>
        <p:grpSpPr>
          <a:xfrm>
            <a:off x="10590008" y="6231618"/>
            <a:ext cx="990000" cy="276999"/>
            <a:chOff x="10905008" y="6023429"/>
            <a:chExt cx="990000" cy="276999"/>
          </a:xfrm>
        </p:grpSpPr>
        <p:sp>
          <p:nvSpPr>
            <p:cNvPr id="33" name="正方形/長方形 32"/>
            <p:cNvSpPr/>
            <p:nvPr/>
          </p:nvSpPr>
          <p:spPr>
            <a:xfrm>
              <a:off x="10981040" y="6023429"/>
              <a:ext cx="913968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ja-JP" sz="1200" b="0" i="1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</a:rPr>
                <a:t>tekhnologic</a:t>
              </a:r>
              <a:endParaRPr lang="ja-JP" altLang="en-US" sz="1200" b="0" i="1" cap="none" spc="0" dirty="0">
                <a:ln w="0"/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5008" y="6088743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346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73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4" fill="hold">
                      <p:stCondLst>
                        <p:cond delay="0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09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0" fill="hold">
                      <p:stCondLst>
                        <p:cond delay="0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227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8" fill="hold">
                      <p:stCondLst>
                        <p:cond delay="0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36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7" fill="hold">
                      <p:stCondLst>
                        <p:cond delay="0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7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7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7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7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9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8" grpId="0"/>
      <p:bldP spid="8" grpId="1"/>
      <p:bldP spid="8" grpId="2"/>
      <p:bldP spid="12" grpId="0"/>
      <p:bldP spid="12" grpId="1"/>
      <p:bldP spid="12" grpId="2"/>
      <p:bldP spid="16" grpId="0"/>
      <p:bldP spid="16" grpId="1"/>
      <p:bldP spid="16" grpId="2"/>
      <p:bldP spid="20" grpId="0"/>
      <p:bldP spid="20" grpId="1"/>
      <p:bldP spid="20" grpId="2"/>
      <p:bldP spid="24" grpId="0"/>
      <p:bldP spid="24" grpId="1"/>
      <p:bldP spid="24" grpId="2"/>
      <p:bldP spid="30" grpId="0"/>
      <p:bldP spid="30" grpId="1"/>
      <p:bldP spid="30" grpId="2"/>
      <p:bldP spid="5" grpId="0"/>
      <p:bldP spid="5" grpId="1"/>
      <p:bldP spid="5" grpId="2"/>
      <p:bldP spid="9" grpId="0"/>
      <p:bldP spid="9" grpId="1"/>
      <p:bldP spid="9" grpId="2"/>
      <p:bldP spid="13" grpId="0"/>
      <p:bldP spid="13" grpId="1"/>
      <p:bldP spid="13" grpId="2"/>
      <p:bldP spid="17" grpId="0"/>
      <p:bldP spid="17" grpId="1"/>
      <p:bldP spid="17" grpId="2"/>
      <p:bldP spid="21" grpId="0"/>
      <p:bldP spid="21" grpId="1"/>
      <p:bldP spid="21" grpId="2"/>
      <p:bldP spid="25" grpId="0"/>
      <p:bldP spid="25" grpId="1"/>
      <p:bldP spid="25" grpId="2"/>
      <p:bldP spid="31" grpId="0"/>
      <p:bldP spid="31" grpId="1"/>
      <p:bldP spid="31" grpId="2"/>
      <p:bldP spid="6" grpId="0"/>
      <p:bldP spid="6" grpId="1"/>
      <p:bldP spid="6" grpId="2"/>
      <p:bldP spid="10" grpId="0"/>
      <p:bldP spid="10" grpId="1"/>
      <p:bldP spid="10" grpId="2"/>
      <p:bldP spid="14" grpId="0"/>
      <p:bldP spid="14" grpId="1"/>
      <p:bldP spid="14" grpId="2"/>
      <p:bldP spid="18" grpId="0"/>
      <p:bldP spid="18" grpId="1"/>
      <p:bldP spid="18" grpId="2"/>
      <p:bldP spid="22" grpId="0"/>
      <p:bldP spid="22" grpId="1"/>
      <p:bldP spid="22" grpId="2"/>
      <p:bldP spid="26" grpId="0"/>
      <p:bldP spid="26" grpId="1"/>
      <p:bldP spid="26" grpId="2"/>
      <p:bldP spid="7" grpId="0"/>
      <p:bldP spid="7" grpId="1"/>
      <p:bldP spid="7" grpId="2"/>
      <p:bldP spid="11" grpId="0"/>
      <p:bldP spid="11" grpId="1"/>
      <p:bldP spid="11" grpId="2"/>
      <p:bldP spid="15" grpId="0"/>
      <p:bldP spid="15" grpId="1"/>
      <p:bldP spid="15" grpId="2"/>
      <p:bldP spid="19" grpId="0"/>
      <p:bldP spid="19" grpId="1"/>
      <p:bldP spid="19" grpId="2"/>
      <p:bldP spid="23" grpId="0"/>
      <p:bldP spid="23" grpId="1"/>
      <p:bldP spid="23" grpId="2"/>
      <p:bldP spid="27" grpId="0"/>
      <p:bldP spid="27" grpId="1"/>
      <p:bldP spid="27" grpId="2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</Words>
  <PresentationFormat>ワイド画面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tekhno logic</dc:creator>
  <dcterms:created xsi:type="dcterms:W3CDTF">2016-01-15T11:12:34Z</dcterms:created>
  <dcterms:modified xsi:type="dcterms:W3CDTF">2016-01-16T14:12:00Z</dcterms:modified>
</cp:coreProperties>
</file>