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8"/>
  </p:notesMasterIdLst>
  <p:sldIdLst>
    <p:sldId id="452" r:id="rId2"/>
    <p:sldId id="1866" r:id="rId3"/>
    <p:sldId id="1867" r:id="rId4"/>
    <p:sldId id="1868" r:id="rId5"/>
    <p:sldId id="1869" r:id="rId6"/>
    <p:sldId id="1871" r:id="rId7"/>
    <p:sldId id="1872" r:id="rId8"/>
    <p:sldId id="1870" r:id="rId9"/>
    <p:sldId id="1873" r:id="rId10"/>
    <p:sldId id="1874" r:id="rId11"/>
    <p:sldId id="1879" r:id="rId12"/>
    <p:sldId id="1880" r:id="rId13"/>
    <p:sldId id="1881" r:id="rId14"/>
    <p:sldId id="1882" r:id="rId15"/>
    <p:sldId id="1883" r:id="rId16"/>
    <p:sldId id="1884" r:id="rId17"/>
    <p:sldId id="1885" r:id="rId18"/>
    <p:sldId id="1886" r:id="rId19"/>
    <p:sldId id="1887" r:id="rId20"/>
    <p:sldId id="1888" r:id="rId21"/>
    <p:sldId id="1889" r:id="rId22"/>
    <p:sldId id="1890" r:id="rId23"/>
    <p:sldId id="1891" r:id="rId24"/>
    <p:sldId id="1892" r:id="rId25"/>
    <p:sldId id="1893" r:id="rId26"/>
    <p:sldId id="1894" r:id="rId27"/>
    <p:sldId id="1895" r:id="rId28"/>
    <p:sldId id="1896" r:id="rId29"/>
    <p:sldId id="1897" r:id="rId30"/>
    <p:sldId id="1898" r:id="rId31"/>
    <p:sldId id="1899" r:id="rId32"/>
    <p:sldId id="1900" r:id="rId33"/>
    <p:sldId id="1901" r:id="rId34"/>
    <p:sldId id="1902" r:id="rId35"/>
    <p:sldId id="1903" r:id="rId36"/>
    <p:sldId id="1904" r:id="rId37"/>
    <p:sldId id="1905" r:id="rId38"/>
    <p:sldId id="1906" r:id="rId39"/>
    <p:sldId id="1907" r:id="rId40"/>
    <p:sldId id="1908" r:id="rId41"/>
    <p:sldId id="1909" r:id="rId42"/>
    <p:sldId id="1910" r:id="rId43"/>
    <p:sldId id="1911" r:id="rId44"/>
    <p:sldId id="1912" r:id="rId45"/>
    <p:sldId id="1913" r:id="rId46"/>
    <p:sldId id="191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3D5"/>
    <a:srgbClr val="53D5A8"/>
    <a:srgbClr val="A58FC2"/>
    <a:srgbClr val="092C63"/>
    <a:srgbClr val="BF2DC0"/>
    <a:srgbClr val="DE84A2"/>
    <a:srgbClr val="C3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/>
    <p:restoredTop sz="95360"/>
  </p:normalViewPr>
  <p:slideViewPr>
    <p:cSldViewPr snapToGrid="0" snapToObjects="1">
      <p:cViewPr varScale="1">
        <p:scale>
          <a:sx n="108" d="100"/>
          <a:sy n="108" d="100"/>
        </p:scale>
        <p:origin x="208" y="880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10D5-81C9-C448-82E8-71177EBFEC32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6DF27-AD16-B741-919E-EA3A35D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7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9/9/19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55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93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080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514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101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061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569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756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19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257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6578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09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6951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33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840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9/9/19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12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9/9/19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5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408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9/9/19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210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9/9/19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76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2976-31A7-0C41-A48C-33994F729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680" y="514350"/>
            <a:ext cx="10477500" cy="40537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PC Meeting Slides</a:t>
            </a:r>
            <a:endParaRPr lang="en-US" sz="11500" dirty="0">
              <a:solidFill>
                <a:schemeClr val="accent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487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704">
        <p159:morph option="byObject"/>
      </p:transition>
    </mc:Choice>
    <mc:Fallback xmlns="">
      <p:transition spd="slow" advTm="197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290639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37592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100880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378717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10535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399901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335481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BBA613-DCB1-1D40-93F1-DFC31475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74119-F048-BC4D-B9C8-1D90FA928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Venue, Date</a:t>
            </a:r>
          </a:p>
        </p:txBody>
      </p:sp>
    </p:spTree>
    <p:extLst>
      <p:ext uri="{BB962C8B-B14F-4D97-AF65-F5344CB8AC3E}">
        <p14:creationId xmlns:p14="http://schemas.microsoft.com/office/powerpoint/2010/main" val="252174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Presenter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31680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problem</a:t>
            </a:r>
            <a:r>
              <a:rPr lang="en-US" dirty="0"/>
              <a:t> that the paper is addressing</a:t>
            </a:r>
          </a:p>
          <a:p>
            <a:pPr lvl="1"/>
            <a:r>
              <a:rPr lang="en-US" dirty="0"/>
              <a:t>Try to be specific</a:t>
            </a:r>
          </a:p>
          <a:p>
            <a:r>
              <a:rPr lang="en-US" b="1" dirty="0"/>
              <a:t>Requirements</a:t>
            </a:r>
            <a:r>
              <a:rPr lang="en-US" dirty="0"/>
              <a:t> and </a:t>
            </a:r>
            <a:r>
              <a:rPr lang="en-US" b="1" dirty="0"/>
              <a:t>objectives</a:t>
            </a:r>
            <a:r>
              <a:rPr lang="en-US" dirty="0"/>
              <a:t> for a solution</a:t>
            </a:r>
          </a:p>
          <a:p>
            <a:r>
              <a:rPr lang="en-US" dirty="0"/>
              <a:t>What are the key </a:t>
            </a:r>
            <a:r>
              <a:rPr lang="en-US" b="1" dirty="0"/>
              <a:t>metrics</a:t>
            </a:r>
            <a:r>
              <a:rPr lang="en-US" dirty="0"/>
              <a:t> for success </a:t>
            </a:r>
          </a:p>
        </p:txBody>
      </p:sp>
    </p:spTree>
    <p:extLst>
      <p:ext uri="{BB962C8B-B14F-4D97-AF65-F5344CB8AC3E}">
        <p14:creationId xmlns:p14="http://schemas.microsoft.com/office/powerpoint/2010/main" val="241868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BBA613-DCB1-1D40-93F1-DFC31475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74119-F048-BC4D-B9C8-1D90FA928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Venue, Date</a:t>
            </a:r>
          </a:p>
        </p:txBody>
      </p:sp>
    </p:spTree>
    <p:extLst>
      <p:ext uri="{BB962C8B-B14F-4D97-AF65-F5344CB8AC3E}">
        <p14:creationId xmlns:p14="http://schemas.microsoft.com/office/powerpoint/2010/main" val="265430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A20C-D813-2041-B56E-272CCE45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8A7C-075A-CC49-BB93-74F872B5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3 most related pieces of work (paper/systems/software) and one sentence about relationship</a:t>
            </a:r>
          </a:p>
        </p:txBody>
      </p:sp>
    </p:spTree>
    <p:extLst>
      <p:ext uri="{BB962C8B-B14F-4D97-AF65-F5344CB8AC3E}">
        <p14:creationId xmlns:p14="http://schemas.microsoft.com/office/powerpoint/2010/main" val="128468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EFE-7AA4-3146-A4C8-4217A7E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Solution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264E-66BA-D24E-A02A-6BE49DC0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proposed solution and contributions of the work</a:t>
            </a:r>
          </a:p>
        </p:txBody>
      </p:sp>
    </p:spTree>
    <p:extLst>
      <p:ext uri="{BB962C8B-B14F-4D97-AF65-F5344CB8AC3E}">
        <p14:creationId xmlns:p14="http://schemas.microsoft.com/office/powerpoint/2010/main" val="1918700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C17-4952-A840-AC69-DF50D7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4C63-569C-084D-B905-DEBEA018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they evaluate the paper</a:t>
            </a:r>
          </a:p>
          <a:p>
            <a:r>
              <a:rPr lang="en-US" dirty="0"/>
              <a:t>Paste the punchline result onto the slide</a:t>
            </a:r>
          </a:p>
        </p:txBody>
      </p:sp>
    </p:spTree>
    <p:extLst>
      <p:ext uri="{BB962C8B-B14F-4D97-AF65-F5344CB8AC3E}">
        <p14:creationId xmlns:p14="http://schemas.microsoft.com/office/powerpoint/2010/main" val="194817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2C0F-FA58-834A-BE3C-1A47845F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Enabling Ideas (</a:t>
            </a:r>
            <a:r>
              <a:rPr lang="en-US" dirty="0" err="1"/>
              <a:t>tl;dr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6D28-0A39-3344-A8B2-E0B3DB0E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key insights?</a:t>
            </a:r>
          </a:p>
          <a:p>
            <a:r>
              <a:rPr lang="en-US" dirty="0"/>
              <a:t>What should someone takeaway from the paper?</a:t>
            </a:r>
          </a:p>
        </p:txBody>
      </p:sp>
    </p:spTree>
    <p:extLst>
      <p:ext uri="{BB962C8B-B14F-4D97-AF65-F5344CB8AC3E}">
        <p14:creationId xmlns:p14="http://schemas.microsoft.com/office/powerpoint/2010/main" val="214218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Advocate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248824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92271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152450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70446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8842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281350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Presenter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2094397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260031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41373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BBA613-DCB1-1D40-93F1-DFC31475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74119-F048-BC4D-B9C8-1D90FA928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Venue, Date</a:t>
            </a:r>
          </a:p>
        </p:txBody>
      </p:sp>
    </p:spTree>
    <p:extLst>
      <p:ext uri="{BB962C8B-B14F-4D97-AF65-F5344CB8AC3E}">
        <p14:creationId xmlns:p14="http://schemas.microsoft.com/office/powerpoint/2010/main" val="67316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Presenter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4130127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problem</a:t>
            </a:r>
            <a:r>
              <a:rPr lang="en-US" dirty="0"/>
              <a:t> that the paper is addressing</a:t>
            </a:r>
          </a:p>
          <a:p>
            <a:pPr lvl="1"/>
            <a:r>
              <a:rPr lang="en-US" dirty="0"/>
              <a:t>Try to be specific</a:t>
            </a:r>
          </a:p>
          <a:p>
            <a:r>
              <a:rPr lang="en-US" b="1" dirty="0"/>
              <a:t>Requirements</a:t>
            </a:r>
            <a:r>
              <a:rPr lang="en-US" dirty="0"/>
              <a:t> and </a:t>
            </a:r>
            <a:r>
              <a:rPr lang="en-US" b="1" dirty="0"/>
              <a:t>objectives</a:t>
            </a:r>
            <a:r>
              <a:rPr lang="en-US" dirty="0"/>
              <a:t> for a solution</a:t>
            </a:r>
          </a:p>
          <a:p>
            <a:r>
              <a:rPr lang="en-US" dirty="0"/>
              <a:t>What are the key </a:t>
            </a:r>
            <a:r>
              <a:rPr lang="en-US" b="1" dirty="0"/>
              <a:t>metrics</a:t>
            </a:r>
            <a:r>
              <a:rPr lang="en-US" dirty="0"/>
              <a:t> for success </a:t>
            </a:r>
          </a:p>
        </p:txBody>
      </p:sp>
    </p:spTree>
    <p:extLst>
      <p:ext uri="{BB962C8B-B14F-4D97-AF65-F5344CB8AC3E}">
        <p14:creationId xmlns:p14="http://schemas.microsoft.com/office/powerpoint/2010/main" val="270733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A20C-D813-2041-B56E-272CCE45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8A7C-075A-CC49-BB93-74F872B5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3 most related pieces of work (paper/systems/software) and one sentence about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53863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EFE-7AA4-3146-A4C8-4217A7E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Solution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264E-66BA-D24E-A02A-6BE49DC0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proposed solution and contributions of the work</a:t>
            </a:r>
          </a:p>
        </p:txBody>
      </p:sp>
    </p:spTree>
    <p:extLst>
      <p:ext uri="{BB962C8B-B14F-4D97-AF65-F5344CB8AC3E}">
        <p14:creationId xmlns:p14="http://schemas.microsoft.com/office/powerpoint/2010/main" val="2394861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C17-4952-A840-AC69-DF50D7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4C63-569C-084D-B905-DEBEA018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they evaluate the paper</a:t>
            </a:r>
          </a:p>
          <a:p>
            <a:r>
              <a:rPr lang="en-US" dirty="0"/>
              <a:t>Paste the punchline result onto the slide</a:t>
            </a:r>
          </a:p>
        </p:txBody>
      </p:sp>
    </p:spTree>
    <p:extLst>
      <p:ext uri="{BB962C8B-B14F-4D97-AF65-F5344CB8AC3E}">
        <p14:creationId xmlns:p14="http://schemas.microsoft.com/office/powerpoint/2010/main" val="2935346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2C0F-FA58-834A-BE3C-1A47845F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Enabling Ideas (</a:t>
            </a:r>
            <a:r>
              <a:rPr lang="en-US" dirty="0" err="1"/>
              <a:t>tl;dr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6D28-0A39-3344-A8B2-E0B3DB0E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key insights?</a:t>
            </a:r>
          </a:p>
          <a:p>
            <a:r>
              <a:rPr lang="en-US" dirty="0"/>
              <a:t>What should someone takeaway from the paper?</a:t>
            </a:r>
          </a:p>
        </p:txBody>
      </p:sp>
    </p:spTree>
    <p:extLst>
      <p:ext uri="{BB962C8B-B14F-4D97-AF65-F5344CB8AC3E}">
        <p14:creationId xmlns:p14="http://schemas.microsoft.com/office/powerpoint/2010/main" val="2333303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Advocate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357655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problem</a:t>
            </a:r>
            <a:r>
              <a:rPr lang="en-US" dirty="0"/>
              <a:t> that the paper is addressing</a:t>
            </a:r>
          </a:p>
          <a:p>
            <a:pPr lvl="1"/>
            <a:r>
              <a:rPr lang="en-US" dirty="0"/>
              <a:t>Try to be specific</a:t>
            </a:r>
          </a:p>
          <a:p>
            <a:r>
              <a:rPr lang="en-US" b="1" dirty="0"/>
              <a:t>Requirements</a:t>
            </a:r>
            <a:r>
              <a:rPr lang="en-US" dirty="0"/>
              <a:t> and </a:t>
            </a:r>
            <a:r>
              <a:rPr lang="en-US" b="1" dirty="0"/>
              <a:t>objectives</a:t>
            </a:r>
            <a:r>
              <a:rPr lang="en-US" dirty="0"/>
              <a:t> for a solution</a:t>
            </a:r>
          </a:p>
          <a:p>
            <a:r>
              <a:rPr lang="en-US" dirty="0"/>
              <a:t>What are the key </a:t>
            </a:r>
            <a:r>
              <a:rPr lang="en-US" b="1" dirty="0"/>
              <a:t>metrics</a:t>
            </a:r>
            <a:r>
              <a:rPr lang="en-US" dirty="0"/>
              <a:t> for success </a:t>
            </a:r>
          </a:p>
        </p:txBody>
      </p:sp>
    </p:spTree>
    <p:extLst>
      <p:ext uri="{BB962C8B-B14F-4D97-AF65-F5344CB8AC3E}">
        <p14:creationId xmlns:p14="http://schemas.microsoft.com/office/powerpoint/2010/main" val="20462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1189667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333203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strength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2016072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202845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156604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4132047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162B2-E14F-FA47-9506-3DE59DA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9CEAB9-019E-2C43-B17B-12EA7FA9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r>
              <a:rPr lang="en-US" i="1" dirty="0"/>
              <a:t>Describe the weakness</a:t>
            </a:r>
          </a:p>
          <a:p>
            <a:pPr marL="14287" indent="0">
              <a:buNone/>
            </a:pPr>
            <a:r>
              <a:rPr lang="en-US" b="1" dirty="0"/>
              <a:t>Justification:</a:t>
            </a:r>
          </a:p>
          <a:p>
            <a:r>
              <a:rPr lang="en-US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179108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A20C-D813-2041-B56E-272CCE45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8A7C-075A-CC49-BB93-74F872B5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3 most related pieces of work (paper/systems/software) and one sentence about relationship</a:t>
            </a:r>
          </a:p>
        </p:txBody>
      </p:sp>
    </p:spTree>
    <p:extLst>
      <p:ext uri="{BB962C8B-B14F-4D97-AF65-F5344CB8AC3E}">
        <p14:creationId xmlns:p14="http://schemas.microsoft.com/office/powerpoint/2010/main" val="28970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EFE-7AA4-3146-A4C8-4217A7E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Solution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264E-66BA-D24E-A02A-6BE49DC0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proposed solution and contributions of the work</a:t>
            </a:r>
          </a:p>
        </p:txBody>
      </p:sp>
    </p:spTree>
    <p:extLst>
      <p:ext uri="{BB962C8B-B14F-4D97-AF65-F5344CB8AC3E}">
        <p14:creationId xmlns:p14="http://schemas.microsoft.com/office/powerpoint/2010/main" val="37433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C17-4952-A840-AC69-DF50D7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4C63-569C-084D-B905-DEBEA018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they evaluate the paper</a:t>
            </a:r>
          </a:p>
          <a:p>
            <a:r>
              <a:rPr lang="en-US" dirty="0"/>
              <a:t>Paste the punchline result onto the slide</a:t>
            </a:r>
          </a:p>
        </p:txBody>
      </p:sp>
    </p:spTree>
    <p:extLst>
      <p:ext uri="{BB962C8B-B14F-4D97-AF65-F5344CB8AC3E}">
        <p14:creationId xmlns:p14="http://schemas.microsoft.com/office/powerpoint/2010/main" val="155608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2C0F-FA58-834A-BE3C-1A47845F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Enabling Ideas (</a:t>
            </a:r>
            <a:r>
              <a:rPr lang="en-US" dirty="0" err="1"/>
              <a:t>tl;dr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6D28-0A39-3344-A8B2-E0B3DB0E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key insights?</a:t>
            </a:r>
          </a:p>
          <a:p>
            <a:r>
              <a:rPr lang="en-US" dirty="0"/>
              <a:t>What should someone takeaway from the paper?</a:t>
            </a:r>
          </a:p>
        </p:txBody>
      </p:sp>
    </p:spTree>
    <p:extLst>
      <p:ext uri="{BB962C8B-B14F-4D97-AF65-F5344CB8AC3E}">
        <p14:creationId xmlns:p14="http://schemas.microsoft.com/office/powerpoint/2010/main" val="87062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95787-B70D-524F-B6AE-816245B0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Advocate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781B-250B-7449-BDF5-8BACDCCD9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+ Email</a:t>
            </a:r>
          </a:p>
        </p:txBody>
      </p:sp>
    </p:spTree>
    <p:extLst>
      <p:ext uri="{BB962C8B-B14F-4D97-AF65-F5344CB8AC3E}">
        <p14:creationId xmlns:p14="http://schemas.microsoft.com/office/powerpoint/2010/main" val="181125708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38873</TotalTime>
  <Words>526</Words>
  <Application>Microsoft Macintosh PowerPoint</Application>
  <PresentationFormat>Widescreen</PresentationFormat>
  <Paragraphs>143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Aharoni</vt:lpstr>
      <vt:lpstr>Arial</vt:lpstr>
      <vt:lpstr>Calibri</vt:lpstr>
      <vt:lpstr>Century Gothic</vt:lpstr>
      <vt:lpstr>Helvetica Neue</vt:lpstr>
      <vt:lpstr>Helvetica Neue Light</vt:lpstr>
      <vt:lpstr>Monaco</vt:lpstr>
      <vt:lpstr>Wingdings</vt:lpstr>
      <vt:lpstr>2_Office Theme</vt:lpstr>
      <vt:lpstr>PC Meeting Slides</vt:lpstr>
      <vt:lpstr>Paper Title</vt:lpstr>
      <vt:lpstr>Neutral Presenter</vt:lpstr>
      <vt:lpstr>Problem Solved</vt:lpstr>
      <vt:lpstr>Related Work</vt:lpstr>
      <vt:lpstr>Summary of Solution and Contributions</vt:lpstr>
      <vt:lpstr>Evaluation</vt:lpstr>
      <vt:lpstr>Key Insights and Enabling Ideas (tl;dr) </vt:lpstr>
      <vt:lpstr>Advocate</vt:lpstr>
      <vt:lpstr>Strength 1</vt:lpstr>
      <vt:lpstr>Strength 2</vt:lpstr>
      <vt:lpstr>Strength 3</vt:lpstr>
      <vt:lpstr>Critic</vt:lpstr>
      <vt:lpstr>Weakness 1</vt:lpstr>
      <vt:lpstr>Weakness 2</vt:lpstr>
      <vt:lpstr>Weakness 3</vt:lpstr>
      <vt:lpstr>Paper Title</vt:lpstr>
      <vt:lpstr>Neutral Presenter</vt:lpstr>
      <vt:lpstr>Problem Solved</vt:lpstr>
      <vt:lpstr>Related Work</vt:lpstr>
      <vt:lpstr>Summary of Solution and Contributions</vt:lpstr>
      <vt:lpstr>Evaluation</vt:lpstr>
      <vt:lpstr>Key Insights and Enabling Ideas (tl;dr) </vt:lpstr>
      <vt:lpstr>Advocate</vt:lpstr>
      <vt:lpstr>Strength 1</vt:lpstr>
      <vt:lpstr>Strength 2</vt:lpstr>
      <vt:lpstr>Strength 3</vt:lpstr>
      <vt:lpstr>Critic</vt:lpstr>
      <vt:lpstr>Weakness 1</vt:lpstr>
      <vt:lpstr>Weakness 2</vt:lpstr>
      <vt:lpstr>Weakness 3</vt:lpstr>
      <vt:lpstr>Paper Title</vt:lpstr>
      <vt:lpstr>Neutral Presenter</vt:lpstr>
      <vt:lpstr>Problem Solved</vt:lpstr>
      <vt:lpstr>Related Work</vt:lpstr>
      <vt:lpstr>Summary of Solution and Contributions</vt:lpstr>
      <vt:lpstr>Evaluation</vt:lpstr>
      <vt:lpstr>Key Insights and Enabling Ideas (tl;dr) </vt:lpstr>
      <vt:lpstr>Advocate</vt:lpstr>
      <vt:lpstr>Strength 1</vt:lpstr>
      <vt:lpstr>Strength 2</vt:lpstr>
      <vt:lpstr>Strength 3</vt:lpstr>
      <vt:lpstr>Critic</vt:lpstr>
      <vt:lpstr>Weakness 1</vt:lpstr>
      <vt:lpstr>Weakness 2</vt:lpstr>
      <vt:lpstr>Weakness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Joseph Gonzalez</cp:lastModifiedBy>
  <cp:revision>840</cp:revision>
  <cp:lastPrinted>2016-09-15T22:35:52Z</cp:lastPrinted>
  <dcterms:created xsi:type="dcterms:W3CDTF">2016-06-11T00:34:45Z</dcterms:created>
  <dcterms:modified xsi:type="dcterms:W3CDTF">2019-09-09T16:59:29Z</dcterms:modified>
</cp:coreProperties>
</file>